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3"/>
  </p:notesMasterIdLst>
  <p:handoutMasterIdLst>
    <p:handoutMasterId r:id="rId64"/>
  </p:handoutMasterIdLst>
  <p:sldIdLst>
    <p:sldId id="290" r:id="rId5"/>
    <p:sldId id="2165" r:id="rId6"/>
    <p:sldId id="2298" r:id="rId7"/>
    <p:sldId id="2299" r:id="rId8"/>
    <p:sldId id="2303" r:id="rId9"/>
    <p:sldId id="2316" r:id="rId10"/>
    <p:sldId id="2315" r:id="rId11"/>
    <p:sldId id="2301" r:id="rId12"/>
    <p:sldId id="2159" r:id="rId13"/>
    <p:sldId id="2310" r:id="rId14"/>
    <p:sldId id="2311" r:id="rId15"/>
    <p:sldId id="2196" r:id="rId16"/>
    <p:sldId id="306" r:id="rId17"/>
    <p:sldId id="303" r:id="rId18"/>
    <p:sldId id="342" r:id="rId19"/>
    <p:sldId id="302" r:id="rId20"/>
    <p:sldId id="2157" r:id="rId21"/>
    <p:sldId id="2182" r:id="rId22"/>
    <p:sldId id="309" r:id="rId23"/>
    <p:sldId id="310" r:id="rId24"/>
    <p:sldId id="2186" r:id="rId25"/>
    <p:sldId id="313" r:id="rId26"/>
    <p:sldId id="2312" r:id="rId27"/>
    <p:sldId id="314" r:id="rId28"/>
    <p:sldId id="2270" r:id="rId29"/>
    <p:sldId id="2153" r:id="rId30"/>
    <p:sldId id="2206" r:id="rId31"/>
    <p:sldId id="2191" r:id="rId32"/>
    <p:sldId id="2266" r:id="rId33"/>
    <p:sldId id="355" r:id="rId34"/>
    <p:sldId id="2313" r:id="rId35"/>
    <p:sldId id="2317" r:id="rId36"/>
    <p:sldId id="2318" r:id="rId37"/>
    <p:sldId id="2314" r:id="rId38"/>
    <p:sldId id="2306" r:id="rId39"/>
    <p:sldId id="2319" r:id="rId40"/>
    <p:sldId id="568" r:id="rId41"/>
    <p:sldId id="567" r:id="rId42"/>
    <p:sldId id="703" r:id="rId43"/>
    <p:sldId id="764" r:id="rId44"/>
    <p:sldId id="678" r:id="rId45"/>
    <p:sldId id="606" r:id="rId46"/>
    <p:sldId id="763" r:id="rId47"/>
    <p:sldId id="608" r:id="rId48"/>
    <p:sldId id="609" r:id="rId49"/>
    <p:sldId id="2323" r:id="rId50"/>
    <p:sldId id="2321" r:id="rId51"/>
    <p:sldId id="304" r:id="rId52"/>
    <p:sldId id="2320" r:id="rId53"/>
    <p:sldId id="755" r:id="rId54"/>
    <p:sldId id="685" r:id="rId55"/>
    <p:sldId id="2322" r:id="rId56"/>
    <p:sldId id="461" r:id="rId57"/>
    <p:sldId id="2324" r:id="rId58"/>
    <p:sldId id="361" r:id="rId59"/>
    <p:sldId id="743" r:id="rId60"/>
    <p:sldId id="2156" r:id="rId61"/>
    <p:sldId id="725" r:id="rId6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72AC"/>
    <a:srgbClr val="FF4713"/>
    <a:srgbClr val="00A3E2"/>
    <a:srgbClr val="3333FF"/>
    <a:srgbClr val="CC0066"/>
    <a:srgbClr val="009CDD"/>
    <a:srgbClr val="4FCDFF"/>
    <a:srgbClr val="353D4D"/>
    <a:srgbClr val="FFC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1DC06D-2B08-4DDA-80C4-08F8DF40F7AA}" v="173" dt="2025-07-01T12:08:38.61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6" autoAdjust="0"/>
    <p:restoredTop sz="92308" autoAdjust="0"/>
  </p:normalViewPr>
  <p:slideViewPr>
    <p:cSldViewPr snapToGrid="0">
      <p:cViewPr>
        <p:scale>
          <a:sx n="50" d="100"/>
          <a:sy n="50" d="100"/>
        </p:scale>
        <p:origin x="1402" y="499"/>
      </p:cViewPr>
      <p:guideLst/>
    </p:cSldViewPr>
  </p:slideViewPr>
  <p:outlineViewPr>
    <p:cViewPr>
      <p:scale>
        <a:sx n="33" d="100"/>
        <a:sy n="33" d="100"/>
      </p:scale>
      <p:origin x="0" y="-744"/>
    </p:cViewPr>
  </p:outlineViewPr>
  <p:notesTextViewPr>
    <p:cViewPr>
      <p:scale>
        <a:sx n="100" d="100"/>
        <a:sy n="100" d="100"/>
      </p:scale>
      <p:origin x="0" y="0"/>
    </p:cViewPr>
  </p:notesTextViewPr>
  <p:sorterViewPr>
    <p:cViewPr>
      <p:scale>
        <a:sx n="100" d="100"/>
        <a:sy n="100" d="100"/>
      </p:scale>
      <p:origin x="0" y="-39475"/>
    </p:cViewPr>
  </p:sorter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gane Le Doare" userId="e43c5043-e609-4d77-9ffe-9b95e249f9d5" providerId="ADAL" clId="{E71DC06D-2B08-4DDA-80C4-08F8DF40F7AA}"/>
    <pc:docChg chg="undo custSel addSld delSld modSld sldOrd modMainMaster">
      <pc:chgData name="Morgane Le Doare" userId="e43c5043-e609-4d77-9ffe-9b95e249f9d5" providerId="ADAL" clId="{E71DC06D-2B08-4DDA-80C4-08F8DF40F7AA}" dt="2025-07-01T12:18:46.297" v="1676" actId="122"/>
      <pc:docMkLst>
        <pc:docMk/>
      </pc:docMkLst>
      <pc:sldChg chg="del">
        <pc:chgData name="Morgane Le Doare" userId="e43c5043-e609-4d77-9ffe-9b95e249f9d5" providerId="ADAL" clId="{E71DC06D-2B08-4DDA-80C4-08F8DF40F7AA}" dt="2025-07-01T06:55:12.120" v="83" actId="47"/>
        <pc:sldMkLst>
          <pc:docMk/>
          <pc:sldMk cId="2761209921" sldId="284"/>
        </pc:sldMkLst>
      </pc:sldChg>
      <pc:sldChg chg="add del">
        <pc:chgData name="Morgane Le Doare" userId="e43c5043-e609-4d77-9ffe-9b95e249f9d5" providerId="ADAL" clId="{E71DC06D-2B08-4DDA-80C4-08F8DF40F7AA}" dt="2025-07-01T07:44:17.250" v="169" actId="47"/>
        <pc:sldMkLst>
          <pc:docMk/>
          <pc:sldMk cId="2797767405" sldId="289"/>
        </pc:sldMkLst>
      </pc:sldChg>
      <pc:sldChg chg="delSp modSp mod">
        <pc:chgData name="Morgane Le Doare" userId="e43c5043-e609-4d77-9ffe-9b95e249f9d5" providerId="ADAL" clId="{E71DC06D-2B08-4DDA-80C4-08F8DF40F7AA}" dt="2025-07-01T08:04:35.973" v="215" actId="478"/>
        <pc:sldMkLst>
          <pc:docMk/>
          <pc:sldMk cId="3073846167" sldId="290"/>
        </pc:sldMkLst>
        <pc:spChg chg="mod">
          <ac:chgData name="Morgane Le Doare" userId="e43c5043-e609-4d77-9ffe-9b95e249f9d5" providerId="ADAL" clId="{E71DC06D-2B08-4DDA-80C4-08F8DF40F7AA}" dt="2025-07-01T06:50:15.641" v="46" actId="20577"/>
          <ac:spMkLst>
            <pc:docMk/>
            <pc:sldMk cId="3073846167" sldId="290"/>
            <ac:spMk id="6" creationId="{F89E3CCE-F8E3-4703-9320-CB60CB5EF420}"/>
          </ac:spMkLst>
        </pc:spChg>
        <pc:spChg chg="del">
          <ac:chgData name="Morgane Le Doare" userId="e43c5043-e609-4d77-9ffe-9b95e249f9d5" providerId="ADAL" clId="{E71DC06D-2B08-4DDA-80C4-08F8DF40F7AA}" dt="2025-07-01T08:04:35.973" v="215" actId="478"/>
          <ac:spMkLst>
            <pc:docMk/>
            <pc:sldMk cId="3073846167" sldId="290"/>
            <ac:spMk id="11" creationId="{00000000-0000-0000-0000-000000000000}"/>
          </ac:spMkLst>
        </pc:spChg>
      </pc:sldChg>
      <pc:sldChg chg="add del">
        <pc:chgData name="Morgane Le Doare" userId="e43c5043-e609-4d77-9ffe-9b95e249f9d5" providerId="ADAL" clId="{E71DC06D-2B08-4DDA-80C4-08F8DF40F7AA}" dt="2025-07-01T08:07:02.440" v="228" actId="2696"/>
        <pc:sldMkLst>
          <pc:docMk/>
          <pc:sldMk cId="59417205" sldId="296"/>
        </pc:sldMkLst>
      </pc:sldChg>
      <pc:sldChg chg="modSp add del mod modClrScheme chgLayout">
        <pc:chgData name="Morgane Le Doare" userId="e43c5043-e609-4d77-9ffe-9b95e249f9d5" providerId="ADAL" clId="{E71DC06D-2B08-4DDA-80C4-08F8DF40F7AA}" dt="2025-07-01T09:18:36.263" v="666" actId="47"/>
        <pc:sldMkLst>
          <pc:docMk/>
          <pc:sldMk cId="959979902" sldId="296"/>
        </pc:sldMkLst>
        <pc:spChg chg="mod ord">
          <ac:chgData name="Morgane Le Doare" userId="e43c5043-e609-4d77-9ffe-9b95e249f9d5" providerId="ADAL" clId="{E71DC06D-2B08-4DDA-80C4-08F8DF40F7AA}" dt="2025-07-01T09:18:26.874" v="665" actId="700"/>
          <ac:spMkLst>
            <pc:docMk/>
            <pc:sldMk cId="959979902" sldId="296"/>
            <ac:spMk id="2" creationId="{00000000-0000-0000-0000-000000000000}"/>
          </ac:spMkLst>
        </pc:spChg>
      </pc:sldChg>
      <pc:sldChg chg="del">
        <pc:chgData name="Morgane Le Doare" userId="e43c5043-e609-4d77-9ffe-9b95e249f9d5" providerId="ADAL" clId="{E71DC06D-2B08-4DDA-80C4-08F8DF40F7AA}" dt="2025-07-01T06:55:20.296" v="89" actId="47"/>
        <pc:sldMkLst>
          <pc:docMk/>
          <pc:sldMk cId="852703058" sldId="300"/>
        </pc:sldMkLst>
      </pc:sldChg>
      <pc:sldChg chg="addSp delSp modSp add mod modClrScheme chgLayout">
        <pc:chgData name="Morgane Le Doare" userId="e43c5043-e609-4d77-9ffe-9b95e249f9d5" providerId="ADAL" clId="{E71DC06D-2B08-4DDA-80C4-08F8DF40F7AA}" dt="2025-07-01T08:47:31.808" v="359" actId="14100"/>
        <pc:sldMkLst>
          <pc:docMk/>
          <pc:sldMk cId="582900376" sldId="302"/>
        </pc:sldMkLst>
        <pc:spChg chg="mod ord">
          <ac:chgData name="Morgane Le Doare" userId="e43c5043-e609-4d77-9ffe-9b95e249f9d5" providerId="ADAL" clId="{E71DC06D-2B08-4DDA-80C4-08F8DF40F7AA}" dt="2025-07-01T08:29:57.499" v="306" actId="700"/>
          <ac:spMkLst>
            <pc:docMk/>
            <pc:sldMk cId="582900376" sldId="302"/>
            <ac:spMk id="4" creationId="{00000000-0000-0000-0000-000000000000}"/>
          </ac:spMkLst>
        </pc:spChg>
        <pc:grpChg chg="del">
          <ac:chgData name="Morgane Le Doare" userId="e43c5043-e609-4d77-9ffe-9b95e249f9d5" providerId="ADAL" clId="{E71DC06D-2B08-4DDA-80C4-08F8DF40F7AA}" dt="2025-07-01T08:45:39.721" v="329" actId="478"/>
          <ac:grpSpMkLst>
            <pc:docMk/>
            <pc:sldMk cId="582900376" sldId="302"/>
            <ac:grpSpMk id="73" creationId="{D128F0DC-714F-E430-AD5E-42766D7F0BCC}"/>
          </ac:grpSpMkLst>
        </pc:grpChg>
        <pc:picChg chg="add del mod">
          <ac:chgData name="Morgane Le Doare" userId="e43c5043-e609-4d77-9ffe-9b95e249f9d5" providerId="ADAL" clId="{E71DC06D-2B08-4DDA-80C4-08F8DF40F7AA}" dt="2025-07-01T08:46:28.703" v="342" actId="21"/>
          <ac:picMkLst>
            <pc:docMk/>
            <pc:sldMk cId="582900376" sldId="302"/>
            <ac:picMk id="5" creationId="{604B69BC-074D-3BC8-03EE-64B6B7D6B3A6}"/>
          </ac:picMkLst>
        </pc:picChg>
        <pc:picChg chg="add mod">
          <ac:chgData name="Morgane Le Doare" userId="e43c5043-e609-4d77-9ffe-9b95e249f9d5" providerId="ADAL" clId="{E71DC06D-2B08-4DDA-80C4-08F8DF40F7AA}" dt="2025-07-01T08:47:18.186" v="353" actId="1582"/>
          <ac:picMkLst>
            <pc:docMk/>
            <pc:sldMk cId="582900376" sldId="302"/>
            <ac:picMk id="7" creationId="{792DE58B-667C-B16F-D12D-302F685E5C59}"/>
          </ac:picMkLst>
        </pc:picChg>
        <pc:picChg chg="add mod">
          <ac:chgData name="Morgane Le Doare" userId="e43c5043-e609-4d77-9ffe-9b95e249f9d5" providerId="ADAL" clId="{E71DC06D-2B08-4DDA-80C4-08F8DF40F7AA}" dt="2025-07-01T08:47:22.893" v="354" actId="1037"/>
          <ac:picMkLst>
            <pc:docMk/>
            <pc:sldMk cId="582900376" sldId="302"/>
            <ac:picMk id="8" creationId="{604B69BC-074D-3BC8-03EE-64B6B7D6B3A6}"/>
          </ac:picMkLst>
        </pc:picChg>
        <pc:picChg chg="add mod">
          <ac:chgData name="Morgane Le Doare" userId="e43c5043-e609-4d77-9ffe-9b95e249f9d5" providerId="ADAL" clId="{E71DC06D-2B08-4DDA-80C4-08F8DF40F7AA}" dt="2025-07-01T08:47:31.808" v="359" actId="14100"/>
          <ac:picMkLst>
            <pc:docMk/>
            <pc:sldMk cId="582900376" sldId="302"/>
            <ac:picMk id="12" creationId="{08C29FE5-DA78-A5DA-9F6D-E9E11881CFA0}"/>
          </ac:picMkLst>
        </pc:picChg>
        <pc:picChg chg="del topLvl">
          <ac:chgData name="Morgane Le Doare" userId="e43c5043-e609-4d77-9ffe-9b95e249f9d5" providerId="ADAL" clId="{E71DC06D-2B08-4DDA-80C4-08F8DF40F7AA}" dt="2025-07-01T08:45:39.721" v="329" actId="478"/>
          <ac:picMkLst>
            <pc:docMk/>
            <pc:sldMk cId="582900376" sldId="302"/>
            <ac:picMk id="74" creationId="{72E04C78-97F3-C783-CF16-19B7449750B7}"/>
          </ac:picMkLst>
        </pc:picChg>
        <pc:picChg chg="del mod topLvl">
          <ac:chgData name="Morgane Le Doare" userId="e43c5043-e609-4d77-9ffe-9b95e249f9d5" providerId="ADAL" clId="{E71DC06D-2B08-4DDA-80C4-08F8DF40F7AA}" dt="2025-07-01T08:47:28.085" v="356" actId="21"/>
          <ac:picMkLst>
            <pc:docMk/>
            <pc:sldMk cId="582900376" sldId="302"/>
            <ac:picMk id="75" creationId="{08C29FE5-DA78-A5DA-9F6D-E9E11881CFA0}"/>
          </ac:picMkLst>
        </pc:picChg>
      </pc:sldChg>
      <pc:sldChg chg="add del">
        <pc:chgData name="Morgane Le Doare" userId="e43c5043-e609-4d77-9ffe-9b95e249f9d5" providerId="ADAL" clId="{E71DC06D-2B08-4DDA-80C4-08F8DF40F7AA}" dt="2025-07-01T08:07:02.440" v="228" actId="2696"/>
        <pc:sldMkLst>
          <pc:docMk/>
          <pc:sldMk cId="3249350901" sldId="302"/>
        </pc:sldMkLst>
      </pc:sldChg>
      <pc:sldChg chg="modSp add mod modClrScheme chgLayout">
        <pc:chgData name="Morgane Le Doare" userId="e43c5043-e609-4d77-9ffe-9b95e249f9d5" providerId="ADAL" clId="{E71DC06D-2B08-4DDA-80C4-08F8DF40F7AA}" dt="2025-07-01T08:29:57.499" v="306" actId="700"/>
        <pc:sldMkLst>
          <pc:docMk/>
          <pc:sldMk cId="868728128" sldId="303"/>
        </pc:sldMkLst>
        <pc:spChg chg="mod ord">
          <ac:chgData name="Morgane Le Doare" userId="e43c5043-e609-4d77-9ffe-9b95e249f9d5" providerId="ADAL" clId="{E71DC06D-2B08-4DDA-80C4-08F8DF40F7AA}" dt="2025-07-01T08:29:57.499" v="306" actId="700"/>
          <ac:spMkLst>
            <pc:docMk/>
            <pc:sldMk cId="868728128" sldId="303"/>
            <ac:spMk id="6" creationId="{00000000-0000-0000-0000-000000000000}"/>
          </ac:spMkLst>
        </pc:spChg>
      </pc:sldChg>
      <pc:sldChg chg="add del">
        <pc:chgData name="Morgane Le Doare" userId="e43c5043-e609-4d77-9ffe-9b95e249f9d5" providerId="ADAL" clId="{E71DC06D-2B08-4DDA-80C4-08F8DF40F7AA}" dt="2025-07-01T08:07:02.440" v="228" actId="2696"/>
        <pc:sldMkLst>
          <pc:docMk/>
          <pc:sldMk cId="3580269495" sldId="303"/>
        </pc:sldMkLst>
      </pc:sldChg>
      <pc:sldChg chg="addSp delSp modSp add mod">
        <pc:chgData name="Morgane Le Doare" userId="e43c5043-e609-4d77-9ffe-9b95e249f9d5" providerId="ADAL" clId="{E71DC06D-2B08-4DDA-80C4-08F8DF40F7AA}" dt="2025-07-01T11:56:28.680" v="1421" actId="1038"/>
        <pc:sldMkLst>
          <pc:docMk/>
          <pc:sldMk cId="69124891" sldId="304"/>
        </pc:sldMkLst>
        <pc:spChg chg="mod">
          <ac:chgData name="Morgane Le Doare" userId="e43c5043-e609-4d77-9ffe-9b95e249f9d5" providerId="ADAL" clId="{E71DC06D-2B08-4DDA-80C4-08F8DF40F7AA}" dt="2025-07-01T10:03:57.644" v="1226" actId="207"/>
          <ac:spMkLst>
            <pc:docMk/>
            <pc:sldMk cId="69124891" sldId="304"/>
            <ac:spMk id="2" creationId="{00000000-0000-0000-0000-000000000000}"/>
          </ac:spMkLst>
        </pc:spChg>
        <pc:spChg chg="del mod">
          <ac:chgData name="Morgane Le Doare" userId="e43c5043-e609-4d77-9ffe-9b95e249f9d5" providerId="ADAL" clId="{E71DC06D-2B08-4DDA-80C4-08F8DF40F7AA}" dt="2025-07-01T11:50:07.733" v="1320" actId="21"/>
          <ac:spMkLst>
            <pc:docMk/>
            <pc:sldMk cId="69124891" sldId="304"/>
            <ac:spMk id="5" creationId="{00000000-0000-0000-0000-000000000000}"/>
          </ac:spMkLst>
        </pc:spChg>
        <pc:spChg chg="del">
          <ac:chgData name="Morgane Le Doare" userId="e43c5043-e609-4d77-9ffe-9b95e249f9d5" providerId="ADAL" clId="{E71DC06D-2B08-4DDA-80C4-08F8DF40F7AA}" dt="2025-07-01T11:49:58.685" v="1316" actId="21"/>
          <ac:spMkLst>
            <pc:docMk/>
            <pc:sldMk cId="69124891" sldId="304"/>
            <ac:spMk id="6" creationId="{00000000-0000-0000-0000-000000000000}"/>
          </ac:spMkLst>
        </pc:spChg>
        <pc:spChg chg="mod">
          <ac:chgData name="Morgane Le Doare" userId="e43c5043-e609-4d77-9ffe-9b95e249f9d5" providerId="ADAL" clId="{E71DC06D-2B08-4DDA-80C4-08F8DF40F7AA}" dt="2025-07-01T10:04:00.307" v="1227" actId="207"/>
          <ac:spMkLst>
            <pc:docMk/>
            <pc:sldMk cId="69124891" sldId="304"/>
            <ac:spMk id="10" creationId="{81CBDBD1-F48D-CA68-4513-7CD7A2AB3D34}"/>
          </ac:spMkLst>
        </pc:spChg>
        <pc:spChg chg="add mod">
          <ac:chgData name="Morgane Le Doare" userId="e43c5043-e609-4d77-9ffe-9b95e249f9d5" providerId="ADAL" clId="{E71DC06D-2B08-4DDA-80C4-08F8DF40F7AA}" dt="2025-07-01T11:56:23.681" v="1416" actId="1038"/>
          <ac:spMkLst>
            <pc:docMk/>
            <pc:sldMk cId="69124891" sldId="304"/>
            <ac:spMk id="13" creationId="{00000000-0000-0000-0000-000000000000}"/>
          </ac:spMkLst>
        </pc:spChg>
        <pc:spChg chg="add mod">
          <ac:chgData name="Morgane Le Doare" userId="e43c5043-e609-4d77-9ffe-9b95e249f9d5" providerId="ADAL" clId="{E71DC06D-2B08-4DDA-80C4-08F8DF40F7AA}" dt="2025-07-01T11:56:28.680" v="1421" actId="1038"/>
          <ac:spMkLst>
            <pc:docMk/>
            <pc:sldMk cId="69124891" sldId="304"/>
            <ac:spMk id="14" creationId="{00000000-0000-0000-0000-000000000000}"/>
          </ac:spMkLst>
        </pc:spChg>
        <pc:spChg chg="mod">
          <ac:chgData name="Morgane Le Doare" userId="e43c5043-e609-4d77-9ffe-9b95e249f9d5" providerId="ADAL" clId="{E71DC06D-2B08-4DDA-80C4-08F8DF40F7AA}" dt="2025-07-01T10:04:00.307" v="1227" actId="207"/>
          <ac:spMkLst>
            <pc:docMk/>
            <pc:sldMk cId="69124891" sldId="304"/>
            <ac:spMk id="15" creationId="{00000000-0000-0000-0000-000000000000}"/>
          </ac:spMkLst>
        </pc:spChg>
        <pc:picChg chg="add del mod modCrop">
          <ac:chgData name="Morgane Le Doare" userId="e43c5043-e609-4d77-9ffe-9b95e249f9d5" providerId="ADAL" clId="{E71DC06D-2B08-4DDA-80C4-08F8DF40F7AA}" dt="2025-07-01T11:50:35.598" v="1373" actId="1036"/>
          <ac:picMkLst>
            <pc:docMk/>
            <pc:sldMk cId="69124891" sldId="304"/>
            <ac:picMk id="12" creationId="{485680DF-FDF9-C54B-32DE-82EE534B0C68}"/>
          </ac:picMkLst>
        </pc:picChg>
        <pc:picChg chg="del">
          <ac:chgData name="Morgane Le Doare" userId="e43c5043-e609-4d77-9ffe-9b95e249f9d5" providerId="ADAL" clId="{E71DC06D-2B08-4DDA-80C4-08F8DF40F7AA}" dt="2025-07-01T11:50:15.676" v="1333" actId="478"/>
          <ac:picMkLst>
            <pc:docMk/>
            <pc:sldMk cId="69124891" sldId="304"/>
            <ac:picMk id="28" creationId="{00000000-0000-0000-0000-000000000000}"/>
          </ac:picMkLst>
        </pc:picChg>
      </pc:sldChg>
      <pc:sldChg chg="add del">
        <pc:chgData name="Morgane Le Doare" userId="e43c5043-e609-4d77-9ffe-9b95e249f9d5" providerId="ADAL" clId="{E71DC06D-2B08-4DDA-80C4-08F8DF40F7AA}" dt="2025-07-01T08:07:02.440" v="228" actId="2696"/>
        <pc:sldMkLst>
          <pc:docMk/>
          <pc:sldMk cId="1854725341" sldId="304"/>
        </pc:sldMkLst>
      </pc:sldChg>
      <pc:sldChg chg="modSp add del mod modClrScheme chgLayout">
        <pc:chgData name="Morgane Le Doare" userId="e43c5043-e609-4d77-9ffe-9b95e249f9d5" providerId="ADAL" clId="{E71DC06D-2B08-4DDA-80C4-08F8DF40F7AA}" dt="2025-07-01T10:03:16.579" v="1221" actId="2696"/>
        <pc:sldMkLst>
          <pc:docMk/>
          <pc:sldMk cId="2445584501" sldId="304"/>
        </pc:sldMkLst>
        <pc:spChg chg="mod ord">
          <ac:chgData name="Morgane Le Doare" userId="e43c5043-e609-4d77-9ffe-9b95e249f9d5" providerId="ADAL" clId="{E71DC06D-2B08-4DDA-80C4-08F8DF40F7AA}" dt="2025-07-01T08:29:57.499" v="306" actId="700"/>
          <ac:spMkLst>
            <pc:docMk/>
            <pc:sldMk cId="2445584501" sldId="304"/>
            <ac:spMk id="2" creationId="{00000000-0000-0000-0000-000000000000}"/>
          </ac:spMkLst>
        </pc:spChg>
      </pc:sldChg>
      <pc:sldChg chg="modSp add mod modClrScheme chgLayout">
        <pc:chgData name="Morgane Le Doare" userId="e43c5043-e609-4d77-9ffe-9b95e249f9d5" providerId="ADAL" clId="{E71DC06D-2B08-4DDA-80C4-08F8DF40F7AA}" dt="2025-07-01T08:29:57.499" v="306" actId="700"/>
        <pc:sldMkLst>
          <pc:docMk/>
          <pc:sldMk cId="143441058" sldId="306"/>
        </pc:sldMkLst>
        <pc:spChg chg="mod ord">
          <ac:chgData name="Morgane Le Doare" userId="e43c5043-e609-4d77-9ffe-9b95e249f9d5" providerId="ADAL" clId="{E71DC06D-2B08-4DDA-80C4-08F8DF40F7AA}" dt="2025-07-01T08:29:57.499" v="306" actId="700"/>
          <ac:spMkLst>
            <pc:docMk/>
            <pc:sldMk cId="143441058" sldId="306"/>
            <ac:spMk id="3" creationId="{00000000-0000-0000-0000-000000000000}"/>
          </ac:spMkLst>
        </pc:spChg>
      </pc:sldChg>
      <pc:sldChg chg="add del">
        <pc:chgData name="Morgane Le Doare" userId="e43c5043-e609-4d77-9ffe-9b95e249f9d5" providerId="ADAL" clId="{E71DC06D-2B08-4DDA-80C4-08F8DF40F7AA}" dt="2025-07-01T08:07:02.440" v="228" actId="2696"/>
        <pc:sldMkLst>
          <pc:docMk/>
          <pc:sldMk cId="1418798632" sldId="306"/>
        </pc:sldMkLst>
      </pc:sldChg>
      <pc:sldChg chg="add del">
        <pc:chgData name="Morgane Le Doare" userId="e43c5043-e609-4d77-9ffe-9b95e249f9d5" providerId="ADAL" clId="{E71DC06D-2B08-4DDA-80C4-08F8DF40F7AA}" dt="2025-07-01T08:07:02.440" v="228" actId="2696"/>
        <pc:sldMkLst>
          <pc:docMk/>
          <pc:sldMk cId="568395952" sldId="309"/>
        </pc:sldMkLst>
      </pc:sldChg>
      <pc:sldChg chg="add">
        <pc:chgData name="Morgane Le Doare" userId="e43c5043-e609-4d77-9ffe-9b95e249f9d5" providerId="ADAL" clId="{E71DC06D-2B08-4DDA-80C4-08F8DF40F7AA}" dt="2025-07-01T08:07:06.223" v="229"/>
        <pc:sldMkLst>
          <pc:docMk/>
          <pc:sldMk cId="771019965" sldId="309"/>
        </pc:sldMkLst>
      </pc:sldChg>
      <pc:sldChg chg="modSp add del mod modClrScheme chgLayout">
        <pc:chgData name="Morgane Le Doare" userId="e43c5043-e609-4d77-9ffe-9b95e249f9d5" providerId="ADAL" clId="{E71DC06D-2B08-4DDA-80C4-08F8DF40F7AA}" dt="2025-07-01T08:07:02.440" v="228" actId="2696"/>
        <pc:sldMkLst>
          <pc:docMk/>
          <pc:sldMk cId="1161890322" sldId="310"/>
        </pc:sldMkLst>
        <pc:spChg chg="mod ord">
          <ac:chgData name="Morgane Le Doare" userId="e43c5043-e609-4d77-9ffe-9b95e249f9d5" providerId="ADAL" clId="{E71DC06D-2B08-4DDA-80C4-08F8DF40F7AA}" dt="2025-07-01T08:00:32.391" v="194" actId="700"/>
          <ac:spMkLst>
            <pc:docMk/>
            <pc:sldMk cId="1161890322" sldId="310"/>
            <ac:spMk id="20" creationId="{00000000-0000-0000-0000-000000000000}"/>
          </ac:spMkLst>
        </pc:spChg>
      </pc:sldChg>
      <pc:sldChg chg="add">
        <pc:chgData name="Morgane Le Doare" userId="e43c5043-e609-4d77-9ffe-9b95e249f9d5" providerId="ADAL" clId="{E71DC06D-2B08-4DDA-80C4-08F8DF40F7AA}" dt="2025-07-01T08:07:06.223" v="229"/>
        <pc:sldMkLst>
          <pc:docMk/>
          <pc:sldMk cId="1504578082" sldId="310"/>
        </pc:sldMkLst>
      </pc:sldChg>
      <pc:sldChg chg="add">
        <pc:chgData name="Morgane Le Doare" userId="e43c5043-e609-4d77-9ffe-9b95e249f9d5" providerId="ADAL" clId="{E71DC06D-2B08-4DDA-80C4-08F8DF40F7AA}" dt="2025-07-01T08:07:06.223" v="229"/>
        <pc:sldMkLst>
          <pc:docMk/>
          <pc:sldMk cId="1862323734" sldId="313"/>
        </pc:sldMkLst>
      </pc:sldChg>
      <pc:sldChg chg="modSp add del mod modClrScheme chgLayout">
        <pc:chgData name="Morgane Le Doare" userId="e43c5043-e609-4d77-9ffe-9b95e249f9d5" providerId="ADAL" clId="{E71DC06D-2B08-4DDA-80C4-08F8DF40F7AA}" dt="2025-07-01T08:07:02.440" v="228" actId="2696"/>
        <pc:sldMkLst>
          <pc:docMk/>
          <pc:sldMk cId="3198445389" sldId="313"/>
        </pc:sldMkLst>
        <pc:spChg chg="mod ord">
          <ac:chgData name="Morgane Le Doare" userId="e43c5043-e609-4d77-9ffe-9b95e249f9d5" providerId="ADAL" clId="{E71DC06D-2B08-4DDA-80C4-08F8DF40F7AA}" dt="2025-07-01T08:00:38.297" v="195" actId="700"/>
          <ac:spMkLst>
            <pc:docMk/>
            <pc:sldMk cId="3198445389" sldId="313"/>
            <ac:spMk id="10" creationId="{00000000-0000-0000-0000-000000000000}"/>
          </ac:spMkLst>
        </pc:spChg>
      </pc:sldChg>
      <pc:sldChg chg="modSp add mod ord">
        <pc:chgData name="Morgane Le Doare" userId="e43c5043-e609-4d77-9ffe-9b95e249f9d5" providerId="ADAL" clId="{E71DC06D-2B08-4DDA-80C4-08F8DF40F7AA}" dt="2025-07-01T09:00:49.430" v="400" actId="20577"/>
        <pc:sldMkLst>
          <pc:docMk/>
          <pc:sldMk cId="1825806851" sldId="314"/>
        </pc:sldMkLst>
        <pc:spChg chg="mod">
          <ac:chgData name="Morgane Le Doare" userId="e43c5043-e609-4d77-9ffe-9b95e249f9d5" providerId="ADAL" clId="{E71DC06D-2B08-4DDA-80C4-08F8DF40F7AA}" dt="2025-07-01T09:00:49.430" v="400" actId="20577"/>
          <ac:spMkLst>
            <pc:docMk/>
            <pc:sldMk cId="1825806851" sldId="314"/>
            <ac:spMk id="238" creationId="{00000000-0000-0000-0000-000000000000}"/>
          </ac:spMkLst>
        </pc:spChg>
      </pc:sldChg>
      <pc:sldChg chg="modSp add del mod modClrScheme chgLayout">
        <pc:chgData name="Morgane Le Doare" userId="e43c5043-e609-4d77-9ffe-9b95e249f9d5" providerId="ADAL" clId="{E71DC06D-2B08-4DDA-80C4-08F8DF40F7AA}" dt="2025-07-01T08:07:02.440" v="228" actId="2696"/>
        <pc:sldMkLst>
          <pc:docMk/>
          <pc:sldMk cId="2664366217" sldId="314"/>
        </pc:sldMkLst>
        <pc:spChg chg="mod ord">
          <ac:chgData name="Morgane Le Doare" userId="e43c5043-e609-4d77-9ffe-9b95e249f9d5" providerId="ADAL" clId="{E71DC06D-2B08-4DDA-80C4-08F8DF40F7AA}" dt="2025-07-01T08:00:42.547" v="196" actId="700"/>
          <ac:spMkLst>
            <pc:docMk/>
            <pc:sldMk cId="2664366217" sldId="314"/>
            <ac:spMk id="238" creationId="{00000000-0000-0000-0000-000000000000}"/>
          </ac:spMkLst>
        </pc:spChg>
      </pc:sldChg>
      <pc:sldChg chg="modSp add del mod modClrScheme chgLayout">
        <pc:chgData name="Morgane Le Doare" userId="e43c5043-e609-4d77-9ffe-9b95e249f9d5" providerId="ADAL" clId="{E71DC06D-2B08-4DDA-80C4-08F8DF40F7AA}" dt="2025-07-01T08:05:58.486" v="225" actId="47"/>
        <pc:sldMkLst>
          <pc:docMk/>
          <pc:sldMk cId="1388164849" sldId="318"/>
        </pc:sldMkLst>
        <pc:spChg chg="mod ord">
          <ac:chgData name="Morgane Le Doare" userId="e43c5043-e609-4d77-9ffe-9b95e249f9d5" providerId="ADAL" clId="{E71DC06D-2B08-4DDA-80C4-08F8DF40F7AA}" dt="2025-07-01T08:01:03.581" v="200" actId="700"/>
          <ac:spMkLst>
            <pc:docMk/>
            <pc:sldMk cId="1388164849" sldId="318"/>
            <ac:spMk id="2" creationId="{00000000-0000-0000-0000-000000000000}"/>
          </ac:spMkLst>
        </pc:spChg>
      </pc:sldChg>
      <pc:sldChg chg="add del">
        <pc:chgData name="Morgane Le Doare" userId="e43c5043-e609-4d77-9ffe-9b95e249f9d5" providerId="ADAL" clId="{E71DC06D-2B08-4DDA-80C4-08F8DF40F7AA}" dt="2025-07-01T07:45:19.642" v="173" actId="47"/>
        <pc:sldMkLst>
          <pc:docMk/>
          <pc:sldMk cId="2437682250" sldId="327"/>
        </pc:sldMkLst>
      </pc:sldChg>
      <pc:sldChg chg="del">
        <pc:chgData name="Morgane Le Doare" userId="e43c5043-e609-4d77-9ffe-9b95e249f9d5" providerId="ADAL" clId="{E71DC06D-2B08-4DDA-80C4-08F8DF40F7AA}" dt="2025-07-01T06:55:04.980" v="75" actId="47"/>
        <pc:sldMkLst>
          <pc:docMk/>
          <pc:sldMk cId="2893390362" sldId="337"/>
        </pc:sldMkLst>
      </pc:sldChg>
      <pc:sldChg chg="modSp add del mod modClrScheme chgLayout">
        <pc:chgData name="Morgane Le Doare" userId="e43c5043-e609-4d77-9ffe-9b95e249f9d5" providerId="ADAL" clId="{E71DC06D-2B08-4DDA-80C4-08F8DF40F7AA}" dt="2025-07-01T08:05:34.834" v="220" actId="47"/>
        <pc:sldMkLst>
          <pc:docMk/>
          <pc:sldMk cId="3623449415" sldId="337"/>
        </pc:sldMkLst>
        <pc:spChg chg="mod ord">
          <ac:chgData name="Morgane Le Doare" userId="e43c5043-e609-4d77-9ffe-9b95e249f9d5" providerId="ADAL" clId="{E71DC06D-2B08-4DDA-80C4-08F8DF40F7AA}" dt="2025-07-01T08:01:31.646" v="202" actId="700"/>
          <ac:spMkLst>
            <pc:docMk/>
            <pc:sldMk cId="3623449415" sldId="337"/>
            <ac:spMk id="12" creationId="{EE416D59-28FF-7522-BE7E-FFEDB94B9CC6}"/>
          </ac:spMkLst>
        </pc:spChg>
      </pc:sldChg>
      <pc:sldChg chg="del">
        <pc:chgData name="Morgane Le Doare" userId="e43c5043-e609-4d77-9ffe-9b95e249f9d5" providerId="ADAL" clId="{E71DC06D-2B08-4DDA-80C4-08F8DF40F7AA}" dt="2025-07-01T07:34:49.926" v="125" actId="47"/>
        <pc:sldMkLst>
          <pc:docMk/>
          <pc:sldMk cId="1946240137" sldId="338"/>
        </pc:sldMkLst>
      </pc:sldChg>
      <pc:sldChg chg="add del">
        <pc:chgData name="Morgane Le Doare" userId="e43c5043-e609-4d77-9ffe-9b95e249f9d5" providerId="ADAL" clId="{E71DC06D-2B08-4DDA-80C4-08F8DF40F7AA}" dt="2025-07-01T08:01:40.375" v="204" actId="47"/>
        <pc:sldMkLst>
          <pc:docMk/>
          <pc:sldMk cId="2844282721" sldId="339"/>
        </pc:sldMkLst>
      </pc:sldChg>
      <pc:sldChg chg="del">
        <pc:chgData name="Morgane Le Doare" userId="e43c5043-e609-4d77-9ffe-9b95e249f9d5" providerId="ADAL" clId="{E71DC06D-2B08-4DDA-80C4-08F8DF40F7AA}" dt="2025-07-01T07:35:01.362" v="128" actId="47"/>
        <pc:sldMkLst>
          <pc:docMk/>
          <pc:sldMk cId="879932218" sldId="340"/>
        </pc:sldMkLst>
      </pc:sldChg>
      <pc:sldChg chg="add del">
        <pc:chgData name="Morgane Le Doare" userId="e43c5043-e609-4d77-9ffe-9b95e249f9d5" providerId="ADAL" clId="{E71DC06D-2B08-4DDA-80C4-08F8DF40F7AA}" dt="2025-07-01T08:07:02.440" v="228" actId="2696"/>
        <pc:sldMkLst>
          <pc:docMk/>
          <pc:sldMk cId="2133759498" sldId="342"/>
        </pc:sldMkLst>
      </pc:sldChg>
      <pc:sldChg chg="modSp add mod modClrScheme chgLayout">
        <pc:chgData name="Morgane Le Doare" userId="e43c5043-e609-4d77-9ffe-9b95e249f9d5" providerId="ADAL" clId="{E71DC06D-2B08-4DDA-80C4-08F8DF40F7AA}" dt="2025-07-01T08:29:57.499" v="306" actId="700"/>
        <pc:sldMkLst>
          <pc:docMk/>
          <pc:sldMk cId="2390758232" sldId="342"/>
        </pc:sldMkLst>
        <pc:spChg chg="mod ord">
          <ac:chgData name="Morgane Le Doare" userId="e43c5043-e609-4d77-9ffe-9b95e249f9d5" providerId="ADAL" clId="{E71DC06D-2B08-4DDA-80C4-08F8DF40F7AA}" dt="2025-07-01T08:29:57.499" v="306" actId="700"/>
          <ac:spMkLst>
            <pc:docMk/>
            <pc:sldMk cId="2390758232" sldId="342"/>
            <ac:spMk id="5" creationId="{00000000-0000-0000-0000-000000000000}"/>
          </ac:spMkLst>
        </pc:spChg>
      </pc:sldChg>
      <pc:sldChg chg="del">
        <pc:chgData name="Morgane Le Doare" userId="e43c5043-e609-4d77-9ffe-9b95e249f9d5" providerId="ADAL" clId="{E71DC06D-2B08-4DDA-80C4-08F8DF40F7AA}" dt="2025-07-01T06:57:43.908" v="115" actId="47"/>
        <pc:sldMkLst>
          <pc:docMk/>
          <pc:sldMk cId="2328046340" sldId="350"/>
        </pc:sldMkLst>
      </pc:sldChg>
      <pc:sldChg chg="del">
        <pc:chgData name="Morgane Le Doare" userId="e43c5043-e609-4d77-9ffe-9b95e249f9d5" providerId="ADAL" clId="{E71DC06D-2B08-4DDA-80C4-08F8DF40F7AA}" dt="2025-07-01T06:57:45.959" v="116" actId="47"/>
        <pc:sldMkLst>
          <pc:docMk/>
          <pc:sldMk cId="3091985750" sldId="351"/>
        </pc:sldMkLst>
      </pc:sldChg>
      <pc:sldChg chg="modSp add mod ord modClrScheme chgLayout">
        <pc:chgData name="Morgane Le Doare" userId="e43c5043-e609-4d77-9ffe-9b95e249f9d5" providerId="ADAL" clId="{E71DC06D-2B08-4DDA-80C4-08F8DF40F7AA}" dt="2025-07-01T09:34:21.271" v="828"/>
        <pc:sldMkLst>
          <pc:docMk/>
          <pc:sldMk cId="3327538632" sldId="355"/>
        </pc:sldMkLst>
        <pc:spChg chg="mod ord">
          <ac:chgData name="Morgane Le Doare" userId="e43c5043-e609-4d77-9ffe-9b95e249f9d5" providerId="ADAL" clId="{E71DC06D-2B08-4DDA-80C4-08F8DF40F7AA}" dt="2025-07-01T09:14:51.013" v="570" actId="700"/>
          <ac:spMkLst>
            <pc:docMk/>
            <pc:sldMk cId="3327538632" sldId="355"/>
            <ac:spMk id="2" creationId="{F8466D5F-AD2A-4AF0-8593-79089736745C}"/>
          </ac:spMkLst>
        </pc:spChg>
      </pc:sldChg>
      <pc:sldChg chg="modSp mod modClrScheme chgLayout">
        <pc:chgData name="Morgane Le Doare" userId="e43c5043-e609-4d77-9ffe-9b95e249f9d5" providerId="ADAL" clId="{E71DC06D-2B08-4DDA-80C4-08F8DF40F7AA}" dt="2025-07-01T08:02:25.692" v="209" actId="700"/>
        <pc:sldMkLst>
          <pc:docMk/>
          <pc:sldMk cId="4245809483" sldId="361"/>
        </pc:sldMkLst>
        <pc:spChg chg="mod ord">
          <ac:chgData name="Morgane Le Doare" userId="e43c5043-e609-4d77-9ffe-9b95e249f9d5" providerId="ADAL" clId="{E71DC06D-2B08-4DDA-80C4-08F8DF40F7AA}" dt="2025-07-01T08:02:25.692" v="209" actId="700"/>
          <ac:spMkLst>
            <pc:docMk/>
            <pc:sldMk cId="4245809483" sldId="361"/>
            <ac:spMk id="2" creationId="{00000000-0000-0000-0000-000000000000}"/>
          </ac:spMkLst>
        </pc:spChg>
      </pc:sldChg>
      <pc:sldChg chg="del">
        <pc:chgData name="Morgane Le Doare" userId="e43c5043-e609-4d77-9ffe-9b95e249f9d5" providerId="ADAL" clId="{E71DC06D-2B08-4DDA-80C4-08F8DF40F7AA}" dt="2025-07-01T07:35:02.473" v="129" actId="47"/>
        <pc:sldMkLst>
          <pc:docMk/>
          <pc:sldMk cId="4023580098" sldId="379"/>
        </pc:sldMkLst>
      </pc:sldChg>
      <pc:sldChg chg="del">
        <pc:chgData name="Morgane Le Doare" userId="e43c5043-e609-4d77-9ffe-9b95e249f9d5" providerId="ADAL" clId="{E71DC06D-2B08-4DDA-80C4-08F8DF40F7AA}" dt="2025-07-01T06:55:13.137" v="84" actId="47"/>
        <pc:sldMkLst>
          <pc:docMk/>
          <pc:sldMk cId="4259857636" sldId="380"/>
        </pc:sldMkLst>
      </pc:sldChg>
      <pc:sldChg chg="del">
        <pc:chgData name="Morgane Le Doare" userId="e43c5043-e609-4d77-9ffe-9b95e249f9d5" providerId="ADAL" clId="{E71DC06D-2B08-4DDA-80C4-08F8DF40F7AA}" dt="2025-07-01T06:56:26.830" v="110" actId="47"/>
        <pc:sldMkLst>
          <pc:docMk/>
          <pc:sldMk cId="237501740" sldId="381"/>
        </pc:sldMkLst>
      </pc:sldChg>
      <pc:sldChg chg="del">
        <pc:chgData name="Morgane Le Doare" userId="e43c5043-e609-4d77-9ffe-9b95e249f9d5" providerId="ADAL" clId="{E71DC06D-2B08-4DDA-80C4-08F8DF40F7AA}" dt="2025-07-01T06:55:23.507" v="92" actId="47"/>
        <pc:sldMkLst>
          <pc:docMk/>
          <pc:sldMk cId="327587656" sldId="383"/>
        </pc:sldMkLst>
      </pc:sldChg>
      <pc:sldChg chg="del">
        <pc:chgData name="Morgane Le Doare" userId="e43c5043-e609-4d77-9ffe-9b95e249f9d5" providerId="ADAL" clId="{E71DC06D-2B08-4DDA-80C4-08F8DF40F7AA}" dt="2025-07-01T06:55:24.277" v="93" actId="47"/>
        <pc:sldMkLst>
          <pc:docMk/>
          <pc:sldMk cId="3774742268" sldId="386"/>
        </pc:sldMkLst>
      </pc:sldChg>
      <pc:sldChg chg="del">
        <pc:chgData name="Morgane Le Doare" userId="e43c5043-e609-4d77-9ffe-9b95e249f9d5" providerId="ADAL" clId="{E71DC06D-2B08-4DDA-80C4-08F8DF40F7AA}" dt="2025-07-01T06:52:35.228" v="53" actId="47"/>
        <pc:sldMkLst>
          <pc:docMk/>
          <pc:sldMk cId="3096590666" sldId="388"/>
        </pc:sldMkLst>
      </pc:sldChg>
      <pc:sldChg chg="del">
        <pc:chgData name="Morgane Le Doare" userId="e43c5043-e609-4d77-9ffe-9b95e249f9d5" providerId="ADAL" clId="{E71DC06D-2B08-4DDA-80C4-08F8DF40F7AA}" dt="2025-07-01T06:50:24.373" v="47" actId="47"/>
        <pc:sldMkLst>
          <pc:docMk/>
          <pc:sldMk cId="2914661284" sldId="391"/>
        </pc:sldMkLst>
      </pc:sldChg>
      <pc:sldChg chg="del">
        <pc:chgData name="Morgane Le Doare" userId="e43c5043-e609-4d77-9ffe-9b95e249f9d5" providerId="ADAL" clId="{E71DC06D-2B08-4DDA-80C4-08F8DF40F7AA}" dt="2025-07-01T06:52:18.715" v="49" actId="47"/>
        <pc:sldMkLst>
          <pc:docMk/>
          <pc:sldMk cId="1885767360" sldId="392"/>
        </pc:sldMkLst>
      </pc:sldChg>
      <pc:sldChg chg="addSp delSp modSp del mod modClrScheme chgLayout">
        <pc:chgData name="Morgane Le Doare" userId="e43c5043-e609-4d77-9ffe-9b95e249f9d5" providerId="ADAL" clId="{E71DC06D-2B08-4DDA-80C4-08F8DF40F7AA}" dt="2025-07-01T09:28:50.616" v="755" actId="47"/>
        <pc:sldMkLst>
          <pc:docMk/>
          <pc:sldMk cId="2288005035" sldId="393"/>
        </pc:sldMkLst>
        <pc:spChg chg="del mod ord">
          <ac:chgData name="Morgane Le Doare" userId="e43c5043-e609-4d77-9ffe-9b95e249f9d5" providerId="ADAL" clId="{E71DC06D-2B08-4DDA-80C4-08F8DF40F7AA}" dt="2025-07-01T08:05:03.344" v="217" actId="478"/>
          <ac:spMkLst>
            <pc:docMk/>
            <pc:sldMk cId="2288005035" sldId="393"/>
            <ac:spMk id="14" creationId="{C2D855EC-F9D6-4C5D-B2CE-C3C833DB3C10}"/>
          </ac:spMkLst>
        </pc:spChg>
        <pc:spChg chg="add mod">
          <ac:chgData name="Morgane Le Doare" userId="e43c5043-e609-4d77-9ffe-9b95e249f9d5" providerId="ADAL" clId="{E71DC06D-2B08-4DDA-80C4-08F8DF40F7AA}" dt="2025-07-01T08:05:09.997" v="219" actId="108"/>
          <ac:spMkLst>
            <pc:docMk/>
            <pc:sldMk cId="2288005035" sldId="393"/>
            <ac:spMk id="16" creationId="{29DA70CA-8E2D-B160-688D-4A15112DBD27}"/>
          </ac:spMkLst>
        </pc:spChg>
      </pc:sldChg>
      <pc:sldChg chg="del">
        <pc:chgData name="Morgane Le Doare" userId="e43c5043-e609-4d77-9ffe-9b95e249f9d5" providerId="ADAL" clId="{E71DC06D-2B08-4DDA-80C4-08F8DF40F7AA}" dt="2025-07-01T06:52:20.222" v="50" actId="47"/>
        <pc:sldMkLst>
          <pc:docMk/>
          <pc:sldMk cId="465271203" sldId="394"/>
        </pc:sldMkLst>
      </pc:sldChg>
      <pc:sldChg chg="del">
        <pc:chgData name="Morgane Le Doare" userId="e43c5043-e609-4d77-9ffe-9b95e249f9d5" providerId="ADAL" clId="{E71DC06D-2B08-4DDA-80C4-08F8DF40F7AA}" dt="2025-07-01T06:52:25.824" v="51" actId="47"/>
        <pc:sldMkLst>
          <pc:docMk/>
          <pc:sldMk cId="3809497481" sldId="396"/>
        </pc:sldMkLst>
      </pc:sldChg>
      <pc:sldChg chg="del">
        <pc:chgData name="Morgane Le Doare" userId="e43c5043-e609-4d77-9ffe-9b95e249f9d5" providerId="ADAL" clId="{E71DC06D-2B08-4DDA-80C4-08F8DF40F7AA}" dt="2025-07-01T06:52:27.607" v="52" actId="47"/>
        <pc:sldMkLst>
          <pc:docMk/>
          <pc:sldMk cId="2362504742" sldId="397"/>
        </pc:sldMkLst>
      </pc:sldChg>
      <pc:sldChg chg="modSp del mod modClrScheme chgLayout">
        <pc:chgData name="Morgane Le Doare" userId="e43c5043-e609-4d77-9ffe-9b95e249f9d5" providerId="ADAL" clId="{E71DC06D-2B08-4DDA-80C4-08F8DF40F7AA}" dt="2025-07-01T09:28:51.254" v="756" actId="47"/>
        <pc:sldMkLst>
          <pc:docMk/>
          <pc:sldMk cId="1245828576" sldId="398"/>
        </pc:sldMkLst>
        <pc:spChg chg="mod ord">
          <ac:chgData name="Morgane Le Doare" userId="e43c5043-e609-4d77-9ffe-9b95e249f9d5" providerId="ADAL" clId="{E71DC06D-2B08-4DDA-80C4-08F8DF40F7AA}" dt="2025-07-01T08:02:25.692" v="209" actId="700"/>
          <ac:spMkLst>
            <pc:docMk/>
            <pc:sldMk cId="1245828576" sldId="398"/>
            <ac:spMk id="2" creationId="{1CAC8132-0681-4887-B156-0C5711C54AE7}"/>
          </ac:spMkLst>
        </pc:spChg>
      </pc:sldChg>
      <pc:sldChg chg="del">
        <pc:chgData name="Morgane Le Doare" userId="e43c5043-e609-4d77-9ffe-9b95e249f9d5" providerId="ADAL" clId="{E71DC06D-2B08-4DDA-80C4-08F8DF40F7AA}" dt="2025-07-01T07:34:45.474" v="123" actId="47"/>
        <pc:sldMkLst>
          <pc:docMk/>
          <pc:sldMk cId="3482238313" sldId="402"/>
        </pc:sldMkLst>
      </pc:sldChg>
      <pc:sldChg chg="del">
        <pc:chgData name="Morgane Le Doare" userId="e43c5043-e609-4d77-9ffe-9b95e249f9d5" providerId="ADAL" clId="{E71DC06D-2B08-4DDA-80C4-08F8DF40F7AA}" dt="2025-07-01T07:34:51.574" v="126" actId="47"/>
        <pc:sldMkLst>
          <pc:docMk/>
          <pc:sldMk cId="3129027127" sldId="404"/>
        </pc:sldMkLst>
      </pc:sldChg>
      <pc:sldChg chg="del">
        <pc:chgData name="Morgane Le Doare" userId="e43c5043-e609-4d77-9ffe-9b95e249f9d5" providerId="ADAL" clId="{E71DC06D-2B08-4DDA-80C4-08F8DF40F7AA}" dt="2025-07-01T07:34:57.427" v="127" actId="47"/>
        <pc:sldMkLst>
          <pc:docMk/>
          <pc:sldMk cId="315572104" sldId="405"/>
        </pc:sldMkLst>
      </pc:sldChg>
      <pc:sldChg chg="del">
        <pc:chgData name="Morgane Le Doare" userId="e43c5043-e609-4d77-9ffe-9b95e249f9d5" providerId="ADAL" clId="{E71DC06D-2B08-4DDA-80C4-08F8DF40F7AA}" dt="2025-07-01T06:55:06.097" v="76" actId="47"/>
        <pc:sldMkLst>
          <pc:docMk/>
          <pc:sldMk cId="3923153323" sldId="410"/>
        </pc:sldMkLst>
      </pc:sldChg>
      <pc:sldChg chg="del">
        <pc:chgData name="Morgane Le Doare" userId="e43c5043-e609-4d77-9ffe-9b95e249f9d5" providerId="ADAL" clId="{E71DC06D-2B08-4DDA-80C4-08F8DF40F7AA}" dt="2025-07-01T06:55:21.311" v="90" actId="47"/>
        <pc:sldMkLst>
          <pc:docMk/>
          <pc:sldMk cId="4153590694" sldId="411"/>
        </pc:sldMkLst>
      </pc:sldChg>
      <pc:sldChg chg="del">
        <pc:chgData name="Morgane Le Doare" userId="e43c5043-e609-4d77-9ffe-9b95e249f9d5" providerId="ADAL" clId="{E71DC06D-2B08-4DDA-80C4-08F8DF40F7AA}" dt="2025-07-01T06:55:07.081" v="77" actId="47"/>
        <pc:sldMkLst>
          <pc:docMk/>
          <pc:sldMk cId="3744327550" sldId="413"/>
        </pc:sldMkLst>
      </pc:sldChg>
      <pc:sldChg chg="del">
        <pc:chgData name="Morgane Le Doare" userId="e43c5043-e609-4d77-9ffe-9b95e249f9d5" providerId="ADAL" clId="{E71DC06D-2B08-4DDA-80C4-08F8DF40F7AA}" dt="2025-07-01T06:55:09.439" v="80" actId="47"/>
        <pc:sldMkLst>
          <pc:docMk/>
          <pc:sldMk cId="1051745345" sldId="414"/>
        </pc:sldMkLst>
      </pc:sldChg>
      <pc:sldChg chg="del">
        <pc:chgData name="Morgane Le Doare" userId="e43c5043-e609-4d77-9ffe-9b95e249f9d5" providerId="ADAL" clId="{E71DC06D-2B08-4DDA-80C4-08F8DF40F7AA}" dt="2025-07-01T06:55:07.745" v="78" actId="47"/>
        <pc:sldMkLst>
          <pc:docMk/>
          <pc:sldMk cId="2567219740" sldId="415"/>
        </pc:sldMkLst>
      </pc:sldChg>
      <pc:sldChg chg="del">
        <pc:chgData name="Morgane Le Doare" userId="e43c5043-e609-4d77-9ffe-9b95e249f9d5" providerId="ADAL" clId="{E71DC06D-2B08-4DDA-80C4-08F8DF40F7AA}" dt="2025-07-01T06:55:22.414" v="91" actId="47"/>
        <pc:sldMkLst>
          <pc:docMk/>
          <pc:sldMk cId="655039202" sldId="416"/>
        </pc:sldMkLst>
      </pc:sldChg>
      <pc:sldChg chg="del">
        <pc:chgData name="Morgane Le Doare" userId="e43c5043-e609-4d77-9ffe-9b95e249f9d5" providerId="ADAL" clId="{E71DC06D-2B08-4DDA-80C4-08F8DF40F7AA}" dt="2025-07-01T06:56:25.230" v="108" actId="47"/>
        <pc:sldMkLst>
          <pc:docMk/>
          <pc:sldMk cId="3344457883" sldId="417"/>
        </pc:sldMkLst>
      </pc:sldChg>
      <pc:sldChg chg="del">
        <pc:chgData name="Morgane Le Doare" userId="e43c5043-e609-4d77-9ffe-9b95e249f9d5" providerId="ADAL" clId="{E71DC06D-2B08-4DDA-80C4-08F8DF40F7AA}" dt="2025-07-01T06:55:14.137" v="85" actId="47"/>
        <pc:sldMkLst>
          <pc:docMk/>
          <pc:sldMk cId="2548326418" sldId="418"/>
        </pc:sldMkLst>
      </pc:sldChg>
      <pc:sldChg chg="del">
        <pc:chgData name="Morgane Le Doare" userId="e43c5043-e609-4d77-9ffe-9b95e249f9d5" providerId="ADAL" clId="{E71DC06D-2B08-4DDA-80C4-08F8DF40F7AA}" dt="2025-07-01T06:52:36.460" v="54" actId="47"/>
        <pc:sldMkLst>
          <pc:docMk/>
          <pc:sldMk cId="966577979" sldId="419"/>
        </pc:sldMkLst>
      </pc:sldChg>
      <pc:sldChg chg="del">
        <pc:chgData name="Morgane Le Doare" userId="e43c5043-e609-4d77-9ffe-9b95e249f9d5" providerId="ADAL" clId="{E71DC06D-2B08-4DDA-80C4-08F8DF40F7AA}" dt="2025-07-01T06:55:25.167" v="94" actId="47"/>
        <pc:sldMkLst>
          <pc:docMk/>
          <pc:sldMk cId="1763930340" sldId="420"/>
        </pc:sldMkLst>
      </pc:sldChg>
      <pc:sldChg chg="del">
        <pc:chgData name="Morgane Le Doare" userId="e43c5043-e609-4d77-9ffe-9b95e249f9d5" providerId="ADAL" clId="{E71DC06D-2B08-4DDA-80C4-08F8DF40F7AA}" dt="2025-07-01T07:34:43.521" v="121" actId="47"/>
        <pc:sldMkLst>
          <pc:docMk/>
          <pc:sldMk cId="3220163135" sldId="421"/>
        </pc:sldMkLst>
      </pc:sldChg>
      <pc:sldChg chg="del">
        <pc:chgData name="Morgane Le Doare" userId="e43c5043-e609-4d77-9ffe-9b95e249f9d5" providerId="ADAL" clId="{E71DC06D-2B08-4DDA-80C4-08F8DF40F7AA}" dt="2025-07-01T06:55:16.190" v="86" actId="47"/>
        <pc:sldMkLst>
          <pc:docMk/>
          <pc:sldMk cId="2708045617" sldId="422"/>
        </pc:sldMkLst>
      </pc:sldChg>
      <pc:sldChg chg="del">
        <pc:chgData name="Morgane Le Doare" userId="e43c5043-e609-4d77-9ffe-9b95e249f9d5" providerId="ADAL" clId="{E71DC06D-2B08-4DDA-80C4-08F8DF40F7AA}" dt="2025-07-01T06:55:17.790" v="87" actId="47"/>
        <pc:sldMkLst>
          <pc:docMk/>
          <pc:sldMk cId="1340113237" sldId="423"/>
        </pc:sldMkLst>
      </pc:sldChg>
      <pc:sldChg chg="del">
        <pc:chgData name="Morgane Le Doare" userId="e43c5043-e609-4d77-9ffe-9b95e249f9d5" providerId="ADAL" clId="{E71DC06D-2B08-4DDA-80C4-08F8DF40F7AA}" dt="2025-07-01T06:55:18.778" v="88" actId="47"/>
        <pc:sldMkLst>
          <pc:docMk/>
          <pc:sldMk cId="90884692" sldId="424"/>
        </pc:sldMkLst>
      </pc:sldChg>
      <pc:sldChg chg="del">
        <pc:chgData name="Morgane Le Doare" userId="e43c5043-e609-4d77-9ffe-9b95e249f9d5" providerId="ADAL" clId="{E71DC06D-2B08-4DDA-80C4-08F8DF40F7AA}" dt="2025-07-01T06:50:28.259" v="48" actId="47"/>
        <pc:sldMkLst>
          <pc:docMk/>
          <pc:sldMk cId="1644296938" sldId="425"/>
        </pc:sldMkLst>
      </pc:sldChg>
      <pc:sldChg chg="del">
        <pc:chgData name="Morgane Le Doare" userId="e43c5043-e609-4d77-9ffe-9b95e249f9d5" providerId="ADAL" clId="{E71DC06D-2B08-4DDA-80C4-08F8DF40F7AA}" dt="2025-07-01T06:52:38.598" v="55" actId="47"/>
        <pc:sldMkLst>
          <pc:docMk/>
          <pc:sldMk cId="21702732" sldId="426"/>
        </pc:sldMkLst>
      </pc:sldChg>
      <pc:sldChg chg="del">
        <pc:chgData name="Morgane Le Doare" userId="e43c5043-e609-4d77-9ffe-9b95e249f9d5" providerId="ADAL" clId="{E71DC06D-2B08-4DDA-80C4-08F8DF40F7AA}" dt="2025-07-01T06:54:32.706" v="66" actId="47"/>
        <pc:sldMkLst>
          <pc:docMk/>
          <pc:sldMk cId="2565212763" sldId="427"/>
        </pc:sldMkLst>
      </pc:sldChg>
      <pc:sldChg chg="del">
        <pc:chgData name="Morgane Le Doare" userId="e43c5043-e609-4d77-9ffe-9b95e249f9d5" providerId="ADAL" clId="{E71DC06D-2B08-4DDA-80C4-08F8DF40F7AA}" dt="2025-07-01T06:56:30.423" v="112" actId="47"/>
        <pc:sldMkLst>
          <pc:docMk/>
          <pc:sldMk cId="3151775718" sldId="428"/>
        </pc:sldMkLst>
      </pc:sldChg>
      <pc:sldChg chg="modSp mod ord modClrScheme chgLayout">
        <pc:chgData name="Morgane Le Doare" userId="e43c5043-e609-4d77-9ffe-9b95e249f9d5" providerId="ADAL" clId="{E71DC06D-2B08-4DDA-80C4-08F8DF40F7AA}" dt="2025-07-01T10:05:24.610" v="1286" actId="207"/>
        <pc:sldMkLst>
          <pc:docMk/>
          <pc:sldMk cId="3347936700" sldId="461"/>
        </pc:sldMkLst>
        <pc:spChg chg="mod ord">
          <ac:chgData name="Morgane Le Doare" userId="e43c5043-e609-4d77-9ffe-9b95e249f9d5" providerId="ADAL" clId="{E71DC06D-2B08-4DDA-80C4-08F8DF40F7AA}" dt="2025-07-01T10:05:24.610" v="1286" actId="207"/>
          <ac:spMkLst>
            <pc:docMk/>
            <pc:sldMk cId="3347936700" sldId="461"/>
            <ac:spMk id="3" creationId="{300B5001-9DAA-4B0B-98A0-A4152CC62391}"/>
          </ac:spMkLst>
        </pc:spChg>
      </pc:sldChg>
      <pc:sldChg chg="del">
        <pc:chgData name="Morgane Le Doare" userId="e43c5043-e609-4d77-9ffe-9b95e249f9d5" providerId="ADAL" clId="{E71DC06D-2B08-4DDA-80C4-08F8DF40F7AA}" dt="2025-07-01T07:35:52.472" v="158" actId="47"/>
        <pc:sldMkLst>
          <pc:docMk/>
          <pc:sldMk cId="2186034939" sldId="462"/>
        </pc:sldMkLst>
      </pc:sldChg>
      <pc:sldChg chg="del">
        <pc:chgData name="Morgane Le Doare" userId="e43c5043-e609-4d77-9ffe-9b95e249f9d5" providerId="ADAL" clId="{E71DC06D-2B08-4DDA-80C4-08F8DF40F7AA}" dt="2025-07-01T06:56:04.881" v="102" actId="47"/>
        <pc:sldMkLst>
          <pc:docMk/>
          <pc:sldMk cId="2073017593" sldId="518"/>
        </pc:sldMkLst>
      </pc:sldChg>
      <pc:sldChg chg="del">
        <pc:chgData name="Morgane Le Doare" userId="e43c5043-e609-4d77-9ffe-9b95e249f9d5" providerId="ADAL" clId="{E71DC06D-2B08-4DDA-80C4-08F8DF40F7AA}" dt="2025-07-01T06:53:50.333" v="59" actId="47"/>
        <pc:sldMkLst>
          <pc:docMk/>
          <pc:sldMk cId="2072842964" sldId="522"/>
        </pc:sldMkLst>
      </pc:sldChg>
      <pc:sldChg chg="del">
        <pc:chgData name="Morgane Le Doare" userId="e43c5043-e609-4d77-9ffe-9b95e249f9d5" providerId="ADAL" clId="{E71DC06D-2B08-4DDA-80C4-08F8DF40F7AA}" dt="2025-07-01T06:55:34.454" v="99" actId="47"/>
        <pc:sldMkLst>
          <pc:docMk/>
          <pc:sldMk cId="3447819390" sldId="524"/>
        </pc:sldMkLst>
      </pc:sldChg>
      <pc:sldChg chg="del">
        <pc:chgData name="Morgane Le Doare" userId="e43c5043-e609-4d77-9ffe-9b95e249f9d5" providerId="ADAL" clId="{E71DC06D-2B08-4DDA-80C4-08F8DF40F7AA}" dt="2025-07-01T06:53:47.155" v="57" actId="47"/>
        <pc:sldMkLst>
          <pc:docMk/>
          <pc:sldMk cId="2621231706" sldId="525"/>
        </pc:sldMkLst>
      </pc:sldChg>
      <pc:sldChg chg="del">
        <pc:chgData name="Morgane Le Doare" userId="e43c5043-e609-4d77-9ffe-9b95e249f9d5" providerId="ADAL" clId="{E71DC06D-2B08-4DDA-80C4-08F8DF40F7AA}" dt="2025-07-01T06:54:36.419" v="69" actId="47"/>
        <pc:sldMkLst>
          <pc:docMk/>
          <pc:sldMk cId="2277499975" sldId="550"/>
        </pc:sldMkLst>
      </pc:sldChg>
      <pc:sldChg chg="del">
        <pc:chgData name="Morgane Le Doare" userId="e43c5043-e609-4d77-9ffe-9b95e249f9d5" providerId="ADAL" clId="{E71DC06D-2B08-4DDA-80C4-08F8DF40F7AA}" dt="2025-07-01T06:54:37.559" v="70" actId="47"/>
        <pc:sldMkLst>
          <pc:docMk/>
          <pc:sldMk cId="1099057311" sldId="551"/>
        </pc:sldMkLst>
      </pc:sldChg>
      <pc:sldChg chg="del">
        <pc:chgData name="Morgane Le Doare" userId="e43c5043-e609-4d77-9ffe-9b95e249f9d5" providerId="ADAL" clId="{E71DC06D-2B08-4DDA-80C4-08F8DF40F7AA}" dt="2025-07-01T06:54:39.492" v="72" actId="47"/>
        <pc:sldMkLst>
          <pc:docMk/>
          <pc:sldMk cId="791359348" sldId="556"/>
        </pc:sldMkLst>
      </pc:sldChg>
      <pc:sldChg chg="del">
        <pc:chgData name="Morgane Le Doare" userId="e43c5043-e609-4d77-9ffe-9b95e249f9d5" providerId="ADAL" clId="{E71DC06D-2B08-4DDA-80C4-08F8DF40F7AA}" dt="2025-07-01T06:54:46.729" v="73" actId="47"/>
        <pc:sldMkLst>
          <pc:docMk/>
          <pc:sldMk cId="655526867" sldId="566"/>
        </pc:sldMkLst>
      </pc:sldChg>
      <pc:sldChg chg="add">
        <pc:chgData name="Morgane Le Doare" userId="e43c5043-e609-4d77-9ffe-9b95e249f9d5" providerId="ADAL" clId="{E71DC06D-2B08-4DDA-80C4-08F8DF40F7AA}" dt="2025-07-01T09:36:26.999" v="869"/>
        <pc:sldMkLst>
          <pc:docMk/>
          <pc:sldMk cId="1006443019" sldId="567"/>
        </pc:sldMkLst>
      </pc:sldChg>
      <pc:sldChg chg="add del">
        <pc:chgData name="Morgane Le Doare" userId="e43c5043-e609-4d77-9ffe-9b95e249f9d5" providerId="ADAL" clId="{E71DC06D-2B08-4DDA-80C4-08F8DF40F7AA}" dt="2025-07-01T09:36:22.953" v="868" actId="2696"/>
        <pc:sldMkLst>
          <pc:docMk/>
          <pc:sldMk cId="1548570127" sldId="567"/>
        </pc:sldMkLst>
      </pc:sldChg>
      <pc:sldChg chg="modSp del mod ord modClrScheme chgLayout">
        <pc:chgData name="Morgane Le Doare" userId="e43c5043-e609-4d77-9ffe-9b95e249f9d5" providerId="ADAL" clId="{E71DC06D-2B08-4DDA-80C4-08F8DF40F7AA}" dt="2025-07-01T09:35:24.222" v="862" actId="2696"/>
        <pc:sldMkLst>
          <pc:docMk/>
          <pc:sldMk cId="2688181575" sldId="567"/>
        </pc:sldMkLst>
        <pc:spChg chg="mod ord">
          <ac:chgData name="Morgane Le Doare" userId="e43c5043-e609-4d77-9ffe-9b95e249f9d5" providerId="ADAL" clId="{E71DC06D-2B08-4DDA-80C4-08F8DF40F7AA}" dt="2025-07-01T09:32:37.153" v="814"/>
          <ac:spMkLst>
            <pc:docMk/>
            <pc:sldMk cId="2688181575" sldId="567"/>
            <ac:spMk id="5" creationId="{00000000-0000-0000-0000-000000000000}"/>
          </ac:spMkLst>
        </pc:spChg>
      </pc:sldChg>
      <pc:sldChg chg="add del">
        <pc:chgData name="Morgane Le Doare" userId="e43c5043-e609-4d77-9ffe-9b95e249f9d5" providerId="ADAL" clId="{E71DC06D-2B08-4DDA-80C4-08F8DF40F7AA}" dt="2025-07-01T09:36:22.953" v="868" actId="2696"/>
        <pc:sldMkLst>
          <pc:docMk/>
          <pc:sldMk cId="206911371" sldId="568"/>
        </pc:sldMkLst>
      </pc:sldChg>
      <pc:sldChg chg="modSp del mod ord modClrScheme chgLayout">
        <pc:chgData name="Morgane Le Doare" userId="e43c5043-e609-4d77-9ffe-9b95e249f9d5" providerId="ADAL" clId="{E71DC06D-2B08-4DDA-80C4-08F8DF40F7AA}" dt="2025-07-01T09:35:24.222" v="862" actId="2696"/>
        <pc:sldMkLst>
          <pc:docMk/>
          <pc:sldMk cId="351026263" sldId="568"/>
        </pc:sldMkLst>
        <pc:spChg chg="mod ord">
          <ac:chgData name="Morgane Le Doare" userId="e43c5043-e609-4d77-9ffe-9b95e249f9d5" providerId="ADAL" clId="{E71DC06D-2B08-4DDA-80C4-08F8DF40F7AA}" dt="2025-07-01T09:32:45.439" v="815" actId="108"/>
          <ac:spMkLst>
            <pc:docMk/>
            <pc:sldMk cId="351026263" sldId="568"/>
            <ac:spMk id="2" creationId="{00000000-0000-0000-0000-000000000000}"/>
          </ac:spMkLst>
        </pc:spChg>
      </pc:sldChg>
      <pc:sldChg chg="add">
        <pc:chgData name="Morgane Le Doare" userId="e43c5043-e609-4d77-9ffe-9b95e249f9d5" providerId="ADAL" clId="{E71DC06D-2B08-4DDA-80C4-08F8DF40F7AA}" dt="2025-07-01T09:36:26.999" v="869"/>
        <pc:sldMkLst>
          <pc:docMk/>
          <pc:sldMk cId="4204816115" sldId="568"/>
        </pc:sldMkLst>
      </pc:sldChg>
      <pc:sldChg chg="del">
        <pc:chgData name="Morgane Le Doare" userId="e43c5043-e609-4d77-9ffe-9b95e249f9d5" providerId="ADAL" clId="{E71DC06D-2B08-4DDA-80C4-08F8DF40F7AA}" dt="2025-07-01T06:55:29.108" v="96" actId="47"/>
        <pc:sldMkLst>
          <pc:docMk/>
          <pc:sldMk cId="2933696495" sldId="588"/>
        </pc:sldMkLst>
      </pc:sldChg>
      <pc:sldChg chg="del">
        <pc:chgData name="Morgane Le Doare" userId="e43c5043-e609-4d77-9ffe-9b95e249f9d5" providerId="ADAL" clId="{E71DC06D-2B08-4DDA-80C4-08F8DF40F7AA}" dt="2025-07-01T06:56:08.646" v="103" actId="47"/>
        <pc:sldMkLst>
          <pc:docMk/>
          <pc:sldMk cId="1638594468" sldId="589"/>
        </pc:sldMkLst>
      </pc:sldChg>
      <pc:sldChg chg="del">
        <pc:chgData name="Morgane Le Doare" userId="e43c5043-e609-4d77-9ffe-9b95e249f9d5" providerId="ADAL" clId="{E71DC06D-2B08-4DDA-80C4-08F8DF40F7AA}" dt="2025-07-01T06:53:52.240" v="61" actId="47"/>
        <pc:sldMkLst>
          <pc:docMk/>
          <pc:sldMk cId="1595332704" sldId="594"/>
        </pc:sldMkLst>
      </pc:sldChg>
      <pc:sldChg chg="modSp add del mod modClrScheme chgLayout">
        <pc:chgData name="Morgane Le Doare" userId="e43c5043-e609-4d77-9ffe-9b95e249f9d5" providerId="ADAL" clId="{E71DC06D-2B08-4DDA-80C4-08F8DF40F7AA}" dt="2025-07-01T09:33:29.565" v="820" actId="47"/>
        <pc:sldMkLst>
          <pc:docMk/>
          <pc:sldMk cId="3997888481" sldId="605"/>
        </pc:sldMkLst>
        <pc:spChg chg="mod ord">
          <ac:chgData name="Morgane Le Doare" userId="e43c5043-e609-4d77-9ffe-9b95e249f9d5" providerId="ADAL" clId="{E71DC06D-2B08-4DDA-80C4-08F8DF40F7AA}" dt="2025-07-01T08:02:25.692" v="209" actId="700"/>
          <ac:spMkLst>
            <pc:docMk/>
            <pc:sldMk cId="3997888481" sldId="605"/>
            <ac:spMk id="2" creationId="{00000000-0000-0000-0000-000000000000}"/>
          </ac:spMkLst>
        </pc:spChg>
      </pc:sldChg>
      <pc:sldChg chg="addSp delSp modSp add mod">
        <pc:chgData name="Morgane Le Doare" userId="e43c5043-e609-4d77-9ffe-9b95e249f9d5" providerId="ADAL" clId="{E71DC06D-2B08-4DDA-80C4-08F8DF40F7AA}" dt="2025-07-01T12:03:41.869" v="1538" actId="12789"/>
        <pc:sldMkLst>
          <pc:docMk/>
          <pc:sldMk cId="2511975813" sldId="606"/>
        </pc:sldMkLst>
        <pc:spChg chg="add mod">
          <ac:chgData name="Morgane Le Doare" userId="e43c5043-e609-4d77-9ffe-9b95e249f9d5" providerId="ADAL" clId="{E71DC06D-2B08-4DDA-80C4-08F8DF40F7AA}" dt="2025-07-01T12:02:06.128" v="1483"/>
          <ac:spMkLst>
            <pc:docMk/>
            <pc:sldMk cId="2511975813" sldId="606"/>
            <ac:spMk id="2" creationId="{0D1B1585-E565-BC30-7442-AD34300B36A4}"/>
          </ac:spMkLst>
        </pc:spChg>
        <pc:spChg chg="add mod">
          <ac:chgData name="Morgane Le Doare" userId="e43c5043-e609-4d77-9ffe-9b95e249f9d5" providerId="ADAL" clId="{E71DC06D-2B08-4DDA-80C4-08F8DF40F7AA}" dt="2025-07-01T12:03:41.869" v="1538" actId="12789"/>
          <ac:spMkLst>
            <pc:docMk/>
            <pc:sldMk cId="2511975813" sldId="606"/>
            <ac:spMk id="3" creationId="{455A97E7-04FD-8F2C-EC2D-59AE22DFB0BE}"/>
          </ac:spMkLst>
        </pc:spChg>
        <pc:spChg chg="add mod">
          <ac:chgData name="Morgane Le Doare" userId="e43c5043-e609-4d77-9ffe-9b95e249f9d5" providerId="ADAL" clId="{E71DC06D-2B08-4DDA-80C4-08F8DF40F7AA}" dt="2025-07-01T12:03:41.869" v="1538" actId="12789"/>
          <ac:spMkLst>
            <pc:docMk/>
            <pc:sldMk cId="2511975813" sldId="606"/>
            <ac:spMk id="4" creationId="{B5B3D5D6-E9FF-DE6F-0DF2-EBF0C6E0D38E}"/>
          </ac:spMkLst>
        </pc:spChg>
        <pc:spChg chg="add mod">
          <ac:chgData name="Morgane Le Doare" userId="e43c5043-e609-4d77-9ffe-9b95e249f9d5" providerId="ADAL" clId="{E71DC06D-2B08-4DDA-80C4-08F8DF40F7AA}" dt="2025-07-01T12:02:31.805" v="1489"/>
          <ac:spMkLst>
            <pc:docMk/>
            <pc:sldMk cId="2511975813" sldId="606"/>
            <ac:spMk id="5" creationId="{774638BB-64D4-05E1-4099-1E3542808017}"/>
          </ac:spMkLst>
        </pc:spChg>
        <pc:spChg chg="add mod">
          <ac:chgData name="Morgane Le Doare" userId="e43c5043-e609-4d77-9ffe-9b95e249f9d5" providerId="ADAL" clId="{E71DC06D-2B08-4DDA-80C4-08F8DF40F7AA}" dt="2025-07-01T12:02:31.805" v="1489"/>
          <ac:spMkLst>
            <pc:docMk/>
            <pc:sldMk cId="2511975813" sldId="606"/>
            <ac:spMk id="6" creationId="{EC5FD496-FE02-90E6-48AC-2CAB9C9807AD}"/>
          </ac:spMkLst>
        </pc:spChg>
        <pc:spChg chg="mod">
          <ac:chgData name="Morgane Le Doare" userId="e43c5043-e609-4d77-9ffe-9b95e249f9d5" providerId="ADAL" clId="{E71DC06D-2B08-4DDA-80C4-08F8DF40F7AA}" dt="2025-07-01T12:02:36.449" v="1491" actId="403"/>
          <ac:spMkLst>
            <pc:docMk/>
            <pc:sldMk cId="2511975813" sldId="606"/>
            <ac:spMk id="7" creationId="{00000000-0000-0000-0000-000000000000}"/>
          </ac:spMkLst>
        </pc:spChg>
        <pc:spChg chg="mod">
          <ac:chgData name="Morgane Le Doare" userId="e43c5043-e609-4d77-9ffe-9b95e249f9d5" providerId="ADAL" clId="{E71DC06D-2B08-4DDA-80C4-08F8DF40F7AA}" dt="2025-07-01T12:02:19.852" v="1486" actId="1076"/>
          <ac:spMkLst>
            <pc:docMk/>
            <pc:sldMk cId="2511975813" sldId="606"/>
            <ac:spMk id="8" creationId="{F0F1FFE3-D074-4D13-97D1-FE04FD712DE8}"/>
          </ac:spMkLst>
        </pc:spChg>
        <pc:spChg chg="mod">
          <ac:chgData name="Morgane Le Doare" userId="e43c5043-e609-4d77-9ffe-9b95e249f9d5" providerId="ADAL" clId="{E71DC06D-2B08-4DDA-80C4-08F8DF40F7AA}" dt="2025-07-01T12:02:36.449" v="1491" actId="403"/>
          <ac:spMkLst>
            <pc:docMk/>
            <pc:sldMk cId="2511975813" sldId="606"/>
            <ac:spMk id="10" creationId="{00000000-0000-0000-0000-000000000000}"/>
          </ac:spMkLst>
        </pc:spChg>
        <pc:spChg chg="del">
          <ac:chgData name="Morgane Le Doare" userId="e43c5043-e609-4d77-9ffe-9b95e249f9d5" providerId="ADAL" clId="{E71DC06D-2B08-4DDA-80C4-08F8DF40F7AA}" dt="2025-07-01T12:02:02.722" v="1481" actId="478"/>
          <ac:spMkLst>
            <pc:docMk/>
            <pc:sldMk cId="2511975813" sldId="606"/>
            <ac:spMk id="11" creationId="{00000000-0000-0000-0000-000000000000}"/>
          </ac:spMkLst>
        </pc:spChg>
        <pc:spChg chg="del">
          <ac:chgData name="Morgane Le Doare" userId="e43c5043-e609-4d77-9ffe-9b95e249f9d5" providerId="ADAL" clId="{E71DC06D-2B08-4DDA-80C4-08F8DF40F7AA}" dt="2025-07-01T12:02:31.475" v="1488" actId="478"/>
          <ac:spMkLst>
            <pc:docMk/>
            <pc:sldMk cId="2511975813" sldId="606"/>
            <ac:spMk id="12" creationId="{00000000-0000-0000-0000-000000000000}"/>
          </ac:spMkLst>
        </pc:spChg>
        <pc:spChg chg="del">
          <ac:chgData name="Morgane Le Doare" userId="e43c5043-e609-4d77-9ffe-9b95e249f9d5" providerId="ADAL" clId="{E71DC06D-2B08-4DDA-80C4-08F8DF40F7AA}" dt="2025-07-01T12:02:31.475" v="1488" actId="478"/>
          <ac:spMkLst>
            <pc:docMk/>
            <pc:sldMk cId="2511975813" sldId="606"/>
            <ac:spMk id="13" creationId="{00000000-0000-0000-0000-000000000000}"/>
          </ac:spMkLst>
        </pc:spChg>
        <pc:spChg chg="mod">
          <ac:chgData name="Morgane Le Doare" userId="e43c5043-e609-4d77-9ffe-9b95e249f9d5" providerId="ADAL" clId="{E71DC06D-2B08-4DDA-80C4-08F8DF40F7AA}" dt="2025-07-01T12:02:19.852" v="1486" actId="1076"/>
          <ac:spMkLst>
            <pc:docMk/>
            <pc:sldMk cId="2511975813" sldId="606"/>
            <ac:spMk id="14" creationId="{00000000-0000-0000-0000-000000000000}"/>
          </ac:spMkLst>
        </pc:spChg>
        <pc:spChg chg="del">
          <ac:chgData name="Morgane Le Doare" userId="e43c5043-e609-4d77-9ffe-9b95e249f9d5" providerId="ADAL" clId="{E71DC06D-2B08-4DDA-80C4-08F8DF40F7AA}" dt="2025-07-01T12:02:05.237" v="1482" actId="478"/>
          <ac:spMkLst>
            <pc:docMk/>
            <pc:sldMk cId="2511975813" sldId="606"/>
            <ac:spMk id="15" creationId="{00000000-0000-0000-0000-000000000000}"/>
          </ac:spMkLst>
        </pc:spChg>
        <pc:spChg chg="mod">
          <ac:chgData name="Morgane Le Doare" userId="e43c5043-e609-4d77-9ffe-9b95e249f9d5" providerId="ADAL" clId="{E71DC06D-2B08-4DDA-80C4-08F8DF40F7AA}" dt="2025-07-01T12:02:36.449" v="1491" actId="403"/>
          <ac:spMkLst>
            <pc:docMk/>
            <pc:sldMk cId="2511975813" sldId="606"/>
            <ac:spMk id="18" creationId="{00000000-0000-0000-0000-000000000000}"/>
          </ac:spMkLst>
        </pc:spChg>
        <pc:spChg chg="del">
          <ac:chgData name="Morgane Le Doare" userId="e43c5043-e609-4d77-9ffe-9b95e249f9d5" providerId="ADAL" clId="{E71DC06D-2B08-4DDA-80C4-08F8DF40F7AA}" dt="2025-07-01T12:02:02.722" v="1481" actId="478"/>
          <ac:spMkLst>
            <pc:docMk/>
            <pc:sldMk cId="2511975813" sldId="606"/>
            <ac:spMk id="19" creationId="{A7320406-5FD8-412F-A677-B09D1EB9D97D}"/>
          </ac:spMkLst>
        </pc:spChg>
        <pc:spChg chg="mod">
          <ac:chgData name="Morgane Le Doare" userId="e43c5043-e609-4d77-9ffe-9b95e249f9d5" providerId="ADAL" clId="{E71DC06D-2B08-4DDA-80C4-08F8DF40F7AA}" dt="2025-07-01T12:02:19.852" v="1486" actId="1076"/>
          <ac:spMkLst>
            <pc:docMk/>
            <pc:sldMk cId="2511975813" sldId="606"/>
            <ac:spMk id="21" creationId="{2AE21D29-D869-49D8-A589-C7B9618D2AEB}"/>
          </ac:spMkLst>
        </pc:spChg>
        <pc:spChg chg="mod">
          <ac:chgData name="Morgane Le Doare" userId="e43c5043-e609-4d77-9ffe-9b95e249f9d5" providerId="ADAL" clId="{E71DC06D-2B08-4DDA-80C4-08F8DF40F7AA}" dt="2025-07-01T12:02:19.852" v="1486" actId="1076"/>
          <ac:spMkLst>
            <pc:docMk/>
            <pc:sldMk cId="2511975813" sldId="606"/>
            <ac:spMk id="22" creationId="{4040628A-7574-47D4-A1FC-9205C2B3E7D7}"/>
          </ac:spMkLst>
        </pc:spChg>
        <pc:picChg chg="add mod">
          <ac:chgData name="Morgane Le Doare" userId="e43c5043-e609-4d77-9ffe-9b95e249f9d5" providerId="ADAL" clId="{E71DC06D-2B08-4DDA-80C4-08F8DF40F7AA}" dt="2025-07-01T12:02:31.805" v="1489"/>
          <ac:picMkLst>
            <pc:docMk/>
            <pc:sldMk cId="2511975813" sldId="606"/>
            <ac:picMk id="9" creationId="{01D520B5-A985-CD16-8DE5-E7C47DFCA309}"/>
          </ac:picMkLst>
        </pc:picChg>
        <pc:picChg chg="del">
          <ac:chgData name="Morgane Le Doare" userId="e43c5043-e609-4d77-9ffe-9b95e249f9d5" providerId="ADAL" clId="{E71DC06D-2B08-4DDA-80C4-08F8DF40F7AA}" dt="2025-07-01T12:02:31.475" v="1488" actId="478"/>
          <ac:picMkLst>
            <pc:docMk/>
            <pc:sldMk cId="2511975813" sldId="606"/>
            <ac:picMk id="16" creationId="{00000000-0000-0000-0000-000000000000}"/>
          </ac:picMkLst>
        </pc:picChg>
        <pc:picChg chg="del">
          <ac:chgData name="Morgane Le Doare" userId="e43c5043-e609-4d77-9ffe-9b95e249f9d5" providerId="ADAL" clId="{E71DC06D-2B08-4DDA-80C4-08F8DF40F7AA}" dt="2025-07-01T12:02:31.475" v="1488" actId="478"/>
          <ac:picMkLst>
            <pc:docMk/>
            <pc:sldMk cId="2511975813" sldId="606"/>
            <ac:picMk id="17" creationId="{00000000-0000-0000-0000-000000000000}"/>
          </ac:picMkLst>
        </pc:picChg>
        <pc:picChg chg="add mod">
          <ac:chgData name="Morgane Le Doare" userId="e43c5043-e609-4d77-9ffe-9b95e249f9d5" providerId="ADAL" clId="{E71DC06D-2B08-4DDA-80C4-08F8DF40F7AA}" dt="2025-07-01T12:02:31.805" v="1489"/>
          <ac:picMkLst>
            <pc:docMk/>
            <pc:sldMk cId="2511975813" sldId="606"/>
            <ac:picMk id="23" creationId="{7DB250DD-9211-FC94-9488-44616B3121FB}"/>
          </ac:picMkLst>
        </pc:picChg>
        <pc:picChg chg="mod">
          <ac:chgData name="Morgane Le Doare" userId="e43c5043-e609-4d77-9ffe-9b95e249f9d5" providerId="ADAL" clId="{E71DC06D-2B08-4DDA-80C4-08F8DF40F7AA}" dt="2025-07-01T12:02:19.852" v="1486" actId="1076"/>
          <ac:picMkLst>
            <pc:docMk/>
            <pc:sldMk cId="2511975813" sldId="606"/>
            <ac:picMk id="4098" creationId="{BAD443C9-629D-40C8-B855-21C646A51AC5}"/>
          </ac:picMkLst>
        </pc:picChg>
      </pc:sldChg>
      <pc:sldChg chg="modSp del mod modClrScheme chgLayout">
        <pc:chgData name="Morgane Le Doare" userId="e43c5043-e609-4d77-9ffe-9b95e249f9d5" providerId="ADAL" clId="{E71DC06D-2B08-4DDA-80C4-08F8DF40F7AA}" dt="2025-07-01T09:33:39.706" v="821" actId="2696"/>
        <pc:sldMkLst>
          <pc:docMk/>
          <pc:sldMk cId="2910985514" sldId="606"/>
        </pc:sldMkLst>
        <pc:spChg chg="mod ord">
          <ac:chgData name="Morgane Le Doare" userId="e43c5043-e609-4d77-9ffe-9b95e249f9d5" providerId="ADAL" clId="{E71DC06D-2B08-4DDA-80C4-08F8DF40F7AA}" dt="2025-07-01T08:02:25.692" v="209" actId="700"/>
          <ac:spMkLst>
            <pc:docMk/>
            <pc:sldMk cId="2910985514" sldId="606"/>
            <ac:spMk id="20" creationId="{47309C30-4D74-4440-9EA1-F76A55B7D5FE}"/>
          </ac:spMkLst>
        </pc:spChg>
      </pc:sldChg>
      <pc:sldChg chg="addSp modSp del mod modClrScheme chgLayout">
        <pc:chgData name="Morgane Le Doare" userId="e43c5043-e609-4d77-9ffe-9b95e249f9d5" providerId="ADAL" clId="{E71DC06D-2B08-4DDA-80C4-08F8DF40F7AA}" dt="2025-07-01T09:33:39.706" v="821" actId="2696"/>
        <pc:sldMkLst>
          <pc:docMk/>
          <pc:sldMk cId="1654531025" sldId="608"/>
        </pc:sldMkLst>
        <pc:spChg chg="add mod ord">
          <ac:chgData name="Morgane Le Doare" userId="e43c5043-e609-4d77-9ffe-9b95e249f9d5" providerId="ADAL" clId="{E71DC06D-2B08-4DDA-80C4-08F8DF40F7AA}" dt="2025-07-01T08:02:25.692" v="209" actId="700"/>
          <ac:spMkLst>
            <pc:docMk/>
            <pc:sldMk cId="1654531025" sldId="608"/>
            <ac:spMk id="7" creationId="{30FBF583-2026-8553-5F46-6D7F78D67F88}"/>
          </ac:spMkLst>
        </pc:spChg>
      </pc:sldChg>
      <pc:sldChg chg="addSp delSp modSp add mod">
        <pc:chgData name="Morgane Le Doare" userId="e43c5043-e609-4d77-9ffe-9b95e249f9d5" providerId="ADAL" clId="{E71DC06D-2B08-4DDA-80C4-08F8DF40F7AA}" dt="2025-07-01T12:07:30.722" v="1603" actId="552"/>
        <pc:sldMkLst>
          <pc:docMk/>
          <pc:sldMk cId="3676429983" sldId="608"/>
        </pc:sldMkLst>
        <pc:spChg chg="mod">
          <ac:chgData name="Morgane Le Doare" userId="e43c5043-e609-4d77-9ffe-9b95e249f9d5" providerId="ADAL" clId="{E71DC06D-2B08-4DDA-80C4-08F8DF40F7AA}" dt="2025-07-01T12:07:16.388" v="1600" actId="122"/>
          <ac:spMkLst>
            <pc:docMk/>
            <pc:sldMk cId="3676429983" sldId="608"/>
            <ac:spMk id="2" creationId="{00000000-0000-0000-0000-000000000000}"/>
          </ac:spMkLst>
        </pc:spChg>
        <pc:spChg chg="mod">
          <ac:chgData name="Morgane Le Doare" userId="e43c5043-e609-4d77-9ffe-9b95e249f9d5" providerId="ADAL" clId="{E71DC06D-2B08-4DDA-80C4-08F8DF40F7AA}" dt="2025-07-01T12:04:51.648" v="1557" actId="14100"/>
          <ac:spMkLst>
            <pc:docMk/>
            <pc:sldMk cId="3676429983" sldId="608"/>
            <ac:spMk id="3" creationId="{00000000-0000-0000-0000-000000000000}"/>
          </ac:spMkLst>
        </pc:spChg>
        <pc:spChg chg="mod">
          <ac:chgData name="Morgane Le Doare" userId="e43c5043-e609-4d77-9ffe-9b95e249f9d5" providerId="ADAL" clId="{E71DC06D-2B08-4DDA-80C4-08F8DF40F7AA}" dt="2025-07-01T12:07:16.388" v="1600" actId="122"/>
          <ac:spMkLst>
            <pc:docMk/>
            <pc:sldMk cId="3676429983" sldId="608"/>
            <ac:spMk id="4" creationId="{00000000-0000-0000-0000-000000000000}"/>
          </ac:spMkLst>
        </pc:spChg>
        <pc:spChg chg="mod">
          <ac:chgData name="Morgane Le Doare" userId="e43c5043-e609-4d77-9ffe-9b95e249f9d5" providerId="ADAL" clId="{E71DC06D-2B08-4DDA-80C4-08F8DF40F7AA}" dt="2025-07-01T12:07:30.722" v="1603" actId="552"/>
          <ac:spMkLst>
            <pc:docMk/>
            <pc:sldMk cId="3676429983" sldId="608"/>
            <ac:spMk id="5" creationId="{00000000-0000-0000-0000-000000000000}"/>
          </ac:spMkLst>
        </pc:spChg>
        <pc:spChg chg="mod">
          <ac:chgData name="Morgane Le Doare" userId="e43c5043-e609-4d77-9ffe-9b95e249f9d5" providerId="ADAL" clId="{E71DC06D-2B08-4DDA-80C4-08F8DF40F7AA}" dt="2025-07-01T12:05:28.067" v="1566" actId="1076"/>
          <ac:spMkLst>
            <pc:docMk/>
            <pc:sldMk cId="3676429983" sldId="608"/>
            <ac:spMk id="6" creationId="{00000000-0000-0000-0000-000000000000}"/>
          </ac:spMkLst>
        </pc:spChg>
        <pc:spChg chg="add del">
          <ac:chgData name="Morgane Le Doare" userId="e43c5043-e609-4d77-9ffe-9b95e249f9d5" providerId="ADAL" clId="{E71DC06D-2B08-4DDA-80C4-08F8DF40F7AA}" dt="2025-07-01T10:05:53.140" v="1289" actId="478"/>
          <ac:spMkLst>
            <pc:docMk/>
            <pc:sldMk cId="3676429983" sldId="608"/>
            <ac:spMk id="7" creationId="{30FBF583-2026-8553-5F46-6D7F78D67F88}"/>
          </ac:spMkLst>
        </pc:spChg>
        <pc:spChg chg="mod">
          <ac:chgData name="Morgane Le Doare" userId="e43c5043-e609-4d77-9ffe-9b95e249f9d5" providerId="ADAL" clId="{E71DC06D-2B08-4DDA-80C4-08F8DF40F7AA}" dt="2025-07-01T12:07:30.722" v="1603" actId="552"/>
          <ac:spMkLst>
            <pc:docMk/>
            <pc:sldMk cId="3676429983" sldId="608"/>
            <ac:spMk id="8" creationId="{00000000-0000-0000-0000-000000000000}"/>
          </ac:spMkLst>
        </pc:spChg>
        <pc:spChg chg="mod">
          <ac:chgData name="Morgane Le Doare" userId="e43c5043-e609-4d77-9ffe-9b95e249f9d5" providerId="ADAL" clId="{E71DC06D-2B08-4DDA-80C4-08F8DF40F7AA}" dt="2025-07-01T12:07:16.388" v="1600" actId="122"/>
          <ac:spMkLst>
            <pc:docMk/>
            <pc:sldMk cId="3676429983" sldId="608"/>
            <ac:spMk id="9" creationId="{00000000-0000-0000-0000-000000000000}"/>
          </ac:spMkLst>
        </pc:spChg>
        <pc:spChg chg="mod">
          <ac:chgData name="Morgane Le Doare" userId="e43c5043-e609-4d77-9ffe-9b95e249f9d5" providerId="ADAL" clId="{E71DC06D-2B08-4DDA-80C4-08F8DF40F7AA}" dt="2025-07-01T12:05:28.067" v="1566" actId="1076"/>
          <ac:spMkLst>
            <pc:docMk/>
            <pc:sldMk cId="3676429983" sldId="608"/>
            <ac:spMk id="10" creationId="{00000000-0000-0000-0000-000000000000}"/>
          </ac:spMkLst>
        </pc:spChg>
        <pc:spChg chg="add mod">
          <ac:chgData name="Morgane Le Doare" userId="e43c5043-e609-4d77-9ffe-9b95e249f9d5" providerId="ADAL" clId="{E71DC06D-2B08-4DDA-80C4-08F8DF40F7AA}" dt="2025-07-01T12:04:34.772" v="1550"/>
          <ac:spMkLst>
            <pc:docMk/>
            <pc:sldMk cId="3676429983" sldId="608"/>
            <ac:spMk id="12" creationId="{50B88109-9DEC-F10F-6461-16E92C32AB5F}"/>
          </ac:spMkLst>
        </pc:spChg>
        <pc:spChg chg="mod">
          <ac:chgData name="Morgane Le Doare" userId="e43c5043-e609-4d77-9ffe-9b95e249f9d5" providerId="ADAL" clId="{E71DC06D-2B08-4DDA-80C4-08F8DF40F7AA}" dt="2025-07-01T12:07:16.388" v="1600" actId="122"/>
          <ac:spMkLst>
            <pc:docMk/>
            <pc:sldMk cId="3676429983" sldId="608"/>
            <ac:spMk id="13" creationId="{00000000-0000-0000-0000-000000000000}"/>
          </ac:spMkLst>
        </pc:spChg>
        <pc:spChg chg="mod">
          <ac:chgData name="Morgane Le Doare" userId="e43c5043-e609-4d77-9ffe-9b95e249f9d5" providerId="ADAL" clId="{E71DC06D-2B08-4DDA-80C4-08F8DF40F7AA}" dt="2025-07-01T12:07:30.722" v="1603" actId="552"/>
          <ac:spMkLst>
            <pc:docMk/>
            <pc:sldMk cId="3676429983" sldId="608"/>
            <ac:spMk id="14" creationId="{00000000-0000-0000-0000-000000000000}"/>
          </ac:spMkLst>
        </pc:spChg>
        <pc:spChg chg="mod">
          <ac:chgData name="Morgane Le Doare" userId="e43c5043-e609-4d77-9ffe-9b95e249f9d5" providerId="ADAL" clId="{E71DC06D-2B08-4DDA-80C4-08F8DF40F7AA}" dt="2025-07-01T12:05:28.067" v="1566" actId="1076"/>
          <ac:spMkLst>
            <pc:docMk/>
            <pc:sldMk cId="3676429983" sldId="608"/>
            <ac:spMk id="15" creationId="{00000000-0000-0000-0000-000000000000}"/>
          </ac:spMkLst>
        </pc:spChg>
        <pc:spChg chg="add mod">
          <ac:chgData name="Morgane Le Doare" userId="e43c5043-e609-4d77-9ffe-9b95e249f9d5" providerId="ADAL" clId="{E71DC06D-2B08-4DDA-80C4-08F8DF40F7AA}" dt="2025-07-01T12:04:34.772" v="1550"/>
          <ac:spMkLst>
            <pc:docMk/>
            <pc:sldMk cId="3676429983" sldId="608"/>
            <ac:spMk id="16" creationId="{28E72ADD-7E70-C4F1-F2B3-5870E9CA72B0}"/>
          </ac:spMkLst>
        </pc:spChg>
        <pc:spChg chg="del">
          <ac:chgData name="Morgane Le Doare" userId="e43c5043-e609-4d77-9ffe-9b95e249f9d5" providerId="ADAL" clId="{E71DC06D-2B08-4DDA-80C4-08F8DF40F7AA}" dt="2025-07-01T12:04:33.971" v="1549" actId="478"/>
          <ac:spMkLst>
            <pc:docMk/>
            <pc:sldMk cId="3676429983" sldId="608"/>
            <ac:spMk id="17" creationId="{00000000-0000-0000-0000-000000000000}"/>
          </ac:spMkLst>
        </pc:spChg>
        <pc:spChg chg="del">
          <ac:chgData name="Morgane Le Doare" userId="e43c5043-e609-4d77-9ffe-9b95e249f9d5" providerId="ADAL" clId="{E71DC06D-2B08-4DDA-80C4-08F8DF40F7AA}" dt="2025-07-01T12:04:29.228" v="1547" actId="478"/>
          <ac:spMkLst>
            <pc:docMk/>
            <pc:sldMk cId="3676429983" sldId="608"/>
            <ac:spMk id="18" creationId="{00000000-0000-0000-0000-000000000000}"/>
          </ac:spMkLst>
        </pc:spChg>
        <pc:spChg chg="del">
          <ac:chgData name="Morgane Le Doare" userId="e43c5043-e609-4d77-9ffe-9b95e249f9d5" providerId="ADAL" clId="{E71DC06D-2B08-4DDA-80C4-08F8DF40F7AA}" dt="2025-07-01T10:05:55.022" v="1290" actId="478"/>
          <ac:spMkLst>
            <pc:docMk/>
            <pc:sldMk cId="3676429983" sldId="608"/>
            <ac:spMk id="20" creationId="{BC8D55CF-BF48-498B-916D-F8B99A8B48C6}"/>
          </ac:spMkLst>
        </pc:spChg>
      </pc:sldChg>
      <pc:sldChg chg="addSp delSp modSp add mod modAnim">
        <pc:chgData name="Morgane Le Doare" userId="e43c5043-e609-4d77-9ffe-9b95e249f9d5" providerId="ADAL" clId="{E71DC06D-2B08-4DDA-80C4-08F8DF40F7AA}" dt="2025-07-01T12:08:48.655" v="1630" actId="1076"/>
        <pc:sldMkLst>
          <pc:docMk/>
          <pc:sldMk cId="864934639" sldId="609"/>
        </pc:sldMkLst>
        <pc:spChg chg="mod">
          <ac:chgData name="Morgane Le Doare" userId="e43c5043-e609-4d77-9ffe-9b95e249f9d5" providerId="ADAL" clId="{E71DC06D-2B08-4DDA-80C4-08F8DF40F7AA}" dt="2025-07-01T12:05:14.110" v="1564" actId="403"/>
          <ac:spMkLst>
            <pc:docMk/>
            <pc:sldMk cId="864934639" sldId="609"/>
            <ac:spMk id="3" creationId="{00000000-0000-0000-0000-000000000000}"/>
          </ac:spMkLst>
        </pc:spChg>
        <pc:spChg chg="mod">
          <ac:chgData name="Morgane Le Doare" userId="e43c5043-e609-4d77-9ffe-9b95e249f9d5" providerId="ADAL" clId="{E71DC06D-2B08-4DDA-80C4-08F8DF40F7AA}" dt="2025-07-01T12:07:56.412" v="1610" actId="404"/>
          <ac:spMkLst>
            <pc:docMk/>
            <pc:sldMk cId="864934639" sldId="609"/>
            <ac:spMk id="4" creationId="{00000000-0000-0000-0000-000000000000}"/>
          </ac:spMkLst>
        </pc:spChg>
        <pc:spChg chg="mod">
          <ac:chgData name="Morgane Le Doare" userId="e43c5043-e609-4d77-9ffe-9b95e249f9d5" providerId="ADAL" clId="{E71DC06D-2B08-4DDA-80C4-08F8DF40F7AA}" dt="2025-07-01T12:07:56.412" v="1610" actId="404"/>
          <ac:spMkLst>
            <pc:docMk/>
            <pc:sldMk cId="864934639" sldId="609"/>
            <ac:spMk id="5" creationId="{00000000-0000-0000-0000-000000000000}"/>
          </ac:spMkLst>
        </pc:spChg>
        <pc:spChg chg="del mod">
          <ac:chgData name="Morgane Le Doare" userId="e43c5043-e609-4d77-9ffe-9b95e249f9d5" providerId="ADAL" clId="{E71DC06D-2B08-4DDA-80C4-08F8DF40F7AA}" dt="2025-07-01T12:08:44.794" v="1629" actId="478"/>
          <ac:spMkLst>
            <pc:docMk/>
            <pc:sldMk cId="864934639" sldId="609"/>
            <ac:spMk id="6" creationId="{00000000-0000-0000-0000-000000000000}"/>
          </ac:spMkLst>
        </pc:spChg>
        <pc:spChg chg="del mod">
          <ac:chgData name="Morgane Le Doare" userId="e43c5043-e609-4d77-9ffe-9b95e249f9d5" providerId="ADAL" clId="{E71DC06D-2B08-4DDA-80C4-08F8DF40F7AA}" dt="2025-07-01T12:05:08.527" v="1560" actId="478"/>
          <ac:spMkLst>
            <pc:docMk/>
            <pc:sldMk cId="864934639" sldId="609"/>
            <ac:spMk id="8" creationId="{00000000-0000-0000-0000-000000000000}"/>
          </ac:spMkLst>
        </pc:spChg>
        <pc:spChg chg="del">
          <ac:chgData name="Morgane Le Doare" userId="e43c5043-e609-4d77-9ffe-9b95e249f9d5" providerId="ADAL" clId="{E71DC06D-2B08-4DDA-80C4-08F8DF40F7AA}" dt="2025-07-01T12:08:31.335" v="1625" actId="478"/>
          <ac:spMkLst>
            <pc:docMk/>
            <pc:sldMk cId="864934639" sldId="609"/>
            <ac:spMk id="9" creationId="{00000000-0000-0000-0000-000000000000}"/>
          </ac:spMkLst>
        </pc:spChg>
        <pc:spChg chg="add mod">
          <ac:chgData name="Morgane Le Doare" userId="e43c5043-e609-4d77-9ffe-9b95e249f9d5" providerId="ADAL" clId="{E71DC06D-2B08-4DDA-80C4-08F8DF40F7AA}" dt="2025-07-01T12:05:05.521" v="1559" actId="20577"/>
          <ac:spMkLst>
            <pc:docMk/>
            <pc:sldMk cId="864934639" sldId="609"/>
            <ac:spMk id="11" creationId="{44F2A2C9-C703-63ED-30FF-C584F3B615DB}"/>
          </ac:spMkLst>
        </pc:spChg>
        <pc:spChg chg="del mod">
          <ac:chgData name="Morgane Le Doare" userId="e43c5043-e609-4d77-9ffe-9b95e249f9d5" providerId="ADAL" clId="{E71DC06D-2B08-4DDA-80C4-08F8DF40F7AA}" dt="2025-07-01T12:05:08.527" v="1560" actId="478"/>
          <ac:spMkLst>
            <pc:docMk/>
            <pc:sldMk cId="864934639" sldId="609"/>
            <ac:spMk id="12" creationId="{00000000-0000-0000-0000-000000000000}"/>
          </ac:spMkLst>
        </pc:spChg>
        <pc:spChg chg="mod">
          <ac:chgData name="Morgane Le Doare" userId="e43c5043-e609-4d77-9ffe-9b95e249f9d5" providerId="ADAL" clId="{E71DC06D-2B08-4DDA-80C4-08F8DF40F7AA}" dt="2025-07-01T12:08:06.055" v="1614" actId="1076"/>
          <ac:spMkLst>
            <pc:docMk/>
            <pc:sldMk cId="864934639" sldId="609"/>
            <ac:spMk id="13" creationId="{00000000-0000-0000-0000-000000000000}"/>
          </ac:spMkLst>
        </pc:spChg>
        <pc:spChg chg="mod">
          <ac:chgData name="Morgane Le Doare" userId="e43c5043-e609-4d77-9ffe-9b95e249f9d5" providerId="ADAL" clId="{E71DC06D-2B08-4DDA-80C4-08F8DF40F7AA}" dt="2025-07-01T12:08:03.134" v="1613" actId="1076"/>
          <ac:spMkLst>
            <pc:docMk/>
            <pc:sldMk cId="864934639" sldId="609"/>
            <ac:spMk id="14" creationId="{7F6403FF-7682-4C02-9B47-076918908D33}"/>
          </ac:spMkLst>
        </pc:spChg>
        <pc:spChg chg="del">
          <ac:chgData name="Morgane Le Doare" userId="e43c5043-e609-4d77-9ffe-9b95e249f9d5" providerId="ADAL" clId="{E71DC06D-2B08-4DDA-80C4-08F8DF40F7AA}" dt="2025-07-01T10:05:44.081" v="1287" actId="478"/>
          <ac:spMkLst>
            <pc:docMk/>
            <pc:sldMk cId="864934639" sldId="609"/>
            <ac:spMk id="15" creationId="{21D6C749-8E8A-483E-81B7-D15AD5FC79F4}"/>
          </ac:spMkLst>
        </pc:spChg>
        <pc:spChg chg="add mod">
          <ac:chgData name="Morgane Le Doare" userId="e43c5043-e609-4d77-9ffe-9b95e249f9d5" providerId="ADAL" clId="{E71DC06D-2B08-4DDA-80C4-08F8DF40F7AA}" dt="2025-07-01T12:05:03.031" v="1558"/>
          <ac:spMkLst>
            <pc:docMk/>
            <pc:sldMk cId="864934639" sldId="609"/>
            <ac:spMk id="16" creationId="{A2C0EF91-4C9B-8777-09D4-D24D711FB437}"/>
          </ac:spMkLst>
        </pc:spChg>
        <pc:spChg chg="add mod">
          <ac:chgData name="Morgane Le Doare" userId="e43c5043-e609-4d77-9ffe-9b95e249f9d5" providerId="ADAL" clId="{E71DC06D-2B08-4DDA-80C4-08F8DF40F7AA}" dt="2025-07-01T12:08:35.243" v="1626" actId="1076"/>
          <ac:spMkLst>
            <pc:docMk/>
            <pc:sldMk cId="864934639" sldId="609"/>
            <ac:spMk id="17" creationId="{30F78CB7-1BC0-D347-5D79-734E93A8869A}"/>
          </ac:spMkLst>
        </pc:spChg>
        <pc:spChg chg="add mod">
          <ac:chgData name="Morgane Le Doare" userId="e43c5043-e609-4d77-9ffe-9b95e249f9d5" providerId="ADAL" clId="{E71DC06D-2B08-4DDA-80C4-08F8DF40F7AA}" dt="2025-07-01T12:08:48.655" v="1630" actId="1076"/>
          <ac:spMkLst>
            <pc:docMk/>
            <pc:sldMk cId="864934639" sldId="609"/>
            <ac:spMk id="18" creationId="{DABD43D4-B945-4C51-A980-8D6079EBB734}"/>
          </ac:spMkLst>
        </pc:spChg>
      </pc:sldChg>
      <pc:sldChg chg="addSp modSp del mod modClrScheme chgLayout">
        <pc:chgData name="Morgane Le Doare" userId="e43c5043-e609-4d77-9ffe-9b95e249f9d5" providerId="ADAL" clId="{E71DC06D-2B08-4DDA-80C4-08F8DF40F7AA}" dt="2025-07-01T09:33:39.706" v="821" actId="2696"/>
        <pc:sldMkLst>
          <pc:docMk/>
          <pc:sldMk cId="3582498384" sldId="609"/>
        </pc:sldMkLst>
        <pc:spChg chg="add mod ord">
          <ac:chgData name="Morgane Le Doare" userId="e43c5043-e609-4d77-9ffe-9b95e249f9d5" providerId="ADAL" clId="{E71DC06D-2B08-4DDA-80C4-08F8DF40F7AA}" dt="2025-07-01T08:02:25.692" v="209" actId="700"/>
          <ac:spMkLst>
            <pc:docMk/>
            <pc:sldMk cId="3582498384" sldId="609"/>
            <ac:spMk id="7" creationId="{2079896E-AB2D-2834-76F8-6540E8029444}"/>
          </ac:spMkLst>
        </pc:spChg>
      </pc:sldChg>
      <pc:sldChg chg="del">
        <pc:chgData name="Morgane Le Doare" userId="e43c5043-e609-4d77-9ffe-9b95e249f9d5" providerId="ADAL" clId="{E71DC06D-2B08-4DDA-80C4-08F8DF40F7AA}" dt="2025-07-01T06:55:33.304" v="98" actId="47"/>
        <pc:sldMkLst>
          <pc:docMk/>
          <pc:sldMk cId="294230977" sldId="630"/>
        </pc:sldMkLst>
      </pc:sldChg>
      <pc:sldChg chg="del">
        <pc:chgData name="Morgane Le Doare" userId="e43c5043-e609-4d77-9ffe-9b95e249f9d5" providerId="ADAL" clId="{E71DC06D-2B08-4DDA-80C4-08F8DF40F7AA}" dt="2025-07-01T07:35:36.317" v="143" actId="47"/>
        <pc:sldMkLst>
          <pc:docMk/>
          <pc:sldMk cId="109439823" sldId="637"/>
        </pc:sldMkLst>
      </pc:sldChg>
      <pc:sldChg chg="del">
        <pc:chgData name="Morgane Le Doare" userId="e43c5043-e609-4d77-9ffe-9b95e249f9d5" providerId="ADAL" clId="{E71DC06D-2B08-4DDA-80C4-08F8DF40F7AA}" dt="2025-07-01T07:35:42.551" v="149" actId="47"/>
        <pc:sldMkLst>
          <pc:docMk/>
          <pc:sldMk cId="1957996957" sldId="638"/>
        </pc:sldMkLst>
      </pc:sldChg>
      <pc:sldChg chg="del">
        <pc:chgData name="Morgane Le Doare" userId="e43c5043-e609-4d77-9ffe-9b95e249f9d5" providerId="ADAL" clId="{E71DC06D-2B08-4DDA-80C4-08F8DF40F7AA}" dt="2025-07-01T07:35:43.761" v="150" actId="47"/>
        <pc:sldMkLst>
          <pc:docMk/>
          <pc:sldMk cId="2259559389" sldId="639"/>
        </pc:sldMkLst>
      </pc:sldChg>
      <pc:sldChg chg="del">
        <pc:chgData name="Morgane Le Doare" userId="e43c5043-e609-4d77-9ffe-9b95e249f9d5" providerId="ADAL" clId="{E71DC06D-2B08-4DDA-80C4-08F8DF40F7AA}" dt="2025-07-01T07:35:46.327" v="153" actId="47"/>
        <pc:sldMkLst>
          <pc:docMk/>
          <pc:sldMk cId="2995844566" sldId="640"/>
        </pc:sldMkLst>
      </pc:sldChg>
      <pc:sldChg chg="del">
        <pc:chgData name="Morgane Le Doare" userId="e43c5043-e609-4d77-9ffe-9b95e249f9d5" providerId="ADAL" clId="{E71DC06D-2B08-4DDA-80C4-08F8DF40F7AA}" dt="2025-07-01T07:35:49.397" v="155" actId="47"/>
        <pc:sldMkLst>
          <pc:docMk/>
          <pc:sldMk cId="1124995941" sldId="641"/>
        </pc:sldMkLst>
      </pc:sldChg>
      <pc:sldChg chg="del">
        <pc:chgData name="Morgane Le Doare" userId="e43c5043-e609-4d77-9ffe-9b95e249f9d5" providerId="ADAL" clId="{E71DC06D-2B08-4DDA-80C4-08F8DF40F7AA}" dt="2025-07-01T07:35:45.641" v="152" actId="47"/>
        <pc:sldMkLst>
          <pc:docMk/>
          <pc:sldMk cId="234649317" sldId="647"/>
        </pc:sldMkLst>
      </pc:sldChg>
      <pc:sldChg chg="del">
        <pc:chgData name="Morgane Le Doare" userId="e43c5043-e609-4d77-9ffe-9b95e249f9d5" providerId="ADAL" clId="{E71DC06D-2B08-4DDA-80C4-08F8DF40F7AA}" dt="2025-07-01T07:35:50.302" v="156" actId="47"/>
        <pc:sldMkLst>
          <pc:docMk/>
          <pc:sldMk cId="1112766106" sldId="648"/>
        </pc:sldMkLst>
      </pc:sldChg>
      <pc:sldChg chg="del">
        <pc:chgData name="Morgane Le Doare" userId="e43c5043-e609-4d77-9ffe-9b95e249f9d5" providerId="ADAL" clId="{E71DC06D-2B08-4DDA-80C4-08F8DF40F7AA}" dt="2025-07-01T07:35:51.066" v="157" actId="47"/>
        <pc:sldMkLst>
          <pc:docMk/>
          <pc:sldMk cId="2525837208" sldId="672"/>
        </pc:sldMkLst>
      </pc:sldChg>
      <pc:sldChg chg="del">
        <pc:chgData name="Morgane Le Doare" userId="e43c5043-e609-4d77-9ffe-9b95e249f9d5" providerId="ADAL" clId="{E71DC06D-2B08-4DDA-80C4-08F8DF40F7AA}" dt="2025-07-01T06:55:31.817" v="97" actId="47"/>
        <pc:sldMkLst>
          <pc:docMk/>
          <pc:sldMk cId="3106164245" sldId="673"/>
        </pc:sldMkLst>
      </pc:sldChg>
      <pc:sldChg chg="del">
        <pc:chgData name="Morgane Le Doare" userId="e43c5043-e609-4d77-9ffe-9b95e249f9d5" providerId="ADAL" clId="{E71DC06D-2B08-4DDA-80C4-08F8DF40F7AA}" dt="2025-07-01T06:53:53.422" v="62" actId="47"/>
        <pc:sldMkLst>
          <pc:docMk/>
          <pc:sldMk cId="2858806107" sldId="675"/>
        </pc:sldMkLst>
      </pc:sldChg>
      <pc:sldChg chg="modSp add del mod modClrScheme chgLayout">
        <pc:chgData name="Morgane Le Doare" userId="e43c5043-e609-4d77-9ffe-9b95e249f9d5" providerId="ADAL" clId="{E71DC06D-2B08-4DDA-80C4-08F8DF40F7AA}" dt="2025-07-01T09:29:18.397" v="762" actId="47"/>
        <pc:sldMkLst>
          <pc:docMk/>
          <pc:sldMk cId="1318882005" sldId="676"/>
        </pc:sldMkLst>
        <pc:spChg chg="mod ord">
          <ac:chgData name="Morgane Le Doare" userId="e43c5043-e609-4d77-9ffe-9b95e249f9d5" providerId="ADAL" clId="{E71DC06D-2B08-4DDA-80C4-08F8DF40F7AA}" dt="2025-07-01T08:02:25.692" v="209" actId="700"/>
          <ac:spMkLst>
            <pc:docMk/>
            <pc:sldMk cId="1318882005" sldId="676"/>
            <ac:spMk id="2" creationId="{3EA9A6CA-8785-446B-B851-B810CC1842E3}"/>
          </ac:spMkLst>
        </pc:spChg>
      </pc:sldChg>
      <pc:sldChg chg="addSp delSp modSp add mod">
        <pc:chgData name="Morgane Le Doare" userId="e43c5043-e609-4d77-9ffe-9b95e249f9d5" providerId="ADAL" clId="{E71DC06D-2B08-4DDA-80C4-08F8DF40F7AA}" dt="2025-07-01T12:03:49.341" v="1540"/>
        <pc:sldMkLst>
          <pc:docMk/>
          <pc:sldMk cId="364108539" sldId="678"/>
        </pc:sldMkLst>
        <pc:spChg chg="mod">
          <ac:chgData name="Morgane Le Doare" userId="e43c5043-e609-4d77-9ffe-9b95e249f9d5" providerId="ADAL" clId="{E71DC06D-2B08-4DDA-80C4-08F8DF40F7AA}" dt="2025-07-01T12:02:24.651" v="1487" actId="1076"/>
          <ac:spMkLst>
            <pc:docMk/>
            <pc:sldMk cId="364108539" sldId="678"/>
            <ac:spMk id="2" creationId="{00000000-0000-0000-0000-000000000000}"/>
          </ac:spMkLst>
        </pc:spChg>
        <pc:spChg chg="add mod">
          <ac:chgData name="Morgane Le Doare" userId="e43c5043-e609-4d77-9ffe-9b95e249f9d5" providerId="ADAL" clId="{E71DC06D-2B08-4DDA-80C4-08F8DF40F7AA}" dt="2025-07-01T12:03:49.341" v="1540"/>
          <ac:spMkLst>
            <pc:docMk/>
            <pc:sldMk cId="364108539" sldId="678"/>
            <ac:spMk id="3" creationId="{8556B277-E771-2240-8754-A119BB68F8B1}"/>
          </ac:spMkLst>
        </pc:spChg>
        <pc:spChg chg="mod">
          <ac:chgData name="Morgane Le Doare" userId="e43c5043-e609-4d77-9ffe-9b95e249f9d5" providerId="ADAL" clId="{E71DC06D-2B08-4DDA-80C4-08F8DF40F7AA}" dt="2025-07-01T11:57:24.627" v="1427" actId="1076"/>
          <ac:spMkLst>
            <pc:docMk/>
            <pc:sldMk cId="364108539" sldId="678"/>
            <ac:spMk id="4" creationId="{00000000-0000-0000-0000-000000000000}"/>
          </ac:spMkLst>
        </pc:spChg>
        <pc:spChg chg="add mod">
          <ac:chgData name="Morgane Le Doare" userId="e43c5043-e609-4d77-9ffe-9b95e249f9d5" providerId="ADAL" clId="{E71DC06D-2B08-4DDA-80C4-08F8DF40F7AA}" dt="2025-07-01T12:03:49.341" v="1540"/>
          <ac:spMkLst>
            <pc:docMk/>
            <pc:sldMk cId="364108539" sldId="678"/>
            <ac:spMk id="5" creationId="{459FA618-6098-68F6-0187-0B236BC24602}"/>
          </ac:spMkLst>
        </pc:spChg>
        <pc:spChg chg="mod">
          <ac:chgData name="Morgane Le Doare" userId="e43c5043-e609-4d77-9ffe-9b95e249f9d5" providerId="ADAL" clId="{E71DC06D-2B08-4DDA-80C4-08F8DF40F7AA}" dt="2025-07-01T12:02:24.651" v="1487" actId="1076"/>
          <ac:spMkLst>
            <pc:docMk/>
            <pc:sldMk cId="364108539" sldId="678"/>
            <ac:spMk id="6" creationId="{00000000-0000-0000-0000-000000000000}"/>
          </ac:spMkLst>
        </pc:spChg>
        <pc:spChg chg="mod">
          <ac:chgData name="Morgane Le Doare" userId="e43c5043-e609-4d77-9ffe-9b95e249f9d5" providerId="ADAL" clId="{E71DC06D-2B08-4DDA-80C4-08F8DF40F7AA}" dt="2025-07-01T12:02:24.651" v="1487" actId="1076"/>
          <ac:spMkLst>
            <pc:docMk/>
            <pc:sldMk cId="364108539" sldId="678"/>
            <ac:spMk id="9" creationId="{00000000-0000-0000-0000-000000000000}"/>
          </ac:spMkLst>
        </pc:spChg>
        <pc:spChg chg="del mod">
          <ac:chgData name="Morgane Le Doare" userId="e43c5043-e609-4d77-9ffe-9b95e249f9d5" providerId="ADAL" clId="{E71DC06D-2B08-4DDA-80C4-08F8DF40F7AA}" dt="2025-07-01T12:03:49.008" v="1539" actId="478"/>
          <ac:spMkLst>
            <pc:docMk/>
            <pc:sldMk cId="364108539" sldId="678"/>
            <ac:spMk id="11" creationId="{00000000-0000-0000-0000-000000000000}"/>
          </ac:spMkLst>
        </pc:spChg>
        <pc:spChg chg="del mod">
          <ac:chgData name="Morgane Le Doare" userId="e43c5043-e609-4d77-9ffe-9b95e249f9d5" providerId="ADAL" clId="{E71DC06D-2B08-4DDA-80C4-08F8DF40F7AA}" dt="2025-07-01T12:03:49.008" v="1539" actId="478"/>
          <ac:spMkLst>
            <pc:docMk/>
            <pc:sldMk cId="364108539" sldId="678"/>
            <ac:spMk id="15" creationId="{00000000-0000-0000-0000-000000000000}"/>
          </ac:spMkLst>
        </pc:spChg>
        <pc:spChg chg="mod">
          <ac:chgData name="Morgane Le Doare" userId="e43c5043-e609-4d77-9ffe-9b95e249f9d5" providerId="ADAL" clId="{E71DC06D-2B08-4DDA-80C4-08F8DF40F7AA}" dt="2025-07-01T12:02:24.651" v="1487" actId="1076"/>
          <ac:spMkLst>
            <pc:docMk/>
            <pc:sldMk cId="364108539" sldId="678"/>
            <ac:spMk id="18" creationId="{00000000-0000-0000-0000-000000000000}"/>
          </ac:spMkLst>
        </pc:spChg>
        <pc:spChg chg="mod">
          <ac:chgData name="Morgane Le Doare" userId="e43c5043-e609-4d77-9ffe-9b95e249f9d5" providerId="ADAL" clId="{E71DC06D-2B08-4DDA-80C4-08F8DF40F7AA}" dt="2025-07-01T12:02:24.651" v="1487" actId="1076"/>
          <ac:spMkLst>
            <pc:docMk/>
            <pc:sldMk cId="364108539" sldId="678"/>
            <ac:spMk id="19" creationId="{00000000-0000-0000-0000-000000000000}"/>
          </ac:spMkLst>
        </pc:spChg>
        <pc:picChg chg="mod">
          <ac:chgData name="Morgane Le Doare" userId="e43c5043-e609-4d77-9ffe-9b95e249f9d5" providerId="ADAL" clId="{E71DC06D-2B08-4DDA-80C4-08F8DF40F7AA}" dt="2025-07-01T12:02:24.651" v="1487" actId="1076"/>
          <ac:picMkLst>
            <pc:docMk/>
            <pc:sldMk cId="364108539" sldId="678"/>
            <ac:picMk id="16" creationId="{00000000-0000-0000-0000-000000000000}"/>
          </ac:picMkLst>
        </pc:picChg>
        <pc:picChg chg="mod">
          <ac:chgData name="Morgane Le Doare" userId="e43c5043-e609-4d77-9ffe-9b95e249f9d5" providerId="ADAL" clId="{E71DC06D-2B08-4DDA-80C4-08F8DF40F7AA}" dt="2025-07-01T12:02:24.651" v="1487" actId="1076"/>
          <ac:picMkLst>
            <pc:docMk/>
            <pc:sldMk cId="364108539" sldId="678"/>
            <ac:picMk id="17" creationId="{00000000-0000-0000-0000-000000000000}"/>
          </ac:picMkLst>
        </pc:picChg>
      </pc:sldChg>
      <pc:sldChg chg="modSp del mod modClrScheme chgLayout">
        <pc:chgData name="Morgane Le Doare" userId="e43c5043-e609-4d77-9ffe-9b95e249f9d5" providerId="ADAL" clId="{E71DC06D-2B08-4DDA-80C4-08F8DF40F7AA}" dt="2025-07-01T09:33:39.706" v="821" actId="2696"/>
        <pc:sldMkLst>
          <pc:docMk/>
          <pc:sldMk cId="3483305644" sldId="678"/>
        </pc:sldMkLst>
        <pc:spChg chg="mod ord">
          <ac:chgData name="Morgane Le Doare" userId="e43c5043-e609-4d77-9ffe-9b95e249f9d5" providerId="ADAL" clId="{E71DC06D-2B08-4DDA-80C4-08F8DF40F7AA}" dt="2025-07-01T08:02:25.692" v="209" actId="700"/>
          <ac:spMkLst>
            <pc:docMk/>
            <pc:sldMk cId="3483305644" sldId="678"/>
            <ac:spMk id="20" creationId="{1998D7E3-802E-4567-B8A4-EC1D5660C158}"/>
          </ac:spMkLst>
        </pc:spChg>
      </pc:sldChg>
      <pc:sldChg chg="modSp add del mod modClrScheme chgLayout">
        <pc:chgData name="Morgane Le Doare" userId="e43c5043-e609-4d77-9ffe-9b95e249f9d5" providerId="ADAL" clId="{E71DC06D-2B08-4DDA-80C4-08F8DF40F7AA}" dt="2025-07-01T12:13:28.263" v="1632" actId="47"/>
        <pc:sldMkLst>
          <pc:docMk/>
          <pc:sldMk cId="3075798698" sldId="681"/>
        </pc:sldMkLst>
        <pc:spChg chg="mod ord">
          <ac:chgData name="Morgane Le Doare" userId="e43c5043-e609-4d77-9ffe-9b95e249f9d5" providerId="ADAL" clId="{E71DC06D-2B08-4DDA-80C4-08F8DF40F7AA}" dt="2025-07-01T08:02:25.692" v="209" actId="700"/>
          <ac:spMkLst>
            <pc:docMk/>
            <pc:sldMk cId="3075798698" sldId="681"/>
            <ac:spMk id="37" creationId="{044970F6-12DA-4371-A9B1-4C349DB03215}"/>
          </ac:spMkLst>
        </pc:spChg>
      </pc:sldChg>
      <pc:sldChg chg="modSp del mod modClrScheme chgLayout">
        <pc:chgData name="Morgane Le Doare" userId="e43c5043-e609-4d77-9ffe-9b95e249f9d5" providerId="ADAL" clId="{E71DC06D-2B08-4DDA-80C4-08F8DF40F7AA}" dt="2025-07-01T12:13:28.880" v="1633" actId="47"/>
        <pc:sldMkLst>
          <pc:docMk/>
          <pc:sldMk cId="4245238373" sldId="682"/>
        </pc:sldMkLst>
        <pc:spChg chg="mod ord">
          <ac:chgData name="Morgane Le Doare" userId="e43c5043-e609-4d77-9ffe-9b95e249f9d5" providerId="ADAL" clId="{E71DC06D-2B08-4DDA-80C4-08F8DF40F7AA}" dt="2025-07-01T08:02:25.692" v="209" actId="700"/>
          <ac:spMkLst>
            <pc:docMk/>
            <pc:sldMk cId="4245238373" sldId="682"/>
            <ac:spMk id="2" creationId="{00000000-0000-0000-0000-000000000000}"/>
          </ac:spMkLst>
        </pc:spChg>
      </pc:sldChg>
      <pc:sldChg chg="add del">
        <pc:chgData name="Morgane Le Doare" userId="e43c5043-e609-4d77-9ffe-9b95e249f9d5" providerId="ADAL" clId="{E71DC06D-2B08-4DDA-80C4-08F8DF40F7AA}" dt="2025-07-01T09:50:35.001" v="921" actId="2696"/>
        <pc:sldMkLst>
          <pc:docMk/>
          <pc:sldMk cId="697289696" sldId="685"/>
        </pc:sldMkLst>
      </pc:sldChg>
      <pc:sldChg chg="modSp add mod modShow">
        <pc:chgData name="Morgane Le Doare" userId="e43c5043-e609-4d77-9ffe-9b95e249f9d5" providerId="ADAL" clId="{E71DC06D-2B08-4DDA-80C4-08F8DF40F7AA}" dt="2025-07-01T12:10:43.534" v="1631" actId="729"/>
        <pc:sldMkLst>
          <pc:docMk/>
          <pc:sldMk cId="1728949521" sldId="685"/>
        </pc:sldMkLst>
        <pc:spChg chg="mod">
          <ac:chgData name="Morgane Le Doare" userId="e43c5043-e609-4d77-9ffe-9b95e249f9d5" providerId="ADAL" clId="{E71DC06D-2B08-4DDA-80C4-08F8DF40F7AA}" dt="2025-07-01T10:04:32.034" v="1232" actId="108"/>
          <ac:spMkLst>
            <pc:docMk/>
            <pc:sldMk cId="1728949521" sldId="685"/>
            <ac:spMk id="4" creationId="{906684BD-3D21-4FC5-A083-F68926AD490E}"/>
          </ac:spMkLst>
        </pc:spChg>
      </pc:sldChg>
      <pc:sldChg chg="modSp del mod modClrScheme chgLayout">
        <pc:chgData name="Morgane Le Doare" userId="e43c5043-e609-4d77-9ffe-9b95e249f9d5" providerId="ADAL" clId="{E71DC06D-2B08-4DDA-80C4-08F8DF40F7AA}" dt="2025-07-01T09:50:08.890" v="918" actId="2696"/>
        <pc:sldMkLst>
          <pc:docMk/>
          <pc:sldMk cId="1945101745" sldId="685"/>
        </pc:sldMkLst>
        <pc:spChg chg="mod ord">
          <ac:chgData name="Morgane Le Doare" userId="e43c5043-e609-4d77-9ffe-9b95e249f9d5" providerId="ADAL" clId="{E71DC06D-2B08-4DDA-80C4-08F8DF40F7AA}" dt="2025-07-01T08:02:25.692" v="209" actId="700"/>
          <ac:spMkLst>
            <pc:docMk/>
            <pc:sldMk cId="1945101745" sldId="685"/>
            <ac:spMk id="4" creationId="{906684BD-3D21-4FC5-A083-F68926AD490E}"/>
          </ac:spMkLst>
        </pc:spChg>
      </pc:sldChg>
      <pc:sldChg chg="del">
        <pc:chgData name="Morgane Le Doare" userId="e43c5043-e609-4d77-9ffe-9b95e249f9d5" providerId="ADAL" clId="{E71DC06D-2B08-4DDA-80C4-08F8DF40F7AA}" dt="2025-07-01T07:35:38.484" v="144" actId="47"/>
        <pc:sldMkLst>
          <pc:docMk/>
          <pc:sldMk cId="1446816154" sldId="689"/>
        </pc:sldMkLst>
      </pc:sldChg>
      <pc:sldChg chg="del">
        <pc:chgData name="Morgane Le Doare" userId="e43c5043-e609-4d77-9ffe-9b95e249f9d5" providerId="ADAL" clId="{E71DC06D-2B08-4DDA-80C4-08F8DF40F7AA}" dt="2025-07-01T07:35:47.099" v="154" actId="47"/>
        <pc:sldMkLst>
          <pc:docMk/>
          <pc:sldMk cId="4221353614" sldId="690"/>
        </pc:sldMkLst>
      </pc:sldChg>
      <pc:sldChg chg="del">
        <pc:chgData name="Morgane Le Doare" userId="e43c5043-e609-4d77-9ffe-9b95e249f9d5" providerId="ADAL" clId="{E71DC06D-2B08-4DDA-80C4-08F8DF40F7AA}" dt="2025-07-01T07:35:32.864" v="142" actId="47"/>
        <pc:sldMkLst>
          <pc:docMk/>
          <pc:sldMk cId="3452013509" sldId="691"/>
        </pc:sldMkLst>
      </pc:sldChg>
      <pc:sldChg chg="del">
        <pc:chgData name="Morgane Le Doare" userId="e43c5043-e609-4d77-9ffe-9b95e249f9d5" providerId="ADAL" clId="{E71DC06D-2B08-4DDA-80C4-08F8DF40F7AA}" dt="2025-07-01T07:35:41.834" v="148" actId="47"/>
        <pc:sldMkLst>
          <pc:docMk/>
          <pc:sldMk cId="3904362389" sldId="692"/>
        </pc:sldMkLst>
      </pc:sldChg>
      <pc:sldChg chg="del">
        <pc:chgData name="Morgane Le Doare" userId="e43c5043-e609-4d77-9ffe-9b95e249f9d5" providerId="ADAL" clId="{E71DC06D-2B08-4DDA-80C4-08F8DF40F7AA}" dt="2025-07-01T07:35:30.866" v="140" actId="47"/>
        <pc:sldMkLst>
          <pc:docMk/>
          <pc:sldMk cId="2137900263" sldId="693"/>
        </pc:sldMkLst>
      </pc:sldChg>
      <pc:sldChg chg="del">
        <pc:chgData name="Morgane Le Doare" userId="e43c5043-e609-4d77-9ffe-9b95e249f9d5" providerId="ADAL" clId="{E71DC06D-2B08-4DDA-80C4-08F8DF40F7AA}" dt="2025-07-01T07:35:32.250" v="141" actId="47"/>
        <pc:sldMkLst>
          <pc:docMk/>
          <pc:sldMk cId="827947786" sldId="694"/>
        </pc:sldMkLst>
      </pc:sldChg>
      <pc:sldChg chg="del">
        <pc:chgData name="Morgane Le Doare" userId="e43c5043-e609-4d77-9ffe-9b95e249f9d5" providerId="ADAL" clId="{E71DC06D-2B08-4DDA-80C4-08F8DF40F7AA}" dt="2025-07-01T07:35:44.849" v="151" actId="47"/>
        <pc:sldMkLst>
          <pc:docMk/>
          <pc:sldMk cId="1375905777" sldId="696"/>
        </pc:sldMkLst>
      </pc:sldChg>
      <pc:sldChg chg="del">
        <pc:chgData name="Morgane Le Doare" userId="e43c5043-e609-4d77-9ffe-9b95e249f9d5" providerId="ADAL" clId="{E71DC06D-2B08-4DDA-80C4-08F8DF40F7AA}" dt="2025-07-01T07:35:39.779" v="145" actId="47"/>
        <pc:sldMkLst>
          <pc:docMk/>
          <pc:sldMk cId="63789966" sldId="697"/>
        </pc:sldMkLst>
      </pc:sldChg>
      <pc:sldChg chg="del">
        <pc:chgData name="Morgane Le Doare" userId="e43c5043-e609-4d77-9ffe-9b95e249f9d5" providerId="ADAL" clId="{E71DC06D-2B08-4DDA-80C4-08F8DF40F7AA}" dt="2025-07-01T07:35:40.416" v="146" actId="47"/>
        <pc:sldMkLst>
          <pc:docMk/>
          <pc:sldMk cId="279374849" sldId="698"/>
        </pc:sldMkLst>
      </pc:sldChg>
      <pc:sldChg chg="del">
        <pc:chgData name="Morgane Le Doare" userId="e43c5043-e609-4d77-9ffe-9b95e249f9d5" providerId="ADAL" clId="{E71DC06D-2B08-4DDA-80C4-08F8DF40F7AA}" dt="2025-07-01T06:54:33.630" v="67" actId="47"/>
        <pc:sldMkLst>
          <pc:docMk/>
          <pc:sldMk cId="908610009" sldId="699"/>
        </pc:sldMkLst>
      </pc:sldChg>
      <pc:sldChg chg="del">
        <pc:chgData name="Morgane Le Doare" userId="e43c5043-e609-4d77-9ffe-9b95e249f9d5" providerId="ADAL" clId="{E71DC06D-2B08-4DDA-80C4-08F8DF40F7AA}" dt="2025-07-01T07:35:41.264" v="147" actId="47"/>
        <pc:sldMkLst>
          <pc:docMk/>
          <pc:sldMk cId="933758663" sldId="701"/>
        </pc:sldMkLst>
      </pc:sldChg>
      <pc:sldChg chg="modSp add del mod ord modClrScheme chgLayout">
        <pc:chgData name="Morgane Le Doare" userId="e43c5043-e609-4d77-9ffe-9b95e249f9d5" providerId="ADAL" clId="{E71DC06D-2B08-4DDA-80C4-08F8DF40F7AA}" dt="2025-07-01T12:00:29.144" v="1480" actId="313"/>
        <pc:sldMkLst>
          <pc:docMk/>
          <pc:sldMk cId="80268718" sldId="703"/>
        </pc:sldMkLst>
        <pc:spChg chg="mod ord">
          <ac:chgData name="Morgane Le Doare" userId="e43c5043-e609-4d77-9ffe-9b95e249f9d5" providerId="ADAL" clId="{E71DC06D-2B08-4DDA-80C4-08F8DF40F7AA}" dt="2025-07-01T12:00:29.144" v="1480" actId="313"/>
          <ac:spMkLst>
            <pc:docMk/>
            <pc:sldMk cId="80268718" sldId="703"/>
            <ac:spMk id="10" creationId="{746CF90D-9D28-4CBB-8E2E-F8A72558BCF2}"/>
          </ac:spMkLst>
        </pc:spChg>
      </pc:sldChg>
      <pc:sldChg chg="del">
        <pc:chgData name="Morgane Le Doare" userId="e43c5043-e609-4d77-9ffe-9b95e249f9d5" providerId="ADAL" clId="{E71DC06D-2B08-4DDA-80C4-08F8DF40F7AA}" dt="2025-07-01T06:56:03.375" v="101" actId="47"/>
        <pc:sldMkLst>
          <pc:docMk/>
          <pc:sldMk cId="1319251193" sldId="707"/>
        </pc:sldMkLst>
      </pc:sldChg>
      <pc:sldChg chg="addSp delSp modSp mod ord modClrScheme chgLayout">
        <pc:chgData name="Morgane Le Doare" userId="e43c5043-e609-4d77-9ffe-9b95e249f9d5" providerId="ADAL" clId="{E71DC06D-2B08-4DDA-80C4-08F8DF40F7AA}" dt="2025-07-01T09:37:55.627" v="916" actId="313"/>
        <pc:sldMkLst>
          <pc:docMk/>
          <pc:sldMk cId="2444558656" sldId="725"/>
        </pc:sldMkLst>
        <pc:spChg chg="del mod ord">
          <ac:chgData name="Morgane Le Doare" userId="e43c5043-e609-4d77-9ffe-9b95e249f9d5" providerId="ADAL" clId="{E71DC06D-2B08-4DDA-80C4-08F8DF40F7AA}" dt="2025-07-01T09:37:32.574" v="870" actId="478"/>
          <ac:spMkLst>
            <pc:docMk/>
            <pc:sldMk cId="2444558656" sldId="725"/>
            <ac:spMk id="5" creationId="{A5F0572B-FFE6-4927-BB9A-3A49A324A809}"/>
          </ac:spMkLst>
        </pc:spChg>
        <pc:spChg chg="del">
          <ac:chgData name="Morgane Le Doare" userId="e43c5043-e609-4d77-9ffe-9b95e249f9d5" providerId="ADAL" clId="{E71DC06D-2B08-4DDA-80C4-08F8DF40F7AA}" dt="2025-07-01T09:37:36.414" v="871" actId="478"/>
          <ac:spMkLst>
            <pc:docMk/>
            <pc:sldMk cId="2444558656" sldId="725"/>
            <ac:spMk id="7" creationId="{5D8AD342-0366-4FB0-A9BC-F6FC0D25BE83}"/>
          </ac:spMkLst>
        </pc:spChg>
        <pc:spChg chg="add mod">
          <ac:chgData name="Morgane Le Doare" userId="e43c5043-e609-4d77-9ffe-9b95e249f9d5" providerId="ADAL" clId="{E71DC06D-2B08-4DDA-80C4-08F8DF40F7AA}" dt="2025-07-01T09:37:55.627" v="916" actId="313"/>
          <ac:spMkLst>
            <pc:docMk/>
            <pc:sldMk cId="2444558656" sldId="725"/>
            <ac:spMk id="8" creationId="{C0A6425E-26C8-6BEF-9283-1AA1DC12093C}"/>
          </ac:spMkLst>
        </pc:spChg>
      </pc:sldChg>
      <pc:sldChg chg="del">
        <pc:chgData name="Morgane Le Doare" userId="e43c5043-e609-4d77-9ffe-9b95e249f9d5" providerId="ADAL" clId="{E71DC06D-2B08-4DDA-80C4-08F8DF40F7AA}" dt="2025-07-01T06:53:46.632" v="56" actId="47"/>
        <pc:sldMkLst>
          <pc:docMk/>
          <pc:sldMk cId="1941194970" sldId="726"/>
        </pc:sldMkLst>
      </pc:sldChg>
      <pc:sldChg chg="modSp del mod modClrScheme chgLayout">
        <pc:chgData name="Morgane Le Doare" userId="e43c5043-e609-4d77-9ffe-9b95e249f9d5" providerId="ADAL" clId="{E71DC06D-2B08-4DDA-80C4-08F8DF40F7AA}" dt="2025-07-01T09:28:53.407" v="757" actId="47"/>
        <pc:sldMkLst>
          <pc:docMk/>
          <pc:sldMk cId="4171661686" sldId="736"/>
        </pc:sldMkLst>
        <pc:spChg chg="mod ord">
          <ac:chgData name="Morgane Le Doare" userId="e43c5043-e609-4d77-9ffe-9b95e249f9d5" providerId="ADAL" clId="{E71DC06D-2B08-4DDA-80C4-08F8DF40F7AA}" dt="2025-07-01T08:02:25.692" v="209" actId="700"/>
          <ac:spMkLst>
            <pc:docMk/>
            <pc:sldMk cId="4171661686" sldId="736"/>
            <ac:spMk id="3" creationId="{00000000-0000-0000-0000-000000000000}"/>
          </ac:spMkLst>
        </pc:spChg>
      </pc:sldChg>
      <pc:sldChg chg="del">
        <pc:chgData name="Morgane Le Doare" userId="e43c5043-e609-4d77-9ffe-9b95e249f9d5" providerId="ADAL" clId="{E71DC06D-2B08-4DDA-80C4-08F8DF40F7AA}" dt="2025-07-01T06:53:47.955" v="58" actId="47"/>
        <pc:sldMkLst>
          <pc:docMk/>
          <pc:sldMk cId="1953151253" sldId="737"/>
        </pc:sldMkLst>
      </pc:sldChg>
      <pc:sldChg chg="del">
        <pc:chgData name="Morgane Le Doare" userId="e43c5043-e609-4d77-9ffe-9b95e249f9d5" providerId="ADAL" clId="{E71DC06D-2B08-4DDA-80C4-08F8DF40F7AA}" dt="2025-07-01T06:55:26.829" v="95" actId="47"/>
        <pc:sldMkLst>
          <pc:docMk/>
          <pc:sldMk cId="899237234" sldId="738"/>
        </pc:sldMkLst>
      </pc:sldChg>
      <pc:sldChg chg="del">
        <pc:chgData name="Morgane Le Doare" userId="e43c5043-e609-4d77-9ffe-9b95e249f9d5" providerId="ADAL" clId="{E71DC06D-2B08-4DDA-80C4-08F8DF40F7AA}" dt="2025-07-01T06:53:51.058" v="60" actId="47"/>
        <pc:sldMkLst>
          <pc:docMk/>
          <pc:sldMk cId="2543404341" sldId="739"/>
        </pc:sldMkLst>
      </pc:sldChg>
      <pc:sldChg chg="del">
        <pc:chgData name="Morgane Le Doare" userId="e43c5043-e609-4d77-9ffe-9b95e249f9d5" providerId="ADAL" clId="{E71DC06D-2B08-4DDA-80C4-08F8DF40F7AA}" dt="2025-07-01T06:54:27.317" v="63" actId="47"/>
        <pc:sldMkLst>
          <pc:docMk/>
          <pc:sldMk cId="2299963053" sldId="741"/>
        </pc:sldMkLst>
      </pc:sldChg>
      <pc:sldChg chg="del">
        <pc:chgData name="Morgane Le Doare" userId="e43c5043-e609-4d77-9ffe-9b95e249f9d5" providerId="ADAL" clId="{E71DC06D-2B08-4DDA-80C4-08F8DF40F7AA}" dt="2025-07-01T06:54:29.640" v="65" actId="47"/>
        <pc:sldMkLst>
          <pc:docMk/>
          <pc:sldMk cId="2027810339" sldId="742"/>
        </pc:sldMkLst>
      </pc:sldChg>
      <pc:sldChg chg="modSp mod modClrScheme chgLayout">
        <pc:chgData name="Morgane Le Doare" userId="e43c5043-e609-4d77-9ffe-9b95e249f9d5" providerId="ADAL" clId="{E71DC06D-2B08-4DDA-80C4-08F8DF40F7AA}" dt="2025-07-01T08:02:25.692" v="209" actId="700"/>
        <pc:sldMkLst>
          <pc:docMk/>
          <pc:sldMk cId="2399966468" sldId="743"/>
        </pc:sldMkLst>
        <pc:spChg chg="mod ord">
          <ac:chgData name="Morgane Le Doare" userId="e43c5043-e609-4d77-9ffe-9b95e249f9d5" providerId="ADAL" clId="{E71DC06D-2B08-4DDA-80C4-08F8DF40F7AA}" dt="2025-07-01T08:02:25.692" v="209" actId="700"/>
          <ac:spMkLst>
            <pc:docMk/>
            <pc:sldMk cId="2399966468" sldId="743"/>
            <ac:spMk id="2" creationId="{80A21273-57AC-4FA7-8899-C3C2083DC054}"/>
          </ac:spMkLst>
        </pc:spChg>
        <pc:spChg chg="mod ord">
          <ac:chgData name="Morgane Le Doare" userId="e43c5043-e609-4d77-9ffe-9b95e249f9d5" providerId="ADAL" clId="{E71DC06D-2B08-4DDA-80C4-08F8DF40F7AA}" dt="2025-07-01T08:02:25.692" v="209" actId="700"/>
          <ac:spMkLst>
            <pc:docMk/>
            <pc:sldMk cId="2399966468" sldId="743"/>
            <ac:spMk id="3" creationId="{DCFD6927-8723-48C5-B4B6-D400ADA31F6D}"/>
          </ac:spMkLst>
        </pc:spChg>
      </pc:sldChg>
      <pc:sldChg chg="addSp modSp del mod modClrScheme chgLayout">
        <pc:chgData name="Morgane Le Doare" userId="e43c5043-e609-4d77-9ffe-9b95e249f9d5" providerId="ADAL" clId="{E71DC06D-2B08-4DDA-80C4-08F8DF40F7AA}" dt="2025-07-01T09:33:39.706" v="821" actId="2696"/>
        <pc:sldMkLst>
          <pc:docMk/>
          <pc:sldMk cId="1241802518" sldId="744"/>
        </pc:sldMkLst>
        <pc:spChg chg="add mod ord">
          <ac:chgData name="Morgane Le Doare" userId="e43c5043-e609-4d77-9ffe-9b95e249f9d5" providerId="ADAL" clId="{E71DC06D-2B08-4DDA-80C4-08F8DF40F7AA}" dt="2025-07-01T08:02:25.692" v="209" actId="700"/>
          <ac:spMkLst>
            <pc:docMk/>
            <pc:sldMk cId="1241802518" sldId="744"/>
            <ac:spMk id="2" creationId="{B25429A0-6E2D-2D9D-BE6C-A1918704DA0A}"/>
          </ac:spMkLst>
        </pc:spChg>
        <pc:spChg chg="mod ord">
          <ac:chgData name="Morgane Le Doare" userId="e43c5043-e609-4d77-9ffe-9b95e249f9d5" providerId="ADAL" clId="{E71DC06D-2B08-4DDA-80C4-08F8DF40F7AA}" dt="2025-07-01T08:02:25.692" v="209" actId="700"/>
          <ac:spMkLst>
            <pc:docMk/>
            <pc:sldMk cId="1241802518" sldId="744"/>
            <ac:spMk id="3" creationId="{7677140E-A118-497D-B14E-3FD43D2C5E3C}"/>
          </ac:spMkLst>
        </pc:spChg>
      </pc:sldChg>
      <pc:sldChg chg="add del">
        <pc:chgData name="Morgane Le Doare" userId="e43c5043-e609-4d77-9ffe-9b95e249f9d5" providerId="ADAL" clId="{E71DC06D-2B08-4DDA-80C4-08F8DF40F7AA}" dt="2025-07-01T09:35:53.665" v="864" actId="47"/>
        <pc:sldMkLst>
          <pc:docMk/>
          <pc:sldMk cId="2645754146" sldId="744"/>
        </pc:sldMkLst>
      </pc:sldChg>
      <pc:sldChg chg="add del">
        <pc:chgData name="Morgane Le Doare" userId="e43c5043-e609-4d77-9ffe-9b95e249f9d5" providerId="ADAL" clId="{E71DC06D-2B08-4DDA-80C4-08F8DF40F7AA}" dt="2025-07-01T09:35:51.406" v="863" actId="47"/>
        <pc:sldMkLst>
          <pc:docMk/>
          <pc:sldMk cId="378151109" sldId="746"/>
        </pc:sldMkLst>
      </pc:sldChg>
      <pc:sldChg chg="modSp del mod modClrScheme chgLayout">
        <pc:chgData name="Morgane Le Doare" userId="e43c5043-e609-4d77-9ffe-9b95e249f9d5" providerId="ADAL" clId="{E71DC06D-2B08-4DDA-80C4-08F8DF40F7AA}" dt="2025-07-01T09:33:39.706" v="821" actId="2696"/>
        <pc:sldMkLst>
          <pc:docMk/>
          <pc:sldMk cId="1896050409" sldId="746"/>
        </pc:sldMkLst>
        <pc:spChg chg="mod ord">
          <ac:chgData name="Morgane Le Doare" userId="e43c5043-e609-4d77-9ffe-9b95e249f9d5" providerId="ADAL" clId="{E71DC06D-2B08-4DDA-80C4-08F8DF40F7AA}" dt="2025-07-01T08:02:25.692" v="209" actId="700"/>
          <ac:spMkLst>
            <pc:docMk/>
            <pc:sldMk cId="1896050409" sldId="746"/>
            <ac:spMk id="2" creationId="{5FA42208-DD75-44F2-A44E-92BE2BF01F61}"/>
          </ac:spMkLst>
        </pc:spChg>
        <pc:spChg chg="mod ord">
          <ac:chgData name="Morgane Le Doare" userId="e43c5043-e609-4d77-9ffe-9b95e249f9d5" providerId="ADAL" clId="{E71DC06D-2B08-4DDA-80C4-08F8DF40F7AA}" dt="2025-07-01T08:02:25.692" v="209" actId="700"/>
          <ac:spMkLst>
            <pc:docMk/>
            <pc:sldMk cId="1896050409" sldId="746"/>
            <ac:spMk id="3" creationId="{EC5BEA8E-549B-4BDF-8B3E-4982ACB109E5}"/>
          </ac:spMkLst>
        </pc:spChg>
      </pc:sldChg>
      <pc:sldChg chg="del">
        <pc:chgData name="Morgane Le Doare" userId="e43c5043-e609-4d77-9ffe-9b95e249f9d5" providerId="ADAL" clId="{E71DC06D-2B08-4DDA-80C4-08F8DF40F7AA}" dt="2025-07-01T06:54:34.699" v="68" actId="47"/>
        <pc:sldMkLst>
          <pc:docMk/>
          <pc:sldMk cId="3533853495" sldId="748"/>
        </pc:sldMkLst>
      </pc:sldChg>
      <pc:sldChg chg="del">
        <pc:chgData name="Morgane Le Doare" userId="e43c5043-e609-4d77-9ffe-9b95e249f9d5" providerId="ADAL" clId="{E71DC06D-2B08-4DDA-80C4-08F8DF40F7AA}" dt="2025-07-01T06:54:38.674" v="71" actId="47"/>
        <pc:sldMkLst>
          <pc:docMk/>
          <pc:sldMk cId="597485868" sldId="749"/>
        </pc:sldMkLst>
      </pc:sldChg>
      <pc:sldChg chg="del">
        <pc:chgData name="Morgane Le Doare" userId="e43c5043-e609-4d77-9ffe-9b95e249f9d5" providerId="ADAL" clId="{E71DC06D-2B08-4DDA-80C4-08F8DF40F7AA}" dt="2025-07-01T06:55:00.292" v="74" actId="47"/>
        <pc:sldMkLst>
          <pc:docMk/>
          <pc:sldMk cId="1005150340" sldId="750"/>
        </pc:sldMkLst>
      </pc:sldChg>
      <pc:sldChg chg="del">
        <pc:chgData name="Morgane Le Doare" userId="e43c5043-e609-4d77-9ffe-9b95e249f9d5" providerId="ADAL" clId="{E71DC06D-2B08-4DDA-80C4-08F8DF40F7AA}" dt="2025-07-01T06:55:08.598" v="79" actId="47"/>
        <pc:sldMkLst>
          <pc:docMk/>
          <pc:sldMk cId="1477000799" sldId="751"/>
        </pc:sldMkLst>
      </pc:sldChg>
      <pc:sldChg chg="del">
        <pc:chgData name="Morgane Le Doare" userId="e43c5043-e609-4d77-9ffe-9b95e249f9d5" providerId="ADAL" clId="{E71DC06D-2B08-4DDA-80C4-08F8DF40F7AA}" dt="2025-07-01T06:55:11.069" v="82" actId="47"/>
        <pc:sldMkLst>
          <pc:docMk/>
          <pc:sldMk cId="1302981563" sldId="752"/>
        </pc:sldMkLst>
      </pc:sldChg>
      <pc:sldChg chg="del">
        <pc:chgData name="Morgane Le Doare" userId="e43c5043-e609-4d77-9ffe-9b95e249f9d5" providerId="ADAL" clId="{E71DC06D-2B08-4DDA-80C4-08F8DF40F7AA}" dt="2025-07-01T06:56:24.448" v="107" actId="47"/>
        <pc:sldMkLst>
          <pc:docMk/>
          <pc:sldMk cId="1505816398" sldId="753"/>
        </pc:sldMkLst>
      </pc:sldChg>
      <pc:sldChg chg="del">
        <pc:chgData name="Morgane Le Doare" userId="e43c5043-e609-4d77-9ffe-9b95e249f9d5" providerId="ADAL" clId="{E71DC06D-2B08-4DDA-80C4-08F8DF40F7AA}" dt="2025-07-01T06:54:28.636" v="64" actId="47"/>
        <pc:sldMkLst>
          <pc:docMk/>
          <pc:sldMk cId="440012183" sldId="754"/>
        </pc:sldMkLst>
      </pc:sldChg>
      <pc:sldChg chg="modSp add del">
        <pc:chgData name="Morgane Le Doare" userId="e43c5043-e609-4d77-9ffe-9b95e249f9d5" providerId="ADAL" clId="{E71DC06D-2B08-4DDA-80C4-08F8DF40F7AA}" dt="2025-07-01T09:50:35.001" v="921" actId="2696"/>
        <pc:sldMkLst>
          <pc:docMk/>
          <pc:sldMk cId="77444699" sldId="755"/>
        </pc:sldMkLst>
        <pc:spChg chg="mod">
          <ac:chgData name="Morgane Le Doare" userId="e43c5043-e609-4d77-9ffe-9b95e249f9d5" providerId="ADAL" clId="{E71DC06D-2B08-4DDA-80C4-08F8DF40F7AA}" dt="2025-07-01T09:50:24.050" v="920"/>
          <ac:spMkLst>
            <pc:docMk/>
            <pc:sldMk cId="77444699" sldId="755"/>
            <ac:spMk id="2" creationId="{44872B9E-2CE9-4261-84FD-CD5FA1160C6D}"/>
          </ac:spMkLst>
        </pc:spChg>
      </pc:sldChg>
      <pc:sldChg chg="modSp del mod ord modClrScheme chgLayout">
        <pc:chgData name="Morgane Le Doare" userId="e43c5043-e609-4d77-9ffe-9b95e249f9d5" providerId="ADAL" clId="{E71DC06D-2B08-4DDA-80C4-08F8DF40F7AA}" dt="2025-07-01T09:35:24.222" v="862" actId="2696"/>
        <pc:sldMkLst>
          <pc:docMk/>
          <pc:sldMk cId="1891663660" sldId="755"/>
        </pc:sldMkLst>
        <pc:spChg chg="mod ord">
          <ac:chgData name="Morgane Le Doare" userId="e43c5043-e609-4d77-9ffe-9b95e249f9d5" providerId="ADAL" clId="{E71DC06D-2B08-4DDA-80C4-08F8DF40F7AA}" dt="2025-07-01T08:02:25.692" v="209" actId="700"/>
          <ac:spMkLst>
            <pc:docMk/>
            <pc:sldMk cId="1891663660" sldId="755"/>
            <ac:spMk id="2" creationId="{44872B9E-2CE9-4261-84FD-CD5FA1160C6D}"/>
          </ac:spMkLst>
        </pc:spChg>
        <pc:spChg chg="mod ord">
          <ac:chgData name="Morgane Le Doare" userId="e43c5043-e609-4d77-9ffe-9b95e249f9d5" providerId="ADAL" clId="{E71DC06D-2B08-4DDA-80C4-08F8DF40F7AA}" dt="2025-07-01T08:02:25.692" v="209" actId="700"/>
          <ac:spMkLst>
            <pc:docMk/>
            <pc:sldMk cId="1891663660" sldId="755"/>
            <ac:spMk id="3" creationId="{666914D8-25CB-4A5C-877C-C649E9CEC33F}"/>
          </ac:spMkLst>
        </pc:spChg>
      </pc:sldChg>
      <pc:sldChg chg="modSp add mod">
        <pc:chgData name="Morgane Le Doare" userId="e43c5043-e609-4d77-9ffe-9b95e249f9d5" providerId="ADAL" clId="{E71DC06D-2B08-4DDA-80C4-08F8DF40F7AA}" dt="2025-07-01T10:04:19.435" v="1230" actId="108"/>
        <pc:sldMkLst>
          <pc:docMk/>
          <pc:sldMk cId="2317361436" sldId="755"/>
        </pc:sldMkLst>
        <pc:spChg chg="mod">
          <ac:chgData name="Morgane Le Doare" userId="e43c5043-e609-4d77-9ffe-9b95e249f9d5" providerId="ADAL" clId="{E71DC06D-2B08-4DDA-80C4-08F8DF40F7AA}" dt="2025-07-01T10:04:19.435" v="1230" actId="108"/>
          <ac:spMkLst>
            <pc:docMk/>
            <pc:sldMk cId="2317361436" sldId="755"/>
            <ac:spMk id="2" creationId="{44872B9E-2CE9-4261-84FD-CD5FA1160C6D}"/>
          </ac:spMkLst>
        </pc:spChg>
      </pc:sldChg>
      <pc:sldChg chg="add del ord">
        <pc:chgData name="Morgane Le Doare" userId="e43c5043-e609-4d77-9ffe-9b95e249f9d5" providerId="ADAL" clId="{E71DC06D-2B08-4DDA-80C4-08F8DF40F7AA}" dt="2025-07-01T09:36:22.953" v="868" actId="2696"/>
        <pc:sldMkLst>
          <pc:docMk/>
          <pc:sldMk cId="3382838052" sldId="755"/>
        </pc:sldMkLst>
      </pc:sldChg>
      <pc:sldChg chg="del">
        <pc:chgData name="Morgane Le Doare" userId="e43c5043-e609-4d77-9ffe-9b95e249f9d5" providerId="ADAL" clId="{E71DC06D-2B08-4DDA-80C4-08F8DF40F7AA}" dt="2025-07-01T06:57:42.785" v="114" actId="47"/>
        <pc:sldMkLst>
          <pc:docMk/>
          <pc:sldMk cId="4233669550" sldId="757"/>
        </pc:sldMkLst>
      </pc:sldChg>
      <pc:sldChg chg="del">
        <pc:chgData name="Morgane Le Doare" userId="e43c5043-e609-4d77-9ffe-9b95e249f9d5" providerId="ADAL" clId="{E71DC06D-2B08-4DDA-80C4-08F8DF40F7AA}" dt="2025-07-01T06:57:55.254" v="118" actId="47"/>
        <pc:sldMkLst>
          <pc:docMk/>
          <pc:sldMk cId="545464036" sldId="758"/>
        </pc:sldMkLst>
      </pc:sldChg>
      <pc:sldChg chg="del">
        <pc:chgData name="Morgane Le Doare" userId="e43c5043-e609-4d77-9ffe-9b95e249f9d5" providerId="ADAL" clId="{E71DC06D-2B08-4DDA-80C4-08F8DF40F7AA}" dt="2025-07-01T06:55:40.517" v="100" actId="47"/>
        <pc:sldMkLst>
          <pc:docMk/>
          <pc:sldMk cId="2975666861" sldId="760"/>
        </pc:sldMkLst>
      </pc:sldChg>
      <pc:sldChg chg="del">
        <pc:chgData name="Morgane Le Doare" userId="e43c5043-e609-4d77-9ffe-9b95e249f9d5" providerId="ADAL" clId="{E71DC06D-2B08-4DDA-80C4-08F8DF40F7AA}" dt="2025-07-01T06:56:22.849" v="105" actId="47"/>
        <pc:sldMkLst>
          <pc:docMk/>
          <pc:sldMk cId="2559881163" sldId="761"/>
        </pc:sldMkLst>
      </pc:sldChg>
      <pc:sldChg chg="addSp modSp del mod modClrScheme chgLayout">
        <pc:chgData name="Morgane Le Doare" userId="e43c5043-e609-4d77-9ffe-9b95e249f9d5" providerId="ADAL" clId="{E71DC06D-2B08-4DDA-80C4-08F8DF40F7AA}" dt="2025-07-01T09:33:39.706" v="821" actId="2696"/>
        <pc:sldMkLst>
          <pc:docMk/>
          <pc:sldMk cId="191235496" sldId="763"/>
        </pc:sldMkLst>
        <pc:spChg chg="add mod ord">
          <ac:chgData name="Morgane Le Doare" userId="e43c5043-e609-4d77-9ffe-9b95e249f9d5" providerId="ADAL" clId="{E71DC06D-2B08-4DDA-80C4-08F8DF40F7AA}" dt="2025-07-01T08:02:25.692" v="209" actId="700"/>
          <ac:spMkLst>
            <pc:docMk/>
            <pc:sldMk cId="191235496" sldId="763"/>
            <ac:spMk id="2" creationId="{4D15308B-D107-033A-B816-24F2445387CE}"/>
          </ac:spMkLst>
        </pc:spChg>
        <pc:spChg chg="mod ord">
          <ac:chgData name="Morgane Le Doare" userId="e43c5043-e609-4d77-9ffe-9b95e249f9d5" providerId="ADAL" clId="{E71DC06D-2B08-4DDA-80C4-08F8DF40F7AA}" dt="2025-07-01T08:02:25.692" v="209" actId="700"/>
          <ac:spMkLst>
            <pc:docMk/>
            <pc:sldMk cId="191235496" sldId="763"/>
            <ac:spMk id="3" creationId="{7CB52EE2-9C28-45C4-8789-EA1DA538A9C8}"/>
          </ac:spMkLst>
        </pc:spChg>
      </pc:sldChg>
      <pc:sldChg chg="addSp delSp modSp add mod">
        <pc:chgData name="Morgane Le Doare" userId="e43c5043-e609-4d77-9ffe-9b95e249f9d5" providerId="ADAL" clId="{E71DC06D-2B08-4DDA-80C4-08F8DF40F7AA}" dt="2025-07-01T12:04:14.623" v="1546" actId="1076"/>
        <pc:sldMkLst>
          <pc:docMk/>
          <pc:sldMk cId="3392140411" sldId="763"/>
        </pc:sldMkLst>
        <pc:spChg chg="del mod">
          <ac:chgData name="Morgane Le Doare" userId="e43c5043-e609-4d77-9ffe-9b95e249f9d5" providerId="ADAL" clId="{E71DC06D-2B08-4DDA-80C4-08F8DF40F7AA}" dt="2025-07-01T11:58:31.766" v="1437" actId="478"/>
          <ac:spMkLst>
            <pc:docMk/>
            <pc:sldMk cId="3392140411" sldId="763"/>
            <ac:spMk id="3" creationId="{7CB52EE2-9C28-45C4-8789-EA1DA538A9C8}"/>
          </ac:spMkLst>
        </pc:spChg>
        <pc:spChg chg="mod">
          <ac:chgData name="Morgane Le Doare" userId="e43c5043-e609-4d77-9ffe-9b95e249f9d5" providerId="ADAL" clId="{E71DC06D-2B08-4DDA-80C4-08F8DF40F7AA}" dt="2025-07-01T11:58:41.985" v="1440" actId="403"/>
          <ac:spMkLst>
            <pc:docMk/>
            <pc:sldMk cId="3392140411" sldId="763"/>
            <ac:spMk id="4" creationId="{0B9984E1-2274-4CC1-9F80-9E6DFFCA400F}"/>
          </ac:spMkLst>
        </pc:spChg>
        <pc:spChg chg="add mod">
          <ac:chgData name="Morgane Le Doare" userId="e43c5043-e609-4d77-9ffe-9b95e249f9d5" providerId="ADAL" clId="{E71DC06D-2B08-4DDA-80C4-08F8DF40F7AA}" dt="2025-07-01T12:04:00.860" v="1542" actId="20577"/>
          <ac:spMkLst>
            <pc:docMk/>
            <pc:sldMk cId="3392140411" sldId="763"/>
            <ac:spMk id="6" creationId="{57CC38D3-A3D6-6991-B48B-8A7245FE1D2F}"/>
          </ac:spMkLst>
        </pc:spChg>
        <pc:spChg chg="mod">
          <ac:chgData name="Morgane Le Doare" userId="e43c5043-e609-4d77-9ffe-9b95e249f9d5" providerId="ADAL" clId="{E71DC06D-2B08-4DDA-80C4-08F8DF40F7AA}" dt="2025-07-01T11:58:41.985" v="1440" actId="403"/>
          <ac:spMkLst>
            <pc:docMk/>
            <pc:sldMk cId="3392140411" sldId="763"/>
            <ac:spMk id="7" creationId="{0F8FC77B-8D21-42E0-A63B-B70D973FFCED}"/>
          </ac:spMkLst>
        </pc:spChg>
        <pc:spChg chg="mod">
          <ac:chgData name="Morgane Le Doare" userId="e43c5043-e609-4d77-9ffe-9b95e249f9d5" providerId="ADAL" clId="{E71DC06D-2B08-4DDA-80C4-08F8DF40F7AA}" dt="2025-07-01T11:58:41.985" v="1440" actId="403"/>
          <ac:spMkLst>
            <pc:docMk/>
            <pc:sldMk cId="3392140411" sldId="763"/>
            <ac:spMk id="10" creationId="{EBC21803-6614-4DCA-9515-DA14BB8F731A}"/>
          </ac:spMkLst>
        </pc:spChg>
        <pc:spChg chg="mod">
          <ac:chgData name="Morgane Le Doare" userId="e43c5043-e609-4d77-9ffe-9b95e249f9d5" providerId="ADAL" clId="{E71DC06D-2B08-4DDA-80C4-08F8DF40F7AA}" dt="2025-07-01T12:04:14.623" v="1546" actId="1076"/>
          <ac:spMkLst>
            <pc:docMk/>
            <pc:sldMk cId="3392140411" sldId="763"/>
            <ac:spMk id="11" creationId="{EDA22FDD-0D2E-4EAD-BAD3-FF7BB786B113}"/>
          </ac:spMkLst>
        </pc:spChg>
        <pc:spChg chg="del mod">
          <ac:chgData name="Morgane Le Doare" userId="e43c5043-e609-4d77-9ffe-9b95e249f9d5" providerId="ADAL" clId="{E71DC06D-2B08-4DDA-80C4-08F8DF40F7AA}" dt="2025-07-01T12:04:03.264" v="1543" actId="478"/>
          <ac:spMkLst>
            <pc:docMk/>
            <pc:sldMk cId="3392140411" sldId="763"/>
            <ac:spMk id="12" creationId="{47848AE3-C623-4C7F-91A5-1332B19B6B06}"/>
          </ac:spMkLst>
        </pc:spChg>
        <pc:spChg chg="del">
          <ac:chgData name="Morgane Le Doare" userId="e43c5043-e609-4d77-9ffe-9b95e249f9d5" providerId="ADAL" clId="{E71DC06D-2B08-4DDA-80C4-08F8DF40F7AA}" dt="2025-07-01T12:04:03.264" v="1543" actId="478"/>
          <ac:spMkLst>
            <pc:docMk/>
            <pc:sldMk cId="3392140411" sldId="763"/>
            <ac:spMk id="13" creationId="{8275EFCE-02E6-4F78-BFAA-03A28B2EB4AE}"/>
          </ac:spMkLst>
        </pc:spChg>
        <pc:spChg chg="mod">
          <ac:chgData name="Morgane Le Doare" userId="e43c5043-e609-4d77-9ffe-9b95e249f9d5" providerId="ADAL" clId="{E71DC06D-2B08-4DDA-80C4-08F8DF40F7AA}" dt="2025-07-01T11:58:48.141" v="1441" actId="6549"/>
          <ac:spMkLst>
            <pc:docMk/>
            <pc:sldMk cId="3392140411" sldId="763"/>
            <ac:spMk id="15" creationId="{8CBAC614-1C42-489A-A4AD-B1F60405B240}"/>
          </ac:spMkLst>
        </pc:spChg>
        <pc:spChg chg="mod">
          <ac:chgData name="Morgane Le Doare" userId="e43c5043-e609-4d77-9ffe-9b95e249f9d5" providerId="ADAL" clId="{E71DC06D-2B08-4DDA-80C4-08F8DF40F7AA}" dt="2025-07-01T11:58:41.985" v="1440" actId="403"/>
          <ac:spMkLst>
            <pc:docMk/>
            <pc:sldMk cId="3392140411" sldId="763"/>
            <ac:spMk id="16" creationId="{B5B19DDA-1C29-42FA-BFBA-61E2000327EC}"/>
          </ac:spMkLst>
        </pc:spChg>
        <pc:spChg chg="mod">
          <ac:chgData name="Morgane Le Doare" userId="e43c5043-e609-4d77-9ffe-9b95e249f9d5" providerId="ADAL" clId="{E71DC06D-2B08-4DDA-80C4-08F8DF40F7AA}" dt="2025-07-01T12:03:26.710" v="1533" actId="1076"/>
          <ac:spMkLst>
            <pc:docMk/>
            <pc:sldMk cId="3392140411" sldId="763"/>
            <ac:spMk id="20" creationId="{2721A885-12C1-4EA9-97BA-13CB1E0B1433}"/>
          </ac:spMkLst>
        </pc:spChg>
        <pc:spChg chg="del">
          <ac:chgData name="Morgane Le Doare" userId="e43c5043-e609-4d77-9ffe-9b95e249f9d5" providerId="ADAL" clId="{E71DC06D-2B08-4DDA-80C4-08F8DF40F7AA}" dt="2025-07-01T10:06:00.016" v="1291" actId="478"/>
          <ac:spMkLst>
            <pc:docMk/>
            <pc:sldMk cId="3392140411" sldId="763"/>
            <ac:spMk id="21" creationId="{0C1A014A-5CE0-4D85-A7DD-AD5CF8947A5E}"/>
          </ac:spMkLst>
        </pc:spChg>
        <pc:spChg chg="add mod">
          <ac:chgData name="Morgane Le Doare" userId="e43c5043-e609-4d77-9ffe-9b95e249f9d5" providerId="ADAL" clId="{E71DC06D-2B08-4DDA-80C4-08F8DF40F7AA}" dt="2025-07-01T12:03:55.967" v="1541"/>
          <ac:spMkLst>
            <pc:docMk/>
            <pc:sldMk cId="3392140411" sldId="763"/>
            <ac:spMk id="22" creationId="{4AF62741-E096-9677-01D2-13DF02B16B22}"/>
          </ac:spMkLst>
        </pc:spChg>
      </pc:sldChg>
      <pc:sldChg chg="modSp add mod">
        <pc:chgData name="Morgane Le Doare" userId="e43c5043-e609-4d77-9ffe-9b95e249f9d5" providerId="ADAL" clId="{E71DC06D-2B08-4DDA-80C4-08F8DF40F7AA}" dt="2025-07-01T12:00:03.315" v="1462" actId="403"/>
        <pc:sldMkLst>
          <pc:docMk/>
          <pc:sldMk cId="1482743072" sldId="764"/>
        </pc:sldMkLst>
        <pc:spChg chg="mod">
          <ac:chgData name="Morgane Le Doare" userId="e43c5043-e609-4d77-9ffe-9b95e249f9d5" providerId="ADAL" clId="{E71DC06D-2B08-4DDA-80C4-08F8DF40F7AA}" dt="2025-07-01T11:59:51.028" v="1455" actId="6549"/>
          <ac:spMkLst>
            <pc:docMk/>
            <pc:sldMk cId="1482743072" sldId="764"/>
            <ac:spMk id="5" creationId="{00000000-0000-0000-0000-000000000000}"/>
          </ac:spMkLst>
        </pc:spChg>
        <pc:graphicFrameChg chg="mod modGraphic">
          <ac:chgData name="Morgane Le Doare" userId="e43c5043-e609-4d77-9ffe-9b95e249f9d5" providerId="ADAL" clId="{E71DC06D-2B08-4DDA-80C4-08F8DF40F7AA}" dt="2025-07-01T12:00:03.315" v="1462" actId="403"/>
          <ac:graphicFrameMkLst>
            <pc:docMk/>
            <pc:sldMk cId="1482743072" sldId="764"/>
            <ac:graphicFrameMk id="3" creationId="{00000000-0000-0000-0000-000000000000}"/>
          </ac:graphicFrameMkLst>
        </pc:graphicFrameChg>
      </pc:sldChg>
      <pc:sldChg chg="modSp del mod modClrScheme chgLayout">
        <pc:chgData name="Morgane Le Doare" userId="e43c5043-e609-4d77-9ffe-9b95e249f9d5" providerId="ADAL" clId="{E71DC06D-2B08-4DDA-80C4-08F8DF40F7AA}" dt="2025-07-01T09:56:12.947" v="1082" actId="2696"/>
        <pc:sldMkLst>
          <pc:docMk/>
          <pc:sldMk cId="1901790364" sldId="764"/>
        </pc:sldMkLst>
        <pc:spChg chg="mod ord">
          <ac:chgData name="Morgane Le Doare" userId="e43c5043-e609-4d77-9ffe-9b95e249f9d5" providerId="ADAL" clId="{E71DC06D-2B08-4DDA-80C4-08F8DF40F7AA}" dt="2025-07-01T08:02:25.692" v="209" actId="700"/>
          <ac:spMkLst>
            <pc:docMk/>
            <pc:sldMk cId="1901790364" sldId="764"/>
            <ac:spMk id="2" creationId="{00000000-0000-0000-0000-000000000000}"/>
          </ac:spMkLst>
        </pc:spChg>
      </pc:sldChg>
      <pc:sldChg chg="del">
        <pc:chgData name="Morgane Le Doare" userId="e43c5043-e609-4d77-9ffe-9b95e249f9d5" providerId="ADAL" clId="{E71DC06D-2B08-4DDA-80C4-08F8DF40F7AA}" dt="2025-07-01T06:56:26.068" v="109" actId="47"/>
        <pc:sldMkLst>
          <pc:docMk/>
          <pc:sldMk cId="2453242531" sldId="765"/>
        </pc:sldMkLst>
      </pc:sldChg>
      <pc:sldChg chg="del">
        <pc:chgData name="Morgane Le Doare" userId="e43c5043-e609-4d77-9ffe-9b95e249f9d5" providerId="ADAL" clId="{E71DC06D-2B08-4DDA-80C4-08F8DF40F7AA}" dt="2025-07-01T07:34:46.099" v="124" actId="47"/>
        <pc:sldMkLst>
          <pc:docMk/>
          <pc:sldMk cId="2261920081" sldId="767"/>
        </pc:sldMkLst>
      </pc:sldChg>
      <pc:sldChg chg="del">
        <pc:chgData name="Morgane Le Doare" userId="e43c5043-e609-4d77-9ffe-9b95e249f9d5" providerId="ADAL" clId="{E71DC06D-2B08-4DDA-80C4-08F8DF40F7AA}" dt="2025-07-01T06:56:28.247" v="111" actId="47"/>
        <pc:sldMkLst>
          <pc:docMk/>
          <pc:sldMk cId="3884380681" sldId="2103"/>
        </pc:sldMkLst>
      </pc:sldChg>
      <pc:sldChg chg="del">
        <pc:chgData name="Morgane Le Doare" userId="e43c5043-e609-4d77-9ffe-9b95e249f9d5" providerId="ADAL" clId="{E71DC06D-2B08-4DDA-80C4-08F8DF40F7AA}" dt="2025-07-01T07:35:10.213" v="136" actId="47"/>
        <pc:sldMkLst>
          <pc:docMk/>
          <pc:sldMk cId="870045650" sldId="2145"/>
        </pc:sldMkLst>
      </pc:sldChg>
      <pc:sldChg chg="del">
        <pc:chgData name="Morgane Le Doare" userId="e43c5043-e609-4d77-9ffe-9b95e249f9d5" providerId="ADAL" clId="{E71DC06D-2B08-4DDA-80C4-08F8DF40F7AA}" dt="2025-07-01T07:34:44.513" v="122" actId="47"/>
        <pc:sldMkLst>
          <pc:docMk/>
          <pc:sldMk cId="2232932341" sldId="2146"/>
        </pc:sldMkLst>
      </pc:sldChg>
      <pc:sldChg chg="del">
        <pc:chgData name="Morgane Le Doare" userId="e43c5043-e609-4d77-9ffe-9b95e249f9d5" providerId="ADAL" clId="{E71DC06D-2B08-4DDA-80C4-08F8DF40F7AA}" dt="2025-07-01T07:35:28.507" v="138" actId="47"/>
        <pc:sldMkLst>
          <pc:docMk/>
          <pc:sldMk cId="2581160869" sldId="2147"/>
        </pc:sldMkLst>
      </pc:sldChg>
      <pc:sldChg chg="del">
        <pc:chgData name="Morgane Le Doare" userId="e43c5043-e609-4d77-9ffe-9b95e249f9d5" providerId="ADAL" clId="{E71DC06D-2B08-4DDA-80C4-08F8DF40F7AA}" dt="2025-07-01T07:35:07.598" v="134" actId="47"/>
        <pc:sldMkLst>
          <pc:docMk/>
          <pc:sldMk cId="963412728" sldId="2148"/>
        </pc:sldMkLst>
      </pc:sldChg>
      <pc:sldChg chg="del">
        <pc:chgData name="Morgane Le Doare" userId="e43c5043-e609-4d77-9ffe-9b95e249f9d5" providerId="ADAL" clId="{E71DC06D-2B08-4DDA-80C4-08F8DF40F7AA}" dt="2025-07-01T07:35:06.692" v="133" actId="47"/>
        <pc:sldMkLst>
          <pc:docMk/>
          <pc:sldMk cId="3566952762" sldId="2150"/>
        </pc:sldMkLst>
      </pc:sldChg>
      <pc:sldChg chg="del">
        <pc:chgData name="Morgane Le Doare" userId="e43c5043-e609-4d77-9ffe-9b95e249f9d5" providerId="ADAL" clId="{E71DC06D-2B08-4DDA-80C4-08F8DF40F7AA}" dt="2025-07-01T07:35:06.190" v="132" actId="47"/>
        <pc:sldMkLst>
          <pc:docMk/>
          <pc:sldMk cId="570046831" sldId="2151"/>
        </pc:sldMkLst>
      </pc:sldChg>
      <pc:sldChg chg="del">
        <pc:chgData name="Morgane Le Doare" userId="e43c5043-e609-4d77-9ffe-9b95e249f9d5" providerId="ADAL" clId="{E71DC06D-2B08-4DDA-80C4-08F8DF40F7AA}" dt="2025-07-01T07:39:46.503" v="161" actId="47"/>
        <pc:sldMkLst>
          <pc:docMk/>
          <pc:sldMk cId="3059671072" sldId="2152"/>
        </pc:sldMkLst>
      </pc:sldChg>
      <pc:sldChg chg="addSp modSp del mod modClrScheme chgLayout">
        <pc:chgData name="Morgane Le Doare" userId="e43c5043-e609-4d77-9ffe-9b95e249f9d5" providerId="ADAL" clId="{E71DC06D-2B08-4DDA-80C4-08F8DF40F7AA}" dt="2025-07-01T09:51:04.728" v="923" actId="2696"/>
        <pc:sldMkLst>
          <pc:docMk/>
          <pc:sldMk cId="933619612" sldId="2153"/>
        </pc:sldMkLst>
        <pc:spChg chg="add mod ord">
          <ac:chgData name="Morgane Le Doare" userId="e43c5043-e609-4d77-9ffe-9b95e249f9d5" providerId="ADAL" clId="{E71DC06D-2B08-4DDA-80C4-08F8DF40F7AA}" dt="2025-07-01T08:02:25.692" v="209" actId="700"/>
          <ac:spMkLst>
            <pc:docMk/>
            <pc:sldMk cId="933619612" sldId="2153"/>
            <ac:spMk id="2" creationId="{65019CF3-2AFF-F848-DC7F-EDDD2D3495B6}"/>
          </ac:spMkLst>
        </pc:spChg>
      </pc:sldChg>
      <pc:sldChg chg="addSp delSp modSp add mod">
        <pc:chgData name="Morgane Le Doare" userId="e43c5043-e609-4d77-9ffe-9b95e249f9d5" providerId="ADAL" clId="{E71DC06D-2B08-4DDA-80C4-08F8DF40F7AA}" dt="2025-07-01T09:54:06.754" v="1075" actId="171"/>
        <pc:sldMkLst>
          <pc:docMk/>
          <pc:sldMk cId="1039753623" sldId="2153"/>
        </pc:sldMkLst>
        <pc:spChg chg="add del mod">
          <ac:chgData name="Morgane Le Doare" userId="e43c5043-e609-4d77-9ffe-9b95e249f9d5" providerId="ADAL" clId="{E71DC06D-2B08-4DDA-80C4-08F8DF40F7AA}" dt="2025-07-01T09:52:19.441" v="1029" actId="947"/>
          <ac:spMkLst>
            <pc:docMk/>
            <pc:sldMk cId="1039753623" sldId="2153"/>
            <ac:spMk id="2" creationId="{65019CF3-2AFF-F848-DC7F-EDDD2D3495B6}"/>
          </ac:spMkLst>
        </pc:spChg>
        <pc:spChg chg="del">
          <ac:chgData name="Morgane Le Doare" userId="e43c5043-e609-4d77-9ffe-9b95e249f9d5" providerId="ADAL" clId="{E71DC06D-2B08-4DDA-80C4-08F8DF40F7AA}" dt="2025-07-01T09:51:31.416" v="930" actId="478"/>
          <ac:spMkLst>
            <pc:docMk/>
            <pc:sldMk cId="1039753623" sldId="2153"/>
            <ac:spMk id="15" creationId="{21D6C749-8E8A-483E-81B7-D15AD5FC79F4}"/>
          </ac:spMkLst>
        </pc:spChg>
        <pc:spChg chg="mod">
          <ac:chgData name="Morgane Le Doare" userId="e43c5043-e609-4d77-9ffe-9b95e249f9d5" providerId="ADAL" clId="{E71DC06D-2B08-4DDA-80C4-08F8DF40F7AA}" dt="2025-07-01T09:53:49.326" v="1068" actId="1035"/>
          <ac:spMkLst>
            <pc:docMk/>
            <pc:sldMk cId="1039753623" sldId="2153"/>
            <ac:spMk id="17" creationId="{E9A2F2A2-B95D-4078-BFF3-4558E6CAF9A8}"/>
          </ac:spMkLst>
        </pc:spChg>
        <pc:spChg chg="mod">
          <ac:chgData name="Morgane Le Doare" userId="e43c5043-e609-4d77-9ffe-9b95e249f9d5" providerId="ADAL" clId="{E71DC06D-2B08-4DDA-80C4-08F8DF40F7AA}" dt="2025-07-01T09:53:23.546" v="1058" actId="1076"/>
          <ac:spMkLst>
            <pc:docMk/>
            <pc:sldMk cId="1039753623" sldId="2153"/>
            <ac:spMk id="19" creationId="{DA9658F1-D5AF-4FE1-AB50-72062C8C75B1}"/>
          </ac:spMkLst>
        </pc:spChg>
        <pc:spChg chg="mod">
          <ac:chgData name="Morgane Le Doare" userId="e43c5043-e609-4d77-9ffe-9b95e249f9d5" providerId="ADAL" clId="{E71DC06D-2B08-4DDA-80C4-08F8DF40F7AA}" dt="2025-07-01T09:53:30.847" v="1059" actId="14100"/>
          <ac:spMkLst>
            <pc:docMk/>
            <pc:sldMk cId="1039753623" sldId="2153"/>
            <ac:spMk id="20" creationId="{8663ADF2-303C-432F-BABB-3A9FF632C967}"/>
          </ac:spMkLst>
        </pc:spChg>
        <pc:spChg chg="mod">
          <ac:chgData name="Morgane Le Doare" userId="e43c5043-e609-4d77-9ffe-9b95e249f9d5" providerId="ADAL" clId="{E71DC06D-2B08-4DDA-80C4-08F8DF40F7AA}" dt="2025-07-01T09:53:23.546" v="1058" actId="1076"/>
          <ac:spMkLst>
            <pc:docMk/>
            <pc:sldMk cId="1039753623" sldId="2153"/>
            <ac:spMk id="21" creationId="{1E0F394F-4811-49B8-9483-3F693E209F5D}"/>
          </ac:spMkLst>
        </pc:spChg>
        <pc:spChg chg="mod">
          <ac:chgData name="Morgane Le Doare" userId="e43c5043-e609-4d77-9ffe-9b95e249f9d5" providerId="ADAL" clId="{E71DC06D-2B08-4DDA-80C4-08F8DF40F7AA}" dt="2025-07-01T09:53:23.546" v="1058" actId="1076"/>
          <ac:spMkLst>
            <pc:docMk/>
            <pc:sldMk cId="1039753623" sldId="2153"/>
            <ac:spMk id="23" creationId="{A389C8A6-CB37-4E55-823B-83EF5BB3460C}"/>
          </ac:spMkLst>
        </pc:spChg>
        <pc:spChg chg="mod">
          <ac:chgData name="Morgane Le Doare" userId="e43c5043-e609-4d77-9ffe-9b95e249f9d5" providerId="ADAL" clId="{E71DC06D-2B08-4DDA-80C4-08F8DF40F7AA}" dt="2025-07-01T09:53:23.546" v="1058" actId="1076"/>
          <ac:spMkLst>
            <pc:docMk/>
            <pc:sldMk cId="1039753623" sldId="2153"/>
            <ac:spMk id="24" creationId="{510D45A3-F59C-4619-BE88-57509BE18A7E}"/>
          </ac:spMkLst>
        </pc:spChg>
        <pc:spChg chg="mod">
          <ac:chgData name="Morgane Le Doare" userId="e43c5043-e609-4d77-9ffe-9b95e249f9d5" providerId="ADAL" clId="{E71DC06D-2B08-4DDA-80C4-08F8DF40F7AA}" dt="2025-07-01T09:53:23.546" v="1058" actId="1076"/>
          <ac:spMkLst>
            <pc:docMk/>
            <pc:sldMk cId="1039753623" sldId="2153"/>
            <ac:spMk id="25" creationId="{3EF9F34C-DAFE-4546-8FAE-A9A2FC2BADBE}"/>
          </ac:spMkLst>
        </pc:spChg>
        <pc:spChg chg="mod">
          <ac:chgData name="Morgane Le Doare" userId="e43c5043-e609-4d77-9ffe-9b95e249f9d5" providerId="ADAL" clId="{E71DC06D-2B08-4DDA-80C4-08F8DF40F7AA}" dt="2025-07-01T09:53:23.546" v="1058" actId="1076"/>
          <ac:spMkLst>
            <pc:docMk/>
            <pc:sldMk cId="1039753623" sldId="2153"/>
            <ac:spMk id="26" creationId="{853A2831-1F44-4269-BDDE-87DDA7BA19C8}"/>
          </ac:spMkLst>
        </pc:spChg>
        <pc:spChg chg="mod">
          <ac:chgData name="Morgane Le Doare" userId="e43c5043-e609-4d77-9ffe-9b95e249f9d5" providerId="ADAL" clId="{E71DC06D-2B08-4DDA-80C4-08F8DF40F7AA}" dt="2025-07-01T09:53:39.959" v="1062" actId="1076"/>
          <ac:spMkLst>
            <pc:docMk/>
            <pc:sldMk cId="1039753623" sldId="2153"/>
            <ac:spMk id="27" creationId="{6A9D27B2-4C0D-4EB7-AAAC-4ED166459BF4}"/>
          </ac:spMkLst>
        </pc:spChg>
        <pc:spChg chg="mod">
          <ac:chgData name="Morgane Le Doare" userId="e43c5043-e609-4d77-9ffe-9b95e249f9d5" providerId="ADAL" clId="{E71DC06D-2B08-4DDA-80C4-08F8DF40F7AA}" dt="2025-07-01T09:53:34.479" v="1060" actId="1076"/>
          <ac:spMkLst>
            <pc:docMk/>
            <pc:sldMk cId="1039753623" sldId="2153"/>
            <ac:spMk id="29" creationId="{7CF3EEE3-8B52-4943-A5D1-DD94B3A2E512}"/>
          </ac:spMkLst>
        </pc:spChg>
        <pc:spChg chg="del">
          <ac:chgData name="Morgane Le Doare" userId="e43c5043-e609-4d77-9ffe-9b95e249f9d5" providerId="ADAL" clId="{E71DC06D-2B08-4DDA-80C4-08F8DF40F7AA}" dt="2025-07-01T09:51:39.230" v="933" actId="478"/>
          <ac:spMkLst>
            <pc:docMk/>
            <pc:sldMk cId="1039753623" sldId="2153"/>
            <ac:spMk id="34" creationId="{027E010F-2686-489E-B4CC-40587EAC7749}"/>
          </ac:spMkLst>
        </pc:spChg>
        <pc:spChg chg="del mod">
          <ac:chgData name="Morgane Le Doare" userId="e43c5043-e609-4d77-9ffe-9b95e249f9d5" providerId="ADAL" clId="{E71DC06D-2B08-4DDA-80C4-08F8DF40F7AA}" dt="2025-07-01T09:52:21.368" v="1030" actId="478"/>
          <ac:spMkLst>
            <pc:docMk/>
            <pc:sldMk cId="1039753623" sldId="2153"/>
            <ac:spMk id="35" creationId="{E891A3A9-7D66-498F-A29A-5E91BBE33DD1}"/>
          </ac:spMkLst>
        </pc:spChg>
        <pc:picChg chg="mod">
          <ac:chgData name="Morgane Le Doare" userId="e43c5043-e609-4d77-9ffe-9b95e249f9d5" providerId="ADAL" clId="{E71DC06D-2B08-4DDA-80C4-08F8DF40F7AA}" dt="2025-07-01T09:53:36.415" v="1061" actId="1076"/>
          <ac:picMkLst>
            <pc:docMk/>
            <pc:sldMk cId="1039753623" sldId="2153"/>
            <ac:picMk id="33" creationId="{6EB5BD6B-0BC7-462D-9483-367468C5C0EA}"/>
          </ac:picMkLst>
        </pc:picChg>
        <pc:cxnChg chg="mod ord">
          <ac:chgData name="Morgane Le Doare" userId="e43c5043-e609-4d77-9ffe-9b95e249f9d5" providerId="ADAL" clId="{E71DC06D-2B08-4DDA-80C4-08F8DF40F7AA}" dt="2025-07-01T09:54:06.754" v="1075" actId="171"/>
          <ac:cxnSpMkLst>
            <pc:docMk/>
            <pc:sldMk cId="1039753623" sldId="2153"/>
            <ac:cxnSpMk id="18" creationId="{5C4251C1-9F5B-4BF2-ABA6-6BF29ACCC062}"/>
          </ac:cxnSpMkLst>
        </pc:cxnChg>
      </pc:sldChg>
      <pc:sldChg chg="del">
        <pc:chgData name="Morgane Le Doare" userId="e43c5043-e609-4d77-9ffe-9b95e249f9d5" providerId="ADAL" clId="{E71DC06D-2B08-4DDA-80C4-08F8DF40F7AA}" dt="2025-07-01T06:57:47.077" v="117" actId="47"/>
        <pc:sldMkLst>
          <pc:docMk/>
          <pc:sldMk cId="331018660" sldId="2154"/>
        </pc:sldMkLst>
      </pc:sldChg>
      <pc:sldChg chg="del">
        <pc:chgData name="Morgane Le Doare" userId="e43c5043-e609-4d77-9ffe-9b95e249f9d5" providerId="ADAL" clId="{E71DC06D-2B08-4DDA-80C4-08F8DF40F7AA}" dt="2025-07-01T06:55:10.441" v="81" actId="47"/>
        <pc:sldMkLst>
          <pc:docMk/>
          <pc:sldMk cId="2230344550" sldId="2155"/>
        </pc:sldMkLst>
      </pc:sldChg>
      <pc:sldChg chg="modSp mod ord modClrScheme chgLayout">
        <pc:chgData name="Morgane Le Doare" userId="e43c5043-e609-4d77-9ffe-9b95e249f9d5" providerId="ADAL" clId="{E71DC06D-2B08-4DDA-80C4-08F8DF40F7AA}" dt="2025-07-01T08:02:25.692" v="209" actId="700"/>
        <pc:sldMkLst>
          <pc:docMk/>
          <pc:sldMk cId="1352859024" sldId="2156"/>
        </pc:sldMkLst>
        <pc:spChg chg="mod ord">
          <ac:chgData name="Morgane Le Doare" userId="e43c5043-e609-4d77-9ffe-9b95e249f9d5" providerId="ADAL" clId="{E71DC06D-2B08-4DDA-80C4-08F8DF40F7AA}" dt="2025-07-01T08:02:25.692" v="209" actId="700"/>
          <ac:spMkLst>
            <pc:docMk/>
            <pc:sldMk cId="1352859024" sldId="2156"/>
            <ac:spMk id="2" creationId="{80A21273-57AC-4FA7-8899-C3C2083DC054}"/>
          </ac:spMkLst>
        </pc:spChg>
        <pc:spChg chg="mod ord">
          <ac:chgData name="Morgane Le Doare" userId="e43c5043-e609-4d77-9ffe-9b95e249f9d5" providerId="ADAL" clId="{E71DC06D-2B08-4DDA-80C4-08F8DF40F7AA}" dt="2025-07-01T08:02:25.692" v="209" actId="700"/>
          <ac:spMkLst>
            <pc:docMk/>
            <pc:sldMk cId="1352859024" sldId="2156"/>
            <ac:spMk id="3" creationId="{DCFD6927-8723-48C5-B4B6-D400ADA31F6D}"/>
          </ac:spMkLst>
        </pc:spChg>
      </pc:sldChg>
      <pc:sldChg chg="del">
        <pc:chgData name="Morgane Le Doare" userId="e43c5043-e609-4d77-9ffe-9b95e249f9d5" providerId="ADAL" clId="{E71DC06D-2B08-4DDA-80C4-08F8DF40F7AA}" dt="2025-07-01T06:56:19.992" v="104" actId="47"/>
        <pc:sldMkLst>
          <pc:docMk/>
          <pc:sldMk cId="17689820" sldId="2157"/>
        </pc:sldMkLst>
      </pc:sldChg>
      <pc:sldChg chg="add del">
        <pc:chgData name="Morgane Le Doare" userId="e43c5043-e609-4d77-9ffe-9b95e249f9d5" providerId="ADAL" clId="{E71DC06D-2B08-4DDA-80C4-08F8DF40F7AA}" dt="2025-07-01T08:07:02.440" v="228" actId="2696"/>
        <pc:sldMkLst>
          <pc:docMk/>
          <pc:sldMk cId="1204065706" sldId="2157"/>
        </pc:sldMkLst>
      </pc:sldChg>
      <pc:sldChg chg="modSp add mod modClrScheme chgLayout">
        <pc:chgData name="Morgane Le Doare" userId="e43c5043-e609-4d77-9ffe-9b95e249f9d5" providerId="ADAL" clId="{E71DC06D-2B08-4DDA-80C4-08F8DF40F7AA}" dt="2025-07-01T08:29:46.421" v="305" actId="6549"/>
        <pc:sldMkLst>
          <pc:docMk/>
          <pc:sldMk cId="2362411088" sldId="2157"/>
        </pc:sldMkLst>
        <pc:spChg chg="mod ord">
          <ac:chgData name="Morgane Le Doare" userId="e43c5043-e609-4d77-9ffe-9b95e249f9d5" providerId="ADAL" clId="{E71DC06D-2B08-4DDA-80C4-08F8DF40F7AA}" dt="2025-07-01T08:29:46.421" v="305" actId="6549"/>
          <ac:spMkLst>
            <pc:docMk/>
            <pc:sldMk cId="2362411088" sldId="2157"/>
            <ac:spMk id="5" creationId="{2928B3BC-892F-6EC6-B7F7-BBEB8E7510AB}"/>
          </ac:spMkLst>
        </pc:spChg>
      </pc:sldChg>
      <pc:sldChg chg="del">
        <pc:chgData name="Morgane Le Doare" userId="e43c5043-e609-4d77-9ffe-9b95e249f9d5" providerId="ADAL" clId="{E71DC06D-2B08-4DDA-80C4-08F8DF40F7AA}" dt="2025-07-01T07:35:29.593" v="139" actId="47"/>
        <pc:sldMkLst>
          <pc:docMk/>
          <pc:sldMk cId="293141485" sldId="2158"/>
        </pc:sldMkLst>
      </pc:sldChg>
      <pc:sldChg chg="del">
        <pc:chgData name="Morgane Le Doare" userId="e43c5043-e609-4d77-9ffe-9b95e249f9d5" providerId="ADAL" clId="{E71DC06D-2B08-4DDA-80C4-08F8DF40F7AA}" dt="2025-07-01T07:35:11.989" v="137" actId="47"/>
        <pc:sldMkLst>
          <pc:docMk/>
          <pc:sldMk cId="506923708" sldId="2159"/>
        </pc:sldMkLst>
      </pc:sldChg>
      <pc:sldChg chg="modSp add mod modClrScheme chgLayout">
        <pc:chgData name="Morgane Le Doare" userId="e43c5043-e609-4d77-9ffe-9b95e249f9d5" providerId="ADAL" clId="{E71DC06D-2B08-4DDA-80C4-08F8DF40F7AA}" dt="2025-07-01T08:30:10.413" v="307" actId="700"/>
        <pc:sldMkLst>
          <pc:docMk/>
          <pc:sldMk cId="3609667975" sldId="2159"/>
        </pc:sldMkLst>
        <pc:spChg chg="mod ord">
          <ac:chgData name="Morgane Le Doare" userId="e43c5043-e609-4d77-9ffe-9b95e249f9d5" providerId="ADAL" clId="{E71DC06D-2B08-4DDA-80C4-08F8DF40F7AA}" dt="2025-07-01T08:30:10.413" v="307" actId="700"/>
          <ac:spMkLst>
            <pc:docMk/>
            <pc:sldMk cId="3609667975" sldId="2159"/>
            <ac:spMk id="3" creationId="{00000000-0000-0000-0000-000000000000}"/>
          </ac:spMkLst>
        </pc:spChg>
      </pc:sldChg>
      <pc:sldChg chg="add del">
        <pc:chgData name="Morgane Le Doare" userId="e43c5043-e609-4d77-9ffe-9b95e249f9d5" providerId="ADAL" clId="{E71DC06D-2B08-4DDA-80C4-08F8DF40F7AA}" dt="2025-07-01T08:07:02.440" v="228" actId="2696"/>
        <pc:sldMkLst>
          <pc:docMk/>
          <pc:sldMk cId="3657067885" sldId="2159"/>
        </pc:sldMkLst>
      </pc:sldChg>
      <pc:sldChg chg="addSp delSp modSp add del mod modClrScheme chgLayout">
        <pc:chgData name="Morgane Le Doare" userId="e43c5043-e609-4d77-9ffe-9b95e249f9d5" providerId="ADAL" clId="{E71DC06D-2B08-4DDA-80C4-08F8DF40F7AA}" dt="2025-07-01T12:13:30.832" v="1634" actId="47"/>
        <pc:sldMkLst>
          <pc:docMk/>
          <pc:sldMk cId="2073059098" sldId="2160"/>
        </pc:sldMkLst>
        <pc:spChg chg="del mod ord">
          <ac:chgData name="Morgane Le Doare" userId="e43c5043-e609-4d77-9ffe-9b95e249f9d5" providerId="ADAL" clId="{E71DC06D-2B08-4DDA-80C4-08F8DF40F7AA}" dt="2025-07-01T08:02:35.653" v="211" actId="478"/>
          <ac:spMkLst>
            <pc:docMk/>
            <pc:sldMk cId="2073059098" sldId="2160"/>
            <ac:spMk id="3" creationId="{DA400395-EEAD-4A5C-8638-9B142489049A}"/>
          </ac:spMkLst>
        </pc:spChg>
        <pc:spChg chg="add del mod">
          <ac:chgData name="Morgane Le Doare" userId="e43c5043-e609-4d77-9ffe-9b95e249f9d5" providerId="ADAL" clId="{E71DC06D-2B08-4DDA-80C4-08F8DF40F7AA}" dt="2025-07-01T08:02:40.178" v="212" actId="478"/>
          <ac:spMkLst>
            <pc:docMk/>
            <pc:sldMk cId="2073059098" sldId="2160"/>
            <ac:spMk id="5" creationId="{052119ED-4E4A-142C-F43B-A012B3CBFC96}"/>
          </ac:spMkLst>
        </pc:spChg>
      </pc:sldChg>
      <pc:sldChg chg="del">
        <pc:chgData name="Morgane Le Doare" userId="e43c5043-e609-4d77-9ffe-9b95e249f9d5" providerId="ADAL" clId="{E71DC06D-2B08-4DDA-80C4-08F8DF40F7AA}" dt="2025-07-01T06:56:31.445" v="113" actId="47"/>
        <pc:sldMkLst>
          <pc:docMk/>
          <pc:sldMk cId="3493782773" sldId="2161"/>
        </pc:sldMkLst>
      </pc:sldChg>
      <pc:sldChg chg="del">
        <pc:chgData name="Morgane Le Doare" userId="e43c5043-e609-4d77-9ffe-9b95e249f9d5" providerId="ADAL" clId="{E71DC06D-2B08-4DDA-80C4-08F8DF40F7AA}" dt="2025-07-01T06:56:23.719" v="106" actId="47"/>
        <pc:sldMkLst>
          <pc:docMk/>
          <pc:sldMk cId="2547079558" sldId="2162"/>
        </pc:sldMkLst>
      </pc:sldChg>
      <pc:sldChg chg="modSp del mod modClrScheme chgLayout">
        <pc:chgData name="Morgane Le Doare" userId="e43c5043-e609-4d77-9ffe-9b95e249f9d5" providerId="ADAL" clId="{E71DC06D-2B08-4DDA-80C4-08F8DF40F7AA}" dt="2025-07-01T09:29:19.062" v="763" actId="47"/>
        <pc:sldMkLst>
          <pc:docMk/>
          <pc:sldMk cId="3476431507" sldId="2163"/>
        </pc:sldMkLst>
        <pc:spChg chg="mod ord">
          <ac:chgData name="Morgane Le Doare" userId="e43c5043-e609-4d77-9ffe-9b95e249f9d5" providerId="ADAL" clId="{E71DC06D-2B08-4DDA-80C4-08F8DF40F7AA}" dt="2025-07-01T08:02:25.692" v="209" actId="700"/>
          <ac:spMkLst>
            <pc:docMk/>
            <pc:sldMk cId="3476431507" sldId="2163"/>
            <ac:spMk id="2" creationId="{FAEC6703-6344-4045-874B-A07D9AFF36C9}"/>
          </ac:spMkLst>
        </pc:spChg>
      </pc:sldChg>
      <pc:sldChg chg="modSp del mod modClrScheme chgLayout">
        <pc:chgData name="Morgane Le Doare" userId="e43c5043-e609-4d77-9ffe-9b95e249f9d5" providerId="ADAL" clId="{E71DC06D-2B08-4DDA-80C4-08F8DF40F7AA}" dt="2025-07-01T09:29:20.022" v="764" actId="47"/>
        <pc:sldMkLst>
          <pc:docMk/>
          <pc:sldMk cId="1800217240" sldId="2164"/>
        </pc:sldMkLst>
        <pc:spChg chg="mod ord">
          <ac:chgData name="Morgane Le Doare" userId="e43c5043-e609-4d77-9ffe-9b95e249f9d5" providerId="ADAL" clId="{E71DC06D-2B08-4DDA-80C4-08F8DF40F7AA}" dt="2025-07-01T08:02:25.692" v="209" actId="700"/>
          <ac:spMkLst>
            <pc:docMk/>
            <pc:sldMk cId="1800217240" sldId="2164"/>
            <ac:spMk id="2" creationId="{A0C91AB0-3DCD-48A6-A8E2-6E17F3B69A8D}"/>
          </ac:spMkLst>
        </pc:spChg>
      </pc:sldChg>
      <pc:sldChg chg="del">
        <pc:chgData name="Morgane Le Doare" userId="e43c5043-e609-4d77-9ffe-9b95e249f9d5" providerId="ADAL" clId="{E71DC06D-2B08-4DDA-80C4-08F8DF40F7AA}" dt="2025-07-01T07:35:03.814" v="130" actId="47"/>
        <pc:sldMkLst>
          <pc:docMk/>
          <pc:sldMk cId="351144660" sldId="2165"/>
        </pc:sldMkLst>
      </pc:sldChg>
      <pc:sldChg chg="modSp add mod">
        <pc:chgData name="Morgane Le Doare" userId="e43c5043-e609-4d77-9ffe-9b95e249f9d5" providerId="ADAL" clId="{E71DC06D-2B08-4DDA-80C4-08F8DF40F7AA}" dt="2025-07-01T09:18:12.651" v="664" actId="6549"/>
        <pc:sldMkLst>
          <pc:docMk/>
          <pc:sldMk cId="470783967" sldId="2165"/>
        </pc:sldMkLst>
        <pc:spChg chg="mod">
          <ac:chgData name="Morgane Le Doare" userId="e43c5043-e609-4d77-9ffe-9b95e249f9d5" providerId="ADAL" clId="{E71DC06D-2B08-4DDA-80C4-08F8DF40F7AA}" dt="2025-07-01T09:18:12.651" v="664" actId="6549"/>
          <ac:spMkLst>
            <pc:docMk/>
            <pc:sldMk cId="470783967" sldId="2165"/>
            <ac:spMk id="8" creationId="{00000000-0000-0000-0000-000000000000}"/>
          </ac:spMkLst>
        </pc:spChg>
      </pc:sldChg>
      <pc:sldChg chg="add del">
        <pc:chgData name="Morgane Le Doare" userId="e43c5043-e609-4d77-9ffe-9b95e249f9d5" providerId="ADAL" clId="{E71DC06D-2B08-4DDA-80C4-08F8DF40F7AA}" dt="2025-07-01T08:07:02.440" v="228" actId="2696"/>
        <pc:sldMkLst>
          <pc:docMk/>
          <pc:sldMk cId="2377783691" sldId="2165"/>
        </pc:sldMkLst>
      </pc:sldChg>
      <pc:sldChg chg="del">
        <pc:chgData name="Morgane Le Doare" userId="e43c5043-e609-4d77-9ffe-9b95e249f9d5" providerId="ADAL" clId="{E71DC06D-2B08-4DDA-80C4-08F8DF40F7AA}" dt="2025-07-01T07:35:04.976" v="131" actId="47"/>
        <pc:sldMkLst>
          <pc:docMk/>
          <pc:sldMk cId="533878419" sldId="2166"/>
        </pc:sldMkLst>
      </pc:sldChg>
      <pc:sldChg chg="del">
        <pc:chgData name="Morgane Le Doare" userId="e43c5043-e609-4d77-9ffe-9b95e249f9d5" providerId="ADAL" clId="{E71DC06D-2B08-4DDA-80C4-08F8DF40F7AA}" dt="2025-07-01T07:35:08.687" v="135" actId="47"/>
        <pc:sldMkLst>
          <pc:docMk/>
          <pc:sldMk cId="3532058223" sldId="2167"/>
        </pc:sldMkLst>
      </pc:sldChg>
      <pc:sldChg chg="add del">
        <pc:chgData name="Morgane Le Doare" userId="e43c5043-e609-4d77-9ffe-9b95e249f9d5" providerId="ADAL" clId="{E71DC06D-2B08-4DDA-80C4-08F8DF40F7AA}" dt="2025-07-01T08:07:02.440" v="228" actId="2696"/>
        <pc:sldMkLst>
          <pc:docMk/>
          <pc:sldMk cId="3943193919" sldId="2182"/>
        </pc:sldMkLst>
      </pc:sldChg>
      <pc:sldChg chg="add">
        <pc:chgData name="Morgane Le Doare" userId="e43c5043-e609-4d77-9ffe-9b95e249f9d5" providerId="ADAL" clId="{E71DC06D-2B08-4DDA-80C4-08F8DF40F7AA}" dt="2025-07-01T08:07:06.223" v="229"/>
        <pc:sldMkLst>
          <pc:docMk/>
          <pc:sldMk cId="4261710818" sldId="2182"/>
        </pc:sldMkLst>
      </pc:sldChg>
      <pc:sldChg chg="delSp modSp add mod modClrScheme chgLayout">
        <pc:chgData name="Morgane Le Doare" userId="e43c5043-e609-4d77-9ffe-9b95e249f9d5" providerId="ADAL" clId="{E71DC06D-2B08-4DDA-80C4-08F8DF40F7AA}" dt="2025-07-01T09:19:25.089" v="670" actId="21"/>
        <pc:sldMkLst>
          <pc:docMk/>
          <pc:sldMk cId="2572098670" sldId="2186"/>
        </pc:sldMkLst>
        <pc:spChg chg="mod ord">
          <ac:chgData name="Morgane Le Doare" userId="e43c5043-e609-4d77-9ffe-9b95e249f9d5" providerId="ADAL" clId="{E71DC06D-2B08-4DDA-80C4-08F8DF40F7AA}" dt="2025-07-01T09:19:11.176" v="667" actId="700"/>
          <ac:spMkLst>
            <pc:docMk/>
            <pc:sldMk cId="2572098670" sldId="2186"/>
            <ac:spMk id="5" creationId="{8B5707E4-998B-E077-4DDC-624A6E6FC918}"/>
          </ac:spMkLst>
        </pc:spChg>
        <pc:picChg chg="del mod">
          <ac:chgData name="Morgane Le Doare" userId="e43c5043-e609-4d77-9ffe-9b95e249f9d5" providerId="ADAL" clId="{E71DC06D-2B08-4DDA-80C4-08F8DF40F7AA}" dt="2025-07-01T09:19:25.089" v="670" actId="21"/>
          <ac:picMkLst>
            <pc:docMk/>
            <pc:sldMk cId="2572098670" sldId="2186"/>
            <ac:picMk id="2" creationId="{680789A9-6A29-17FA-5E65-90F1CAFABD49}"/>
          </ac:picMkLst>
        </pc:picChg>
      </pc:sldChg>
      <pc:sldChg chg="add del">
        <pc:chgData name="Morgane Le Doare" userId="e43c5043-e609-4d77-9ffe-9b95e249f9d5" providerId="ADAL" clId="{E71DC06D-2B08-4DDA-80C4-08F8DF40F7AA}" dt="2025-07-01T08:07:02.440" v="228" actId="2696"/>
        <pc:sldMkLst>
          <pc:docMk/>
          <pc:sldMk cId="2887747675" sldId="2186"/>
        </pc:sldMkLst>
      </pc:sldChg>
      <pc:sldChg chg="addSp delSp modSp add del mod modClrScheme chgLayout">
        <pc:chgData name="Morgane Le Doare" userId="e43c5043-e609-4d77-9ffe-9b95e249f9d5" providerId="ADAL" clId="{E71DC06D-2B08-4DDA-80C4-08F8DF40F7AA}" dt="2025-07-01T09:08:42" v="442" actId="47"/>
        <pc:sldMkLst>
          <pc:docMk/>
          <pc:sldMk cId="3062717650" sldId="2189"/>
        </pc:sldMkLst>
        <pc:spChg chg="mod">
          <ac:chgData name="Morgane Le Doare" userId="e43c5043-e609-4d77-9ffe-9b95e249f9d5" providerId="ADAL" clId="{E71DC06D-2B08-4DDA-80C4-08F8DF40F7AA}" dt="2025-07-01T09:00:45.608" v="399" actId="20577"/>
          <ac:spMkLst>
            <pc:docMk/>
            <pc:sldMk cId="3062717650" sldId="2189"/>
            <ac:spMk id="5" creationId="{00000000-0000-0000-0000-000000000000}"/>
          </ac:spMkLst>
        </pc:spChg>
        <pc:spChg chg="add del mod ord">
          <ac:chgData name="Morgane Le Doare" userId="e43c5043-e609-4d77-9ffe-9b95e249f9d5" providerId="ADAL" clId="{E71DC06D-2B08-4DDA-80C4-08F8DF40F7AA}" dt="2025-07-01T08:59:57.188" v="366" actId="478"/>
          <ac:spMkLst>
            <pc:docMk/>
            <pc:sldMk cId="3062717650" sldId="2189"/>
            <ac:spMk id="13" creationId="{E12A719B-7F13-691D-43AC-9D816C9A5823}"/>
          </ac:spMkLst>
        </pc:spChg>
      </pc:sldChg>
      <pc:sldChg chg="addSp delSp modSp add mod modClrScheme chgLayout">
        <pc:chgData name="Morgane Le Doare" userId="e43c5043-e609-4d77-9ffe-9b95e249f9d5" providerId="ADAL" clId="{E71DC06D-2B08-4DDA-80C4-08F8DF40F7AA}" dt="2025-07-01T09:08:33.643" v="441" actId="6549"/>
        <pc:sldMkLst>
          <pc:docMk/>
          <pc:sldMk cId="457842883" sldId="2191"/>
        </pc:sldMkLst>
        <pc:spChg chg="add del mod">
          <ac:chgData name="Morgane Le Doare" userId="e43c5043-e609-4d77-9ffe-9b95e249f9d5" providerId="ADAL" clId="{E71DC06D-2B08-4DDA-80C4-08F8DF40F7AA}" dt="2025-07-01T09:08:33.643" v="441" actId="6549"/>
          <ac:spMkLst>
            <pc:docMk/>
            <pc:sldMk cId="457842883" sldId="2191"/>
            <ac:spMk id="5" creationId="{A7F6A5A1-632D-AE5B-6CD3-FC9DB202248A}"/>
          </ac:spMkLst>
        </pc:spChg>
        <pc:spChg chg="add del mod ord">
          <ac:chgData name="Morgane Le Doare" userId="e43c5043-e609-4d77-9ffe-9b95e249f9d5" providerId="ADAL" clId="{E71DC06D-2B08-4DDA-80C4-08F8DF40F7AA}" dt="2025-07-01T09:07:51.052" v="406" actId="700"/>
          <ac:spMkLst>
            <pc:docMk/>
            <pc:sldMk cId="457842883" sldId="2191"/>
            <ac:spMk id="6" creationId="{7A874BE8-78EC-C7F1-91AC-16FAE3F27968}"/>
          </ac:spMkLst>
        </pc:spChg>
        <pc:spChg chg="add del mod ord">
          <ac:chgData name="Morgane Le Doare" userId="e43c5043-e609-4d77-9ffe-9b95e249f9d5" providerId="ADAL" clId="{E71DC06D-2B08-4DDA-80C4-08F8DF40F7AA}" dt="2025-07-01T09:08:23.489" v="417" actId="478"/>
          <ac:spMkLst>
            <pc:docMk/>
            <pc:sldMk cId="457842883" sldId="2191"/>
            <ac:spMk id="7" creationId="{267107D4-95E2-312E-6418-83260ABBEDBB}"/>
          </ac:spMkLst>
        </pc:spChg>
      </pc:sldChg>
      <pc:sldChg chg="add del">
        <pc:chgData name="Morgane Le Doare" userId="e43c5043-e609-4d77-9ffe-9b95e249f9d5" providerId="ADAL" clId="{E71DC06D-2B08-4DDA-80C4-08F8DF40F7AA}" dt="2025-07-01T08:06:03.410" v="226" actId="47"/>
        <pc:sldMkLst>
          <pc:docMk/>
          <pc:sldMk cId="848777310" sldId="2192"/>
        </pc:sldMkLst>
      </pc:sldChg>
      <pc:sldChg chg="modSp add del mod modClrScheme chgLayout">
        <pc:chgData name="Morgane Le Doare" userId="e43c5043-e609-4d77-9ffe-9b95e249f9d5" providerId="ADAL" clId="{E71DC06D-2B08-4DDA-80C4-08F8DF40F7AA}" dt="2025-07-01T08:05:52.425" v="224" actId="47"/>
        <pc:sldMkLst>
          <pc:docMk/>
          <pc:sldMk cId="908646086" sldId="2194"/>
        </pc:sldMkLst>
        <pc:spChg chg="mod ord">
          <ac:chgData name="Morgane Le Doare" userId="e43c5043-e609-4d77-9ffe-9b95e249f9d5" providerId="ADAL" clId="{E71DC06D-2B08-4DDA-80C4-08F8DF40F7AA}" dt="2025-07-01T08:01:08.253" v="201" actId="700"/>
          <ac:spMkLst>
            <pc:docMk/>
            <pc:sldMk cId="908646086" sldId="2194"/>
            <ac:spMk id="2" creationId="{E2D02B77-D126-ED81-AB98-A58D0329D761}"/>
          </ac:spMkLst>
        </pc:spChg>
      </pc:sldChg>
      <pc:sldChg chg="add del">
        <pc:chgData name="Morgane Le Doare" userId="e43c5043-e609-4d77-9ffe-9b95e249f9d5" providerId="ADAL" clId="{E71DC06D-2B08-4DDA-80C4-08F8DF40F7AA}" dt="2025-07-01T08:05:34.834" v="220" actId="47"/>
        <pc:sldMkLst>
          <pc:docMk/>
          <pc:sldMk cId="1586969613" sldId="2195"/>
        </pc:sldMkLst>
      </pc:sldChg>
      <pc:sldChg chg="add">
        <pc:chgData name="Morgane Le Doare" userId="e43c5043-e609-4d77-9ffe-9b95e249f9d5" providerId="ADAL" clId="{E71DC06D-2B08-4DDA-80C4-08F8DF40F7AA}" dt="2025-07-01T08:07:06.223" v="229"/>
        <pc:sldMkLst>
          <pc:docMk/>
          <pc:sldMk cId="1357048365" sldId="2196"/>
        </pc:sldMkLst>
      </pc:sldChg>
      <pc:sldChg chg="add del">
        <pc:chgData name="Morgane Le Doare" userId="e43c5043-e609-4d77-9ffe-9b95e249f9d5" providerId="ADAL" clId="{E71DC06D-2B08-4DDA-80C4-08F8DF40F7AA}" dt="2025-07-01T08:07:02.440" v="228" actId="2696"/>
        <pc:sldMkLst>
          <pc:docMk/>
          <pc:sldMk cId="1964528630" sldId="2196"/>
        </pc:sldMkLst>
      </pc:sldChg>
      <pc:sldChg chg="modSp add del mod modClrScheme chgLayout">
        <pc:chgData name="Morgane Le Doare" userId="e43c5043-e609-4d77-9ffe-9b95e249f9d5" providerId="ADAL" clId="{E71DC06D-2B08-4DDA-80C4-08F8DF40F7AA}" dt="2025-07-01T08:05:36.137" v="221" actId="47"/>
        <pc:sldMkLst>
          <pc:docMk/>
          <pc:sldMk cId="294622403" sldId="2198"/>
        </pc:sldMkLst>
        <pc:spChg chg="mod ord">
          <ac:chgData name="Morgane Le Doare" userId="e43c5043-e609-4d77-9ffe-9b95e249f9d5" providerId="ADAL" clId="{E71DC06D-2B08-4DDA-80C4-08F8DF40F7AA}" dt="2025-07-01T08:01:31.646" v="202" actId="700"/>
          <ac:spMkLst>
            <pc:docMk/>
            <pc:sldMk cId="294622403" sldId="2198"/>
            <ac:spMk id="4" creationId="{165246F3-9876-8E32-F398-978CCFC33BC4}"/>
          </ac:spMkLst>
        </pc:spChg>
      </pc:sldChg>
      <pc:sldChg chg="modSp add del mod modClrScheme chgLayout">
        <pc:chgData name="Morgane Le Doare" userId="e43c5043-e609-4d77-9ffe-9b95e249f9d5" providerId="ADAL" clId="{E71DC06D-2B08-4DDA-80C4-08F8DF40F7AA}" dt="2025-07-01T08:05:34.834" v="220" actId="47"/>
        <pc:sldMkLst>
          <pc:docMk/>
          <pc:sldMk cId="578822659" sldId="2201"/>
        </pc:sldMkLst>
        <pc:spChg chg="mod ord">
          <ac:chgData name="Morgane Le Doare" userId="e43c5043-e609-4d77-9ffe-9b95e249f9d5" providerId="ADAL" clId="{E71DC06D-2B08-4DDA-80C4-08F8DF40F7AA}" dt="2025-07-01T08:01:31.646" v="202" actId="700"/>
          <ac:spMkLst>
            <pc:docMk/>
            <pc:sldMk cId="578822659" sldId="2201"/>
            <ac:spMk id="5" creationId="{FD7B4386-0932-F346-8185-AE66D0233FBB}"/>
          </ac:spMkLst>
        </pc:spChg>
      </pc:sldChg>
      <pc:sldChg chg="modSp add del mod modClrScheme chgLayout">
        <pc:chgData name="Morgane Le Doare" userId="e43c5043-e609-4d77-9ffe-9b95e249f9d5" providerId="ADAL" clId="{E71DC06D-2B08-4DDA-80C4-08F8DF40F7AA}" dt="2025-07-01T08:05:34.834" v="220" actId="47"/>
        <pc:sldMkLst>
          <pc:docMk/>
          <pc:sldMk cId="2716324377" sldId="2202"/>
        </pc:sldMkLst>
        <pc:spChg chg="mod ord">
          <ac:chgData name="Morgane Le Doare" userId="e43c5043-e609-4d77-9ffe-9b95e249f9d5" providerId="ADAL" clId="{E71DC06D-2B08-4DDA-80C4-08F8DF40F7AA}" dt="2025-07-01T08:01:31.646" v="202" actId="700"/>
          <ac:spMkLst>
            <pc:docMk/>
            <pc:sldMk cId="2716324377" sldId="2202"/>
            <ac:spMk id="3" creationId="{00000000-0000-0000-0000-000000000000}"/>
          </ac:spMkLst>
        </pc:spChg>
      </pc:sldChg>
      <pc:sldChg chg="delSp modSp add mod modClrScheme chgLayout">
        <pc:chgData name="Morgane Le Doare" userId="e43c5043-e609-4d77-9ffe-9b95e249f9d5" providerId="ADAL" clId="{E71DC06D-2B08-4DDA-80C4-08F8DF40F7AA}" dt="2025-07-01T09:54:55.118" v="1081" actId="1582"/>
        <pc:sldMkLst>
          <pc:docMk/>
          <pc:sldMk cId="2823254688" sldId="2206"/>
        </pc:sldMkLst>
        <pc:spChg chg="mod ord">
          <ac:chgData name="Morgane Le Doare" userId="e43c5043-e609-4d77-9ffe-9b95e249f9d5" providerId="ADAL" clId="{E71DC06D-2B08-4DDA-80C4-08F8DF40F7AA}" dt="2025-07-01T09:31:15.907" v="772" actId="1076"/>
          <ac:spMkLst>
            <pc:docMk/>
            <pc:sldMk cId="2823254688" sldId="2206"/>
            <ac:spMk id="2" creationId="{B135209E-B4CE-9515-9317-474B8A0B5419}"/>
          </ac:spMkLst>
        </pc:spChg>
        <pc:spChg chg="mod">
          <ac:chgData name="Morgane Le Doare" userId="e43c5043-e609-4d77-9ffe-9b95e249f9d5" providerId="ADAL" clId="{E71DC06D-2B08-4DDA-80C4-08F8DF40F7AA}" dt="2025-07-01T09:54:17.122" v="1076" actId="1076"/>
          <ac:spMkLst>
            <pc:docMk/>
            <pc:sldMk cId="2823254688" sldId="2206"/>
            <ac:spMk id="4" creationId="{E60DE7A7-DCE6-650C-D621-B03613A495D1}"/>
          </ac:spMkLst>
        </pc:spChg>
        <pc:spChg chg="del">
          <ac:chgData name="Morgane Le Doare" userId="e43c5043-e609-4d77-9ffe-9b95e249f9d5" providerId="ADAL" clId="{E71DC06D-2B08-4DDA-80C4-08F8DF40F7AA}" dt="2025-07-01T09:31:12.031" v="771" actId="478"/>
          <ac:spMkLst>
            <pc:docMk/>
            <pc:sldMk cId="2823254688" sldId="2206"/>
            <ac:spMk id="14" creationId="{3695C211-9263-0BFC-0081-35147B79878E}"/>
          </ac:spMkLst>
        </pc:spChg>
        <pc:spChg chg="mod">
          <ac:chgData name="Morgane Le Doare" userId="e43c5043-e609-4d77-9ffe-9b95e249f9d5" providerId="ADAL" clId="{E71DC06D-2B08-4DDA-80C4-08F8DF40F7AA}" dt="2025-07-01T09:54:17.122" v="1076" actId="1076"/>
          <ac:spMkLst>
            <pc:docMk/>
            <pc:sldMk cId="2823254688" sldId="2206"/>
            <ac:spMk id="20" creationId="{E367FDA9-7068-1C3E-DD32-E989EDB57FFA}"/>
          </ac:spMkLst>
        </pc:spChg>
        <pc:spChg chg="mod">
          <ac:chgData name="Morgane Le Doare" userId="e43c5043-e609-4d77-9ffe-9b95e249f9d5" providerId="ADAL" clId="{E71DC06D-2B08-4DDA-80C4-08F8DF40F7AA}" dt="2025-07-01T09:54:49.892" v="1080" actId="1582"/>
          <ac:spMkLst>
            <pc:docMk/>
            <pc:sldMk cId="2823254688" sldId="2206"/>
            <ac:spMk id="24" creationId="{1C36C17A-D927-CB47-66DD-E65496A932F0}"/>
          </ac:spMkLst>
        </pc:spChg>
        <pc:spChg chg="mod">
          <ac:chgData name="Morgane Le Doare" userId="e43c5043-e609-4d77-9ffe-9b95e249f9d5" providerId="ADAL" clId="{E71DC06D-2B08-4DDA-80C4-08F8DF40F7AA}" dt="2025-07-01T09:54:27.788" v="1077" actId="1582"/>
          <ac:spMkLst>
            <pc:docMk/>
            <pc:sldMk cId="2823254688" sldId="2206"/>
            <ac:spMk id="25" creationId="{C135C767-EC41-B1D9-5CE5-C17D668181D6}"/>
          </ac:spMkLst>
        </pc:spChg>
        <pc:spChg chg="mod">
          <ac:chgData name="Morgane Le Doare" userId="e43c5043-e609-4d77-9ffe-9b95e249f9d5" providerId="ADAL" clId="{E71DC06D-2B08-4DDA-80C4-08F8DF40F7AA}" dt="2025-07-01T09:54:17.122" v="1076" actId="1076"/>
          <ac:spMkLst>
            <pc:docMk/>
            <pc:sldMk cId="2823254688" sldId="2206"/>
            <ac:spMk id="29" creationId="{81CB5AC2-CB6D-8B42-ABF0-EE5348205FE7}"/>
          </ac:spMkLst>
        </pc:spChg>
        <pc:spChg chg="mod">
          <ac:chgData name="Morgane Le Doare" userId="e43c5043-e609-4d77-9ffe-9b95e249f9d5" providerId="ADAL" clId="{E71DC06D-2B08-4DDA-80C4-08F8DF40F7AA}" dt="2025-07-01T09:54:17.122" v="1076" actId="1076"/>
          <ac:spMkLst>
            <pc:docMk/>
            <pc:sldMk cId="2823254688" sldId="2206"/>
            <ac:spMk id="39" creationId="{E6F22BA2-4BDC-C6DE-1A6D-0FF5FD99DF23}"/>
          </ac:spMkLst>
        </pc:spChg>
        <pc:spChg chg="mod">
          <ac:chgData name="Morgane Le Doare" userId="e43c5043-e609-4d77-9ffe-9b95e249f9d5" providerId="ADAL" clId="{E71DC06D-2B08-4DDA-80C4-08F8DF40F7AA}" dt="2025-07-01T09:54:55.118" v="1081" actId="1582"/>
          <ac:spMkLst>
            <pc:docMk/>
            <pc:sldMk cId="2823254688" sldId="2206"/>
            <ac:spMk id="53" creationId="{49F70084-E77F-7D94-820C-E08600A2903C}"/>
          </ac:spMkLst>
        </pc:spChg>
        <pc:spChg chg="mod">
          <ac:chgData name="Morgane Le Doare" userId="e43c5043-e609-4d77-9ffe-9b95e249f9d5" providerId="ADAL" clId="{E71DC06D-2B08-4DDA-80C4-08F8DF40F7AA}" dt="2025-07-01T09:54:27.788" v="1077" actId="1582"/>
          <ac:spMkLst>
            <pc:docMk/>
            <pc:sldMk cId="2823254688" sldId="2206"/>
            <ac:spMk id="55" creationId="{D6C4B9AE-FCDB-B8A3-C187-B22D13FDC731}"/>
          </ac:spMkLst>
        </pc:spChg>
        <pc:spChg chg="mod">
          <ac:chgData name="Morgane Le Doare" userId="e43c5043-e609-4d77-9ffe-9b95e249f9d5" providerId="ADAL" clId="{E71DC06D-2B08-4DDA-80C4-08F8DF40F7AA}" dt="2025-07-01T09:54:37.625" v="1079" actId="2085"/>
          <ac:spMkLst>
            <pc:docMk/>
            <pc:sldMk cId="2823254688" sldId="2206"/>
            <ac:spMk id="56" creationId="{6AD5CE1B-E2EC-A86A-0A99-8173C8B184C5}"/>
          </ac:spMkLst>
        </pc:spChg>
        <pc:spChg chg="mod">
          <ac:chgData name="Morgane Le Doare" userId="e43c5043-e609-4d77-9ffe-9b95e249f9d5" providerId="ADAL" clId="{E71DC06D-2B08-4DDA-80C4-08F8DF40F7AA}" dt="2025-07-01T09:54:34.956" v="1078" actId="2085"/>
          <ac:spMkLst>
            <pc:docMk/>
            <pc:sldMk cId="2823254688" sldId="2206"/>
            <ac:spMk id="57" creationId="{BC883A0D-B6D6-35DE-8FE5-27B7200816F7}"/>
          </ac:spMkLst>
        </pc:spChg>
        <pc:spChg chg="mod">
          <ac:chgData name="Morgane Le Doare" userId="e43c5043-e609-4d77-9ffe-9b95e249f9d5" providerId="ADAL" clId="{E71DC06D-2B08-4DDA-80C4-08F8DF40F7AA}" dt="2025-07-01T09:54:17.122" v="1076" actId="1076"/>
          <ac:spMkLst>
            <pc:docMk/>
            <pc:sldMk cId="2823254688" sldId="2206"/>
            <ac:spMk id="58" creationId="{2C8757C3-3968-1A73-E54C-E8FF1EC97783}"/>
          </ac:spMkLst>
        </pc:spChg>
        <pc:picChg chg="mod">
          <ac:chgData name="Morgane Le Doare" userId="e43c5043-e609-4d77-9ffe-9b95e249f9d5" providerId="ADAL" clId="{E71DC06D-2B08-4DDA-80C4-08F8DF40F7AA}" dt="2025-07-01T09:54:27.788" v="1077" actId="1582"/>
          <ac:picMkLst>
            <pc:docMk/>
            <pc:sldMk cId="2823254688" sldId="2206"/>
            <ac:picMk id="33" creationId="{493FD376-E3BB-6756-7BC1-C38520BFD0D9}"/>
          </ac:picMkLst>
        </pc:picChg>
      </pc:sldChg>
      <pc:sldChg chg="modSp add del mod modClrScheme chgLayout">
        <pc:chgData name="Morgane Le Doare" userId="e43c5043-e609-4d77-9ffe-9b95e249f9d5" providerId="ADAL" clId="{E71DC06D-2B08-4DDA-80C4-08F8DF40F7AA}" dt="2025-07-01T08:05:34.834" v="220" actId="47"/>
        <pc:sldMkLst>
          <pc:docMk/>
          <pc:sldMk cId="3533776665" sldId="2210"/>
        </pc:sldMkLst>
        <pc:spChg chg="mod ord">
          <ac:chgData name="Morgane Le Doare" userId="e43c5043-e609-4d77-9ffe-9b95e249f9d5" providerId="ADAL" clId="{E71DC06D-2B08-4DDA-80C4-08F8DF40F7AA}" dt="2025-07-01T08:01:31.646" v="202" actId="700"/>
          <ac:spMkLst>
            <pc:docMk/>
            <pc:sldMk cId="3533776665" sldId="2210"/>
            <ac:spMk id="18" creationId="{D283CAEC-88BF-DD93-D771-BC9F50DEF79C}"/>
          </ac:spMkLst>
        </pc:spChg>
      </pc:sldChg>
      <pc:sldChg chg="add del">
        <pc:chgData name="Morgane Le Doare" userId="e43c5043-e609-4d77-9ffe-9b95e249f9d5" providerId="ADAL" clId="{E71DC06D-2B08-4DDA-80C4-08F8DF40F7AA}" dt="2025-07-01T08:01:38.540" v="203" actId="47"/>
        <pc:sldMkLst>
          <pc:docMk/>
          <pc:sldMk cId="3499236493" sldId="2211"/>
        </pc:sldMkLst>
      </pc:sldChg>
      <pc:sldChg chg="modSp add del mod modClrScheme chgLayout">
        <pc:chgData name="Morgane Le Doare" userId="e43c5043-e609-4d77-9ffe-9b95e249f9d5" providerId="ADAL" clId="{E71DC06D-2B08-4DDA-80C4-08F8DF40F7AA}" dt="2025-07-01T08:05:34.834" v="220" actId="47"/>
        <pc:sldMkLst>
          <pc:docMk/>
          <pc:sldMk cId="2354048130" sldId="2213"/>
        </pc:sldMkLst>
        <pc:spChg chg="mod ord">
          <ac:chgData name="Morgane Le Doare" userId="e43c5043-e609-4d77-9ffe-9b95e249f9d5" providerId="ADAL" clId="{E71DC06D-2B08-4DDA-80C4-08F8DF40F7AA}" dt="2025-07-01T08:01:31.646" v="202" actId="700"/>
          <ac:spMkLst>
            <pc:docMk/>
            <pc:sldMk cId="2354048130" sldId="2213"/>
            <ac:spMk id="7" creationId="{7918279C-47B2-9828-7879-C93E5A309605}"/>
          </ac:spMkLst>
        </pc:spChg>
      </pc:sldChg>
      <pc:sldChg chg="addSp delSp modSp add mod ord modClrScheme chgLayout">
        <pc:chgData name="Morgane Le Doare" userId="e43c5043-e609-4d77-9ffe-9b95e249f9d5" providerId="ADAL" clId="{E71DC06D-2B08-4DDA-80C4-08F8DF40F7AA}" dt="2025-07-01T09:14:33.558" v="569"/>
        <pc:sldMkLst>
          <pc:docMk/>
          <pc:sldMk cId="833211674" sldId="2266"/>
        </pc:sldMkLst>
        <pc:spChg chg="add mod ord">
          <ac:chgData name="Morgane Le Doare" userId="e43c5043-e609-4d77-9ffe-9b95e249f9d5" providerId="ADAL" clId="{E71DC06D-2B08-4DDA-80C4-08F8DF40F7AA}" dt="2025-07-01T09:14:26.570" v="567" actId="20577"/>
          <ac:spMkLst>
            <pc:docMk/>
            <pc:sldMk cId="833211674" sldId="2266"/>
            <ac:spMk id="2" creationId="{0B31C7B5-D280-26D1-68C8-F04EC56628A2}"/>
          </ac:spMkLst>
        </pc:spChg>
        <pc:spChg chg="mod">
          <ac:chgData name="Morgane Le Doare" userId="e43c5043-e609-4d77-9ffe-9b95e249f9d5" providerId="ADAL" clId="{E71DC06D-2B08-4DDA-80C4-08F8DF40F7AA}" dt="2025-07-01T09:13:48.842" v="493"/>
          <ac:spMkLst>
            <pc:docMk/>
            <pc:sldMk cId="833211674" sldId="2266"/>
            <ac:spMk id="3" creationId="{8F7BE29F-277E-27DD-E4EF-9A0B9DB16BA9}"/>
          </ac:spMkLst>
        </pc:spChg>
        <pc:spChg chg="mod">
          <ac:chgData name="Morgane Le Doare" userId="e43c5043-e609-4d77-9ffe-9b95e249f9d5" providerId="ADAL" clId="{E71DC06D-2B08-4DDA-80C4-08F8DF40F7AA}" dt="2025-07-01T09:13:51.046" v="495"/>
          <ac:spMkLst>
            <pc:docMk/>
            <pc:sldMk cId="833211674" sldId="2266"/>
            <ac:spMk id="4" creationId="{948B4EE9-11E0-CAB8-8D4B-B4563543CFA9}"/>
          </ac:spMkLst>
        </pc:spChg>
        <pc:spChg chg="mod">
          <ac:chgData name="Morgane Le Doare" userId="e43c5043-e609-4d77-9ffe-9b95e249f9d5" providerId="ADAL" clId="{E71DC06D-2B08-4DDA-80C4-08F8DF40F7AA}" dt="2025-07-01T09:13:52.133" v="496"/>
          <ac:spMkLst>
            <pc:docMk/>
            <pc:sldMk cId="833211674" sldId="2266"/>
            <ac:spMk id="5" creationId="{B7B620B8-3651-36E5-483C-2C5EB851902F}"/>
          </ac:spMkLst>
        </pc:spChg>
        <pc:spChg chg="mod">
          <ac:chgData name="Morgane Le Doare" userId="e43c5043-e609-4d77-9ffe-9b95e249f9d5" providerId="ADAL" clId="{E71DC06D-2B08-4DDA-80C4-08F8DF40F7AA}" dt="2025-07-01T09:13:46.354" v="492" actId="6549"/>
          <ac:spMkLst>
            <pc:docMk/>
            <pc:sldMk cId="833211674" sldId="2266"/>
            <ac:spMk id="6" creationId="{374BF8A4-8752-752C-E6D0-6FF4BCF6E0D2}"/>
          </ac:spMkLst>
        </pc:spChg>
        <pc:spChg chg="mod">
          <ac:chgData name="Morgane Le Doare" userId="e43c5043-e609-4d77-9ffe-9b95e249f9d5" providerId="ADAL" clId="{E71DC06D-2B08-4DDA-80C4-08F8DF40F7AA}" dt="2025-07-01T09:13:49.728" v="494"/>
          <ac:spMkLst>
            <pc:docMk/>
            <pc:sldMk cId="833211674" sldId="2266"/>
            <ac:spMk id="12" creationId="{CC62CB60-2E05-A3F2-FF5D-C0792B872C91}"/>
          </ac:spMkLst>
        </pc:spChg>
        <pc:spChg chg="del">
          <ac:chgData name="Morgane Le Doare" userId="e43c5043-e609-4d77-9ffe-9b95e249f9d5" providerId="ADAL" clId="{E71DC06D-2B08-4DDA-80C4-08F8DF40F7AA}" dt="2025-07-01T09:14:00.746" v="498" actId="478"/>
          <ac:spMkLst>
            <pc:docMk/>
            <pc:sldMk cId="833211674" sldId="2266"/>
            <ac:spMk id="34" creationId="{D6F5D7BE-6852-6B8F-82FD-1F0F6015C571}"/>
          </ac:spMkLst>
        </pc:spChg>
      </pc:sldChg>
      <pc:sldChg chg="modSp add mod modClrScheme chgLayout">
        <pc:chgData name="Morgane Le Doare" userId="e43c5043-e609-4d77-9ffe-9b95e249f9d5" providerId="ADAL" clId="{E71DC06D-2B08-4DDA-80C4-08F8DF40F7AA}" dt="2025-07-01T09:13:23.357" v="486" actId="14100"/>
        <pc:sldMkLst>
          <pc:docMk/>
          <pc:sldMk cId="2544314304" sldId="2270"/>
        </pc:sldMkLst>
        <pc:spChg chg="mod ord">
          <ac:chgData name="Morgane Le Doare" userId="e43c5043-e609-4d77-9ffe-9b95e249f9d5" providerId="ADAL" clId="{E71DC06D-2B08-4DDA-80C4-08F8DF40F7AA}" dt="2025-07-01T09:13:23.357" v="486" actId="14100"/>
          <ac:spMkLst>
            <pc:docMk/>
            <pc:sldMk cId="2544314304" sldId="2270"/>
            <ac:spMk id="2" creationId="{FACBDF9F-D0E1-FF23-8115-46976360A42A}"/>
          </ac:spMkLst>
        </pc:spChg>
      </pc:sldChg>
      <pc:sldChg chg="modSp add mod modClrScheme chgLayout">
        <pc:chgData name="Morgane Le Doare" userId="e43c5043-e609-4d77-9ffe-9b95e249f9d5" providerId="ADAL" clId="{E71DC06D-2B08-4DDA-80C4-08F8DF40F7AA}" dt="2025-07-01T08:28:22.941" v="230" actId="700"/>
        <pc:sldMkLst>
          <pc:docMk/>
          <pc:sldMk cId="250150477" sldId="2298"/>
        </pc:sldMkLst>
        <pc:spChg chg="mod ord">
          <ac:chgData name="Morgane Le Doare" userId="e43c5043-e609-4d77-9ffe-9b95e249f9d5" providerId="ADAL" clId="{E71DC06D-2B08-4DDA-80C4-08F8DF40F7AA}" dt="2025-07-01T08:28:22.941" v="230" actId="700"/>
          <ac:spMkLst>
            <pc:docMk/>
            <pc:sldMk cId="250150477" sldId="2298"/>
            <ac:spMk id="5" creationId="{5BF3F6B5-BBDF-93DC-834D-C4DD46AFA5DA}"/>
          </ac:spMkLst>
        </pc:spChg>
      </pc:sldChg>
      <pc:sldChg chg="add del">
        <pc:chgData name="Morgane Le Doare" userId="e43c5043-e609-4d77-9ffe-9b95e249f9d5" providerId="ADAL" clId="{E71DC06D-2B08-4DDA-80C4-08F8DF40F7AA}" dt="2025-07-01T08:07:02.440" v="228" actId="2696"/>
        <pc:sldMkLst>
          <pc:docMk/>
          <pc:sldMk cId="2067077535" sldId="2298"/>
        </pc:sldMkLst>
      </pc:sldChg>
      <pc:sldChg chg="modSp add mod modClrScheme chgLayout">
        <pc:chgData name="Morgane Le Doare" userId="e43c5043-e609-4d77-9ffe-9b95e249f9d5" providerId="ADAL" clId="{E71DC06D-2B08-4DDA-80C4-08F8DF40F7AA}" dt="2025-07-01T08:28:32.730" v="231" actId="700"/>
        <pc:sldMkLst>
          <pc:docMk/>
          <pc:sldMk cId="1232861460" sldId="2299"/>
        </pc:sldMkLst>
        <pc:spChg chg="mod ord">
          <ac:chgData name="Morgane Le Doare" userId="e43c5043-e609-4d77-9ffe-9b95e249f9d5" providerId="ADAL" clId="{E71DC06D-2B08-4DDA-80C4-08F8DF40F7AA}" dt="2025-07-01T08:28:32.730" v="231" actId="700"/>
          <ac:spMkLst>
            <pc:docMk/>
            <pc:sldMk cId="1232861460" sldId="2299"/>
            <ac:spMk id="2" creationId="{6959E23A-2CD8-66C8-F984-CEB886A4893C}"/>
          </ac:spMkLst>
        </pc:spChg>
      </pc:sldChg>
      <pc:sldChg chg="add del">
        <pc:chgData name="Morgane Le Doare" userId="e43c5043-e609-4d77-9ffe-9b95e249f9d5" providerId="ADAL" clId="{E71DC06D-2B08-4DDA-80C4-08F8DF40F7AA}" dt="2025-07-01T08:07:02.440" v="228" actId="2696"/>
        <pc:sldMkLst>
          <pc:docMk/>
          <pc:sldMk cId="2487597951" sldId="2299"/>
        </pc:sldMkLst>
      </pc:sldChg>
      <pc:sldChg chg="modSp add mod modClrScheme chgLayout">
        <pc:chgData name="Morgane Le Doare" userId="e43c5043-e609-4d77-9ffe-9b95e249f9d5" providerId="ADAL" clId="{E71DC06D-2B08-4DDA-80C4-08F8DF40F7AA}" dt="2025-07-01T08:30:10.413" v="307" actId="700"/>
        <pc:sldMkLst>
          <pc:docMk/>
          <pc:sldMk cId="1573605459" sldId="2301"/>
        </pc:sldMkLst>
        <pc:spChg chg="mod ord">
          <ac:chgData name="Morgane Le Doare" userId="e43c5043-e609-4d77-9ffe-9b95e249f9d5" providerId="ADAL" clId="{E71DC06D-2B08-4DDA-80C4-08F8DF40F7AA}" dt="2025-07-01T08:30:10.413" v="307" actId="700"/>
          <ac:spMkLst>
            <pc:docMk/>
            <pc:sldMk cId="1573605459" sldId="2301"/>
            <ac:spMk id="5" creationId="{5D945CAF-0FFB-5A8B-2804-D7E37A7F9ED4}"/>
          </ac:spMkLst>
        </pc:spChg>
      </pc:sldChg>
      <pc:sldChg chg="add del">
        <pc:chgData name="Morgane Le Doare" userId="e43c5043-e609-4d77-9ffe-9b95e249f9d5" providerId="ADAL" clId="{E71DC06D-2B08-4DDA-80C4-08F8DF40F7AA}" dt="2025-07-01T08:07:02.440" v="228" actId="2696"/>
        <pc:sldMkLst>
          <pc:docMk/>
          <pc:sldMk cId="3973413390" sldId="2301"/>
        </pc:sldMkLst>
      </pc:sldChg>
      <pc:sldChg chg="add del">
        <pc:chgData name="Morgane Le Doare" userId="e43c5043-e609-4d77-9ffe-9b95e249f9d5" providerId="ADAL" clId="{E71DC06D-2B08-4DDA-80C4-08F8DF40F7AA}" dt="2025-07-01T07:44:40.652" v="170" actId="47"/>
        <pc:sldMkLst>
          <pc:docMk/>
          <pc:sldMk cId="336905071" sldId="2302"/>
        </pc:sldMkLst>
      </pc:sldChg>
      <pc:sldChg chg="add del">
        <pc:chgData name="Morgane Le Doare" userId="e43c5043-e609-4d77-9ffe-9b95e249f9d5" providerId="ADAL" clId="{E71DC06D-2B08-4DDA-80C4-08F8DF40F7AA}" dt="2025-07-01T08:07:02.440" v="228" actId="2696"/>
        <pc:sldMkLst>
          <pc:docMk/>
          <pc:sldMk cId="2271143315" sldId="2303"/>
        </pc:sldMkLst>
      </pc:sldChg>
      <pc:sldChg chg="addSp delSp modSp add mod modClrScheme chgLayout">
        <pc:chgData name="Morgane Le Doare" userId="e43c5043-e609-4d77-9ffe-9b95e249f9d5" providerId="ADAL" clId="{E71DC06D-2B08-4DDA-80C4-08F8DF40F7AA}" dt="2025-07-01T09:17:36.885" v="648"/>
        <pc:sldMkLst>
          <pc:docMk/>
          <pc:sldMk cId="3380378076" sldId="2303"/>
        </pc:sldMkLst>
        <pc:spChg chg="mod ord">
          <ac:chgData name="Morgane Le Doare" userId="e43c5043-e609-4d77-9ffe-9b95e249f9d5" providerId="ADAL" clId="{E71DC06D-2B08-4DDA-80C4-08F8DF40F7AA}" dt="2025-07-01T08:28:35.685" v="232" actId="700"/>
          <ac:spMkLst>
            <pc:docMk/>
            <pc:sldMk cId="3380378076" sldId="2303"/>
            <ac:spMk id="2" creationId="{650AEB5E-B811-AD4E-B765-017997C03427}"/>
          </ac:spMkLst>
        </pc:spChg>
        <pc:spChg chg="mod">
          <ac:chgData name="Morgane Le Doare" userId="e43c5043-e609-4d77-9ffe-9b95e249f9d5" providerId="ADAL" clId="{E71DC06D-2B08-4DDA-80C4-08F8DF40F7AA}" dt="2025-07-01T09:16:12.549" v="640" actId="1036"/>
          <ac:spMkLst>
            <pc:docMk/>
            <pc:sldMk cId="3380378076" sldId="2303"/>
            <ac:spMk id="4" creationId="{E203996C-BAA4-EAB6-AE15-649F6E54F267}"/>
          </ac:spMkLst>
        </pc:spChg>
        <pc:spChg chg="mod">
          <ac:chgData name="Morgane Le Doare" userId="e43c5043-e609-4d77-9ffe-9b95e249f9d5" providerId="ADAL" clId="{E71DC06D-2B08-4DDA-80C4-08F8DF40F7AA}" dt="2025-07-01T09:16:09.137" v="627" actId="1036"/>
          <ac:spMkLst>
            <pc:docMk/>
            <pc:sldMk cId="3380378076" sldId="2303"/>
            <ac:spMk id="6" creationId="{F2498BCE-F297-8EF4-CB34-3B9EC2629C33}"/>
          </ac:spMkLst>
        </pc:spChg>
        <pc:spChg chg="mod">
          <ac:chgData name="Morgane Le Doare" userId="e43c5043-e609-4d77-9ffe-9b95e249f9d5" providerId="ADAL" clId="{E71DC06D-2B08-4DDA-80C4-08F8DF40F7AA}" dt="2025-07-01T09:16:07.251" v="613" actId="1036"/>
          <ac:spMkLst>
            <pc:docMk/>
            <pc:sldMk cId="3380378076" sldId="2303"/>
            <ac:spMk id="15" creationId="{66660477-A8B7-7AE3-7018-9509DF8D1DC3}"/>
          </ac:spMkLst>
        </pc:spChg>
        <pc:spChg chg="mod">
          <ac:chgData name="Morgane Le Doare" userId="e43c5043-e609-4d77-9ffe-9b95e249f9d5" providerId="ADAL" clId="{E71DC06D-2B08-4DDA-80C4-08F8DF40F7AA}" dt="2025-07-01T09:17:24.998" v="645" actId="164"/>
          <ac:spMkLst>
            <pc:docMk/>
            <pc:sldMk cId="3380378076" sldId="2303"/>
            <ac:spMk id="21" creationId="{98F56D9F-3F0A-8ED0-979A-04126E359815}"/>
          </ac:spMkLst>
        </pc:spChg>
        <pc:spChg chg="mod topLvl">
          <ac:chgData name="Morgane Le Doare" userId="e43c5043-e609-4d77-9ffe-9b95e249f9d5" providerId="ADAL" clId="{E71DC06D-2B08-4DDA-80C4-08F8DF40F7AA}" dt="2025-07-01T09:17:17.636" v="643" actId="165"/>
          <ac:spMkLst>
            <pc:docMk/>
            <pc:sldMk cId="3380378076" sldId="2303"/>
            <ac:spMk id="22" creationId="{241AAA75-E3B5-656A-058B-2647885D1988}"/>
          </ac:spMkLst>
        </pc:spChg>
        <pc:spChg chg="mod topLvl">
          <ac:chgData name="Morgane Le Doare" userId="e43c5043-e609-4d77-9ffe-9b95e249f9d5" providerId="ADAL" clId="{E71DC06D-2B08-4DDA-80C4-08F8DF40F7AA}" dt="2025-07-01T09:17:17.636" v="643" actId="165"/>
          <ac:spMkLst>
            <pc:docMk/>
            <pc:sldMk cId="3380378076" sldId="2303"/>
            <ac:spMk id="23" creationId="{F2C63E76-0A77-E3B9-E920-181A923C55AE}"/>
          </ac:spMkLst>
        </pc:spChg>
        <pc:spChg chg="mod">
          <ac:chgData name="Morgane Le Doare" userId="e43c5043-e609-4d77-9ffe-9b95e249f9d5" providerId="ADAL" clId="{E71DC06D-2B08-4DDA-80C4-08F8DF40F7AA}" dt="2025-07-01T09:17:17.636" v="643" actId="165"/>
          <ac:spMkLst>
            <pc:docMk/>
            <pc:sldMk cId="3380378076" sldId="2303"/>
            <ac:spMk id="1024" creationId="{413CD480-06DC-6865-5A11-EB41F1260F82}"/>
          </ac:spMkLst>
        </pc:spChg>
        <pc:spChg chg="mod">
          <ac:chgData name="Morgane Le Doare" userId="e43c5043-e609-4d77-9ffe-9b95e249f9d5" providerId="ADAL" clId="{E71DC06D-2B08-4DDA-80C4-08F8DF40F7AA}" dt="2025-07-01T09:17:17.636" v="643" actId="165"/>
          <ac:spMkLst>
            <pc:docMk/>
            <pc:sldMk cId="3380378076" sldId="2303"/>
            <ac:spMk id="1025" creationId="{CEAA32E3-2B0A-0F9D-D108-3DF5168B4C7D}"/>
          </ac:spMkLst>
        </pc:spChg>
        <pc:spChg chg="mod">
          <ac:chgData name="Morgane Le Doare" userId="e43c5043-e609-4d77-9ffe-9b95e249f9d5" providerId="ADAL" clId="{E71DC06D-2B08-4DDA-80C4-08F8DF40F7AA}" dt="2025-07-01T09:17:17.636" v="643" actId="165"/>
          <ac:spMkLst>
            <pc:docMk/>
            <pc:sldMk cId="3380378076" sldId="2303"/>
            <ac:spMk id="1029" creationId="{91645604-2629-3C56-1A4C-241894DA9920}"/>
          </ac:spMkLst>
        </pc:spChg>
        <pc:spChg chg="mod">
          <ac:chgData name="Morgane Le Doare" userId="e43c5043-e609-4d77-9ffe-9b95e249f9d5" providerId="ADAL" clId="{E71DC06D-2B08-4DDA-80C4-08F8DF40F7AA}" dt="2025-07-01T09:17:17.636" v="643" actId="165"/>
          <ac:spMkLst>
            <pc:docMk/>
            <pc:sldMk cId="3380378076" sldId="2303"/>
            <ac:spMk id="1031" creationId="{35B11B63-7388-0B56-E1D1-BC675049E93C}"/>
          </ac:spMkLst>
        </pc:spChg>
        <pc:spChg chg="mod">
          <ac:chgData name="Morgane Le Doare" userId="e43c5043-e609-4d77-9ffe-9b95e249f9d5" providerId="ADAL" clId="{E71DC06D-2B08-4DDA-80C4-08F8DF40F7AA}" dt="2025-07-01T09:17:17.636" v="643" actId="165"/>
          <ac:spMkLst>
            <pc:docMk/>
            <pc:sldMk cId="3380378076" sldId="2303"/>
            <ac:spMk id="1033" creationId="{32AFF50C-5FD4-8DF2-2AC5-738758F6D541}"/>
          </ac:spMkLst>
        </pc:spChg>
        <pc:spChg chg="mod">
          <ac:chgData name="Morgane Le Doare" userId="e43c5043-e609-4d77-9ffe-9b95e249f9d5" providerId="ADAL" clId="{E71DC06D-2B08-4DDA-80C4-08F8DF40F7AA}" dt="2025-07-01T09:17:17.636" v="643" actId="165"/>
          <ac:spMkLst>
            <pc:docMk/>
            <pc:sldMk cId="3380378076" sldId="2303"/>
            <ac:spMk id="1035" creationId="{1065F5D7-E0E4-0632-196A-C98A68BDC2CD}"/>
          </ac:spMkLst>
        </pc:spChg>
        <pc:spChg chg="mod">
          <ac:chgData name="Morgane Le Doare" userId="e43c5043-e609-4d77-9ffe-9b95e249f9d5" providerId="ADAL" clId="{E71DC06D-2B08-4DDA-80C4-08F8DF40F7AA}" dt="2025-07-01T09:17:17.636" v="643" actId="165"/>
          <ac:spMkLst>
            <pc:docMk/>
            <pc:sldMk cId="3380378076" sldId="2303"/>
            <ac:spMk id="1037" creationId="{91C8BC2A-FD97-D1C7-DC44-D19D58F93FB7}"/>
          </ac:spMkLst>
        </pc:spChg>
        <pc:spChg chg="mod">
          <ac:chgData name="Morgane Le Doare" userId="e43c5043-e609-4d77-9ffe-9b95e249f9d5" providerId="ADAL" clId="{E71DC06D-2B08-4DDA-80C4-08F8DF40F7AA}" dt="2025-07-01T09:17:17.636" v="643" actId="165"/>
          <ac:spMkLst>
            <pc:docMk/>
            <pc:sldMk cId="3380378076" sldId="2303"/>
            <ac:spMk id="1038" creationId="{6B071B70-CE0B-8A70-59EE-2D7C00148F1B}"/>
          </ac:spMkLst>
        </pc:spChg>
        <pc:spChg chg="mod">
          <ac:chgData name="Morgane Le Doare" userId="e43c5043-e609-4d77-9ffe-9b95e249f9d5" providerId="ADAL" clId="{E71DC06D-2B08-4DDA-80C4-08F8DF40F7AA}" dt="2025-07-01T09:16:03.843" v="589" actId="1036"/>
          <ac:spMkLst>
            <pc:docMk/>
            <pc:sldMk cId="3380378076" sldId="2303"/>
            <ac:spMk id="1042" creationId="{74C35447-33E5-F0EC-8727-64FE63D40088}"/>
          </ac:spMkLst>
        </pc:spChg>
        <pc:grpChg chg="add mod">
          <ac:chgData name="Morgane Le Doare" userId="e43c5043-e609-4d77-9ffe-9b95e249f9d5" providerId="ADAL" clId="{E71DC06D-2B08-4DDA-80C4-08F8DF40F7AA}" dt="2025-07-01T09:17:24.998" v="645" actId="164"/>
          <ac:grpSpMkLst>
            <pc:docMk/>
            <pc:sldMk cId="3380378076" sldId="2303"/>
            <ac:grpSpMk id="7" creationId="{6DDDFF28-ECD3-9C82-D29D-6CBD8CF7D5C0}"/>
          </ac:grpSpMkLst>
        </pc:grpChg>
        <pc:grpChg chg="add mod">
          <ac:chgData name="Morgane Le Doare" userId="e43c5043-e609-4d77-9ffe-9b95e249f9d5" providerId="ADAL" clId="{E71DC06D-2B08-4DDA-80C4-08F8DF40F7AA}" dt="2025-07-01T09:17:32.597" v="646" actId="164"/>
          <ac:grpSpMkLst>
            <pc:docMk/>
            <pc:sldMk cId="3380378076" sldId="2303"/>
            <ac:grpSpMk id="9" creationId="{93F40309-622F-05F9-C756-4E522E18E08B}"/>
          </ac:grpSpMkLst>
        </pc:grpChg>
        <pc:grpChg chg="add mod">
          <ac:chgData name="Morgane Le Doare" userId="e43c5043-e609-4d77-9ffe-9b95e249f9d5" providerId="ADAL" clId="{E71DC06D-2B08-4DDA-80C4-08F8DF40F7AA}" dt="2025-07-01T09:17:32.597" v="646" actId="164"/>
          <ac:grpSpMkLst>
            <pc:docMk/>
            <pc:sldMk cId="3380378076" sldId="2303"/>
            <ac:grpSpMk id="10" creationId="{3A1763D0-96B7-D65D-FCC9-5B77483105AB}"/>
          </ac:grpSpMkLst>
        </pc:grpChg>
        <pc:grpChg chg="mod">
          <ac:chgData name="Morgane Le Doare" userId="e43c5043-e609-4d77-9ffe-9b95e249f9d5" providerId="ADAL" clId="{E71DC06D-2B08-4DDA-80C4-08F8DF40F7AA}" dt="2025-07-01T09:17:21.375" v="644" actId="164"/>
          <ac:grpSpMkLst>
            <pc:docMk/>
            <pc:sldMk cId="3380378076" sldId="2303"/>
            <ac:grpSpMk id="62" creationId="{18797478-C77D-D873-8489-23B6364E23EB}"/>
          </ac:grpSpMkLst>
        </pc:grpChg>
        <pc:grpChg chg="mod">
          <ac:chgData name="Morgane Le Doare" userId="e43c5043-e609-4d77-9ffe-9b95e249f9d5" providerId="ADAL" clId="{E71DC06D-2B08-4DDA-80C4-08F8DF40F7AA}" dt="2025-07-01T09:17:21.375" v="644" actId="164"/>
          <ac:grpSpMkLst>
            <pc:docMk/>
            <pc:sldMk cId="3380378076" sldId="2303"/>
            <ac:grpSpMk id="1027" creationId="{06FAE4CF-0569-74DC-4D76-C3F5C426A305}"/>
          </ac:grpSpMkLst>
        </pc:grpChg>
        <pc:picChg chg="mod">
          <ac:chgData name="Morgane Le Doare" userId="e43c5043-e609-4d77-9ffe-9b95e249f9d5" providerId="ADAL" clId="{E71DC06D-2B08-4DDA-80C4-08F8DF40F7AA}" dt="2025-07-01T09:16:12.549" v="640" actId="1036"/>
          <ac:picMkLst>
            <pc:docMk/>
            <pc:sldMk cId="3380378076" sldId="2303"/>
            <ac:picMk id="3" creationId="{8E76D9F2-1449-BF45-2079-762799EC18AB}"/>
          </ac:picMkLst>
        </pc:picChg>
        <pc:picChg chg="mod">
          <ac:chgData name="Morgane Le Doare" userId="e43c5043-e609-4d77-9ffe-9b95e249f9d5" providerId="ADAL" clId="{E71DC06D-2B08-4DDA-80C4-08F8DF40F7AA}" dt="2025-07-01T09:16:09.137" v="627" actId="1036"/>
          <ac:picMkLst>
            <pc:docMk/>
            <pc:sldMk cId="3380378076" sldId="2303"/>
            <ac:picMk id="5" creationId="{F66F14AC-12A9-F56A-A0D2-8A66A9407B6A}"/>
          </ac:picMkLst>
        </pc:picChg>
        <pc:picChg chg="add mod">
          <ac:chgData name="Morgane Le Doare" userId="e43c5043-e609-4d77-9ffe-9b95e249f9d5" providerId="ADAL" clId="{E71DC06D-2B08-4DDA-80C4-08F8DF40F7AA}" dt="2025-07-01T09:17:36.885" v="648"/>
          <ac:picMkLst>
            <pc:docMk/>
            <pc:sldMk cId="3380378076" sldId="2303"/>
            <ac:picMk id="11" creationId="{E68C9D3D-BBDA-30D6-92BD-DB3C5086A61F}"/>
          </ac:picMkLst>
        </pc:picChg>
        <pc:picChg chg="mod">
          <ac:chgData name="Morgane Le Doare" userId="e43c5043-e609-4d77-9ffe-9b95e249f9d5" providerId="ADAL" clId="{E71DC06D-2B08-4DDA-80C4-08F8DF40F7AA}" dt="2025-07-01T09:16:07.251" v="613" actId="1036"/>
          <ac:picMkLst>
            <pc:docMk/>
            <pc:sldMk cId="3380378076" sldId="2303"/>
            <ac:picMk id="16" creationId="{FE1B34B7-1EFE-E7BD-D290-72A12165E0AA}"/>
          </ac:picMkLst>
        </pc:picChg>
        <pc:picChg chg="del">
          <ac:chgData name="Morgane Le Doare" userId="e43c5043-e609-4d77-9ffe-9b95e249f9d5" providerId="ADAL" clId="{E71DC06D-2B08-4DDA-80C4-08F8DF40F7AA}" dt="2025-07-01T09:17:36.614" v="647" actId="21"/>
          <ac:picMkLst>
            <pc:docMk/>
            <pc:sldMk cId="3380378076" sldId="2303"/>
            <ac:picMk id="20" creationId="{E68C9D3D-BBDA-30D6-92BD-DB3C5086A61F}"/>
          </ac:picMkLst>
        </pc:picChg>
        <pc:picChg chg="mod">
          <ac:chgData name="Morgane Le Doare" userId="e43c5043-e609-4d77-9ffe-9b95e249f9d5" providerId="ADAL" clId="{E71DC06D-2B08-4DDA-80C4-08F8DF40F7AA}" dt="2025-07-01T09:17:32.597" v="646" actId="164"/>
          <ac:picMkLst>
            <pc:docMk/>
            <pc:sldMk cId="3380378076" sldId="2303"/>
            <ac:picMk id="1026" creationId="{8AF8FBFD-2392-457C-1C65-BDD8BDA6116C}"/>
          </ac:picMkLst>
        </pc:picChg>
        <pc:picChg chg="mod">
          <ac:chgData name="Morgane Le Doare" userId="e43c5043-e609-4d77-9ffe-9b95e249f9d5" providerId="ADAL" clId="{E71DC06D-2B08-4DDA-80C4-08F8DF40F7AA}" dt="2025-07-01T09:16:03.843" v="589" actId="1036"/>
          <ac:picMkLst>
            <pc:docMk/>
            <pc:sldMk cId="3380378076" sldId="2303"/>
            <ac:picMk id="1045" creationId="{C6FC9FFE-5757-D8D4-60FD-178CCB22A38C}"/>
          </ac:picMkLst>
        </pc:picChg>
      </pc:sldChg>
      <pc:sldChg chg="add del">
        <pc:chgData name="Morgane Le Doare" userId="e43c5043-e609-4d77-9ffe-9b95e249f9d5" providerId="ADAL" clId="{E71DC06D-2B08-4DDA-80C4-08F8DF40F7AA}" dt="2025-07-01T07:45:18.888" v="172" actId="47"/>
        <pc:sldMkLst>
          <pc:docMk/>
          <pc:sldMk cId="1078408192" sldId="2304"/>
        </pc:sldMkLst>
      </pc:sldChg>
      <pc:sldChg chg="add del">
        <pc:chgData name="Morgane Le Doare" userId="e43c5043-e609-4d77-9ffe-9b95e249f9d5" providerId="ADAL" clId="{E71DC06D-2B08-4DDA-80C4-08F8DF40F7AA}" dt="2025-07-01T07:45:20.482" v="174" actId="47"/>
        <pc:sldMkLst>
          <pc:docMk/>
          <pc:sldMk cId="3487542370" sldId="2305"/>
        </pc:sldMkLst>
      </pc:sldChg>
      <pc:sldChg chg="modSp add del mod modClrScheme modShow chgLayout">
        <pc:chgData name="Morgane Le Doare" userId="e43c5043-e609-4d77-9ffe-9b95e249f9d5" providerId="ADAL" clId="{E71DC06D-2B08-4DDA-80C4-08F8DF40F7AA}" dt="2025-07-01T08:07:02.440" v="228" actId="2696"/>
        <pc:sldMkLst>
          <pc:docMk/>
          <pc:sldMk cId="1092986594" sldId="2306"/>
        </pc:sldMkLst>
        <pc:spChg chg="mod ord">
          <ac:chgData name="Morgane Le Doare" userId="e43c5043-e609-4d77-9ffe-9b95e249f9d5" providerId="ADAL" clId="{E71DC06D-2B08-4DDA-80C4-08F8DF40F7AA}" dt="2025-07-01T08:01:55.833" v="208" actId="1076"/>
          <ac:spMkLst>
            <pc:docMk/>
            <pc:sldMk cId="1092986594" sldId="2306"/>
            <ac:spMk id="2" creationId="{62F00594-990C-A7A0-4506-C54B1B58CC3C}"/>
          </ac:spMkLst>
        </pc:spChg>
      </pc:sldChg>
      <pc:sldChg chg="add">
        <pc:chgData name="Morgane Le Doare" userId="e43c5043-e609-4d77-9ffe-9b95e249f9d5" providerId="ADAL" clId="{E71DC06D-2B08-4DDA-80C4-08F8DF40F7AA}" dt="2025-07-01T08:07:06.223" v="229"/>
        <pc:sldMkLst>
          <pc:docMk/>
          <pc:sldMk cId="1153852099" sldId="2306"/>
        </pc:sldMkLst>
      </pc:sldChg>
      <pc:sldChg chg="add del">
        <pc:chgData name="Morgane Le Doare" userId="e43c5043-e609-4d77-9ffe-9b95e249f9d5" providerId="ADAL" clId="{E71DC06D-2B08-4DDA-80C4-08F8DF40F7AA}" dt="2025-07-01T09:06:27.085" v="402" actId="47"/>
        <pc:sldMkLst>
          <pc:docMk/>
          <pc:sldMk cId="284955830" sldId="2307"/>
        </pc:sldMkLst>
      </pc:sldChg>
      <pc:sldChg chg="modSp add del mod modClrScheme modShow chgLayout">
        <pc:chgData name="Morgane Le Doare" userId="e43c5043-e609-4d77-9ffe-9b95e249f9d5" providerId="ADAL" clId="{E71DC06D-2B08-4DDA-80C4-08F8DF40F7AA}" dt="2025-07-01T08:07:02.440" v="228" actId="2696"/>
        <pc:sldMkLst>
          <pc:docMk/>
          <pc:sldMk cId="1713130389" sldId="2307"/>
        </pc:sldMkLst>
        <pc:spChg chg="mod ord">
          <ac:chgData name="Morgane Le Doare" userId="e43c5043-e609-4d77-9ffe-9b95e249f9d5" providerId="ADAL" clId="{E71DC06D-2B08-4DDA-80C4-08F8DF40F7AA}" dt="2025-07-01T08:01:52.810" v="207" actId="1076"/>
          <ac:spMkLst>
            <pc:docMk/>
            <pc:sldMk cId="1713130389" sldId="2307"/>
            <ac:spMk id="2" creationId="{1706F3CE-7804-7848-F7A3-B6E0A2D6733F}"/>
          </ac:spMkLst>
        </pc:spChg>
      </pc:sldChg>
      <pc:sldChg chg="modSp add del mod modClrScheme modShow chgLayout">
        <pc:chgData name="Morgane Le Doare" userId="e43c5043-e609-4d77-9ffe-9b95e249f9d5" providerId="ADAL" clId="{E71DC06D-2B08-4DDA-80C4-08F8DF40F7AA}" dt="2025-07-01T08:07:02.440" v="228" actId="2696"/>
        <pc:sldMkLst>
          <pc:docMk/>
          <pc:sldMk cId="2969013652" sldId="2308"/>
        </pc:sldMkLst>
        <pc:spChg chg="mod ord">
          <ac:chgData name="Morgane Le Doare" userId="e43c5043-e609-4d77-9ffe-9b95e249f9d5" providerId="ADAL" clId="{E71DC06D-2B08-4DDA-80C4-08F8DF40F7AA}" dt="2025-07-01T08:01:44.228" v="205" actId="1076"/>
          <ac:spMkLst>
            <pc:docMk/>
            <pc:sldMk cId="2969013652" sldId="2308"/>
            <ac:spMk id="2" creationId="{EB0F7C64-D233-232B-643B-C8CFCBD9E5A7}"/>
          </ac:spMkLst>
        </pc:spChg>
        <pc:picChg chg="mod">
          <ac:chgData name="Morgane Le Doare" userId="e43c5043-e609-4d77-9ffe-9b95e249f9d5" providerId="ADAL" clId="{E71DC06D-2B08-4DDA-80C4-08F8DF40F7AA}" dt="2025-07-01T08:01:49.187" v="206" actId="1076"/>
          <ac:picMkLst>
            <pc:docMk/>
            <pc:sldMk cId="2969013652" sldId="2308"/>
            <ac:picMk id="204" creationId="{007A82E7-EE58-53E3-33F0-7AB29A43E20B}"/>
          </ac:picMkLst>
        </pc:picChg>
      </pc:sldChg>
      <pc:sldChg chg="add del">
        <pc:chgData name="Morgane Le Doare" userId="e43c5043-e609-4d77-9ffe-9b95e249f9d5" providerId="ADAL" clId="{E71DC06D-2B08-4DDA-80C4-08F8DF40F7AA}" dt="2025-07-01T09:06:27.665" v="403" actId="47"/>
        <pc:sldMkLst>
          <pc:docMk/>
          <pc:sldMk cId="3241812988" sldId="2308"/>
        </pc:sldMkLst>
      </pc:sldChg>
      <pc:sldChg chg="add del">
        <pc:chgData name="Morgane Le Doare" userId="e43c5043-e609-4d77-9ffe-9b95e249f9d5" providerId="ADAL" clId="{E71DC06D-2B08-4DDA-80C4-08F8DF40F7AA}" dt="2025-07-01T07:44:47.112" v="171" actId="47"/>
        <pc:sldMkLst>
          <pc:docMk/>
          <pc:sldMk cId="2744494517" sldId="2309"/>
        </pc:sldMkLst>
      </pc:sldChg>
      <pc:sldChg chg="add del">
        <pc:chgData name="Morgane Le Doare" userId="e43c5043-e609-4d77-9ffe-9b95e249f9d5" providerId="ADAL" clId="{E71DC06D-2B08-4DDA-80C4-08F8DF40F7AA}" dt="2025-07-01T08:07:02.440" v="228" actId="2696"/>
        <pc:sldMkLst>
          <pc:docMk/>
          <pc:sldMk cId="115999933" sldId="2310"/>
        </pc:sldMkLst>
      </pc:sldChg>
      <pc:sldChg chg="modSp add mod modClrScheme chgLayout">
        <pc:chgData name="Morgane Le Doare" userId="e43c5043-e609-4d77-9ffe-9b95e249f9d5" providerId="ADAL" clId="{E71DC06D-2B08-4DDA-80C4-08F8DF40F7AA}" dt="2025-07-01T08:30:10.413" v="307" actId="700"/>
        <pc:sldMkLst>
          <pc:docMk/>
          <pc:sldMk cId="888617603" sldId="2310"/>
        </pc:sldMkLst>
        <pc:spChg chg="mod ord">
          <ac:chgData name="Morgane Le Doare" userId="e43c5043-e609-4d77-9ffe-9b95e249f9d5" providerId="ADAL" clId="{E71DC06D-2B08-4DDA-80C4-08F8DF40F7AA}" dt="2025-07-01T08:30:10.413" v="307" actId="700"/>
          <ac:spMkLst>
            <pc:docMk/>
            <pc:sldMk cId="888617603" sldId="2310"/>
            <ac:spMk id="25" creationId="{DDC17124-333B-A1C2-8F5F-7750C64FA25B}"/>
          </ac:spMkLst>
        </pc:spChg>
      </pc:sldChg>
      <pc:sldChg chg="modSp add mod modClrScheme chgLayout">
        <pc:chgData name="Morgane Le Doare" userId="e43c5043-e609-4d77-9ffe-9b95e249f9d5" providerId="ADAL" clId="{E71DC06D-2B08-4DDA-80C4-08F8DF40F7AA}" dt="2025-07-01T08:30:10.413" v="307" actId="700"/>
        <pc:sldMkLst>
          <pc:docMk/>
          <pc:sldMk cId="1852909466" sldId="2311"/>
        </pc:sldMkLst>
        <pc:spChg chg="mod ord">
          <ac:chgData name="Morgane Le Doare" userId="e43c5043-e609-4d77-9ffe-9b95e249f9d5" providerId="ADAL" clId="{E71DC06D-2B08-4DDA-80C4-08F8DF40F7AA}" dt="2025-07-01T08:30:10.413" v="307" actId="700"/>
          <ac:spMkLst>
            <pc:docMk/>
            <pc:sldMk cId="1852909466" sldId="2311"/>
            <ac:spMk id="25" creationId="{4055CFC0-C240-3C0D-8AFB-998A0B0CC84A}"/>
          </ac:spMkLst>
        </pc:spChg>
      </pc:sldChg>
      <pc:sldChg chg="add del">
        <pc:chgData name="Morgane Le Doare" userId="e43c5043-e609-4d77-9ffe-9b95e249f9d5" providerId="ADAL" clId="{E71DC06D-2B08-4DDA-80C4-08F8DF40F7AA}" dt="2025-07-01T08:07:02.440" v="228" actId="2696"/>
        <pc:sldMkLst>
          <pc:docMk/>
          <pc:sldMk cId="2444931935" sldId="2311"/>
        </pc:sldMkLst>
      </pc:sldChg>
      <pc:sldChg chg="add">
        <pc:chgData name="Morgane Le Doare" userId="e43c5043-e609-4d77-9ffe-9b95e249f9d5" providerId="ADAL" clId="{E71DC06D-2B08-4DDA-80C4-08F8DF40F7AA}" dt="2025-07-01T08:07:06.223" v="229"/>
        <pc:sldMkLst>
          <pc:docMk/>
          <pc:sldMk cId="265556582" sldId="2312"/>
        </pc:sldMkLst>
      </pc:sldChg>
      <pc:sldChg chg="modSp add del mod modClrScheme chgLayout">
        <pc:chgData name="Morgane Le Doare" userId="e43c5043-e609-4d77-9ffe-9b95e249f9d5" providerId="ADAL" clId="{E71DC06D-2B08-4DDA-80C4-08F8DF40F7AA}" dt="2025-07-01T08:07:02.440" v="228" actId="2696"/>
        <pc:sldMkLst>
          <pc:docMk/>
          <pc:sldMk cId="1557041429" sldId="2312"/>
        </pc:sldMkLst>
        <pc:spChg chg="mod ord">
          <ac:chgData name="Morgane Le Doare" userId="e43c5043-e609-4d77-9ffe-9b95e249f9d5" providerId="ADAL" clId="{E71DC06D-2B08-4DDA-80C4-08F8DF40F7AA}" dt="2025-07-01T08:00:56.500" v="199" actId="404"/>
          <ac:spMkLst>
            <pc:docMk/>
            <pc:sldMk cId="1557041429" sldId="2312"/>
            <ac:spMk id="2" creationId="{00000000-0000-0000-0000-000000000000}"/>
          </ac:spMkLst>
        </pc:spChg>
        <pc:picChg chg="mod">
          <ac:chgData name="Morgane Le Doare" userId="e43c5043-e609-4d77-9ffe-9b95e249f9d5" providerId="ADAL" clId="{E71DC06D-2B08-4DDA-80C4-08F8DF40F7AA}" dt="2025-07-01T08:00:50.542" v="198" actId="1076"/>
          <ac:picMkLst>
            <pc:docMk/>
            <pc:sldMk cId="1557041429" sldId="2312"/>
            <ac:picMk id="1026" creationId="{00000000-0000-0000-0000-000000000000}"/>
          </ac:picMkLst>
        </pc:picChg>
      </pc:sldChg>
      <pc:sldChg chg="add">
        <pc:chgData name="Morgane Le Doare" userId="e43c5043-e609-4d77-9ffe-9b95e249f9d5" providerId="ADAL" clId="{E71DC06D-2B08-4DDA-80C4-08F8DF40F7AA}" dt="2025-07-01T09:05:39.763" v="401"/>
        <pc:sldMkLst>
          <pc:docMk/>
          <pc:sldMk cId="3635551717" sldId="2313"/>
        </pc:sldMkLst>
      </pc:sldChg>
      <pc:sldChg chg="add">
        <pc:chgData name="Morgane Le Doare" userId="e43c5043-e609-4d77-9ffe-9b95e249f9d5" providerId="ADAL" clId="{E71DC06D-2B08-4DDA-80C4-08F8DF40F7AA}" dt="2025-07-01T09:05:39.763" v="401"/>
        <pc:sldMkLst>
          <pc:docMk/>
          <pc:sldMk cId="1839969139" sldId="2314"/>
        </pc:sldMkLst>
      </pc:sldChg>
      <pc:sldChg chg="addSp delSp modSp new mod modClrScheme chgLayout">
        <pc:chgData name="Morgane Le Doare" userId="e43c5043-e609-4d77-9ffe-9b95e249f9d5" providerId="ADAL" clId="{E71DC06D-2B08-4DDA-80C4-08F8DF40F7AA}" dt="2025-07-01T09:59:56.832" v="1143" actId="20577"/>
        <pc:sldMkLst>
          <pc:docMk/>
          <pc:sldMk cId="3238523431" sldId="2315"/>
        </pc:sldMkLst>
        <pc:spChg chg="del mod ord">
          <ac:chgData name="Morgane Le Doare" userId="e43c5043-e609-4d77-9ffe-9b95e249f9d5" providerId="ADAL" clId="{E71DC06D-2B08-4DDA-80C4-08F8DF40F7AA}" dt="2025-07-01T09:21:06.645" v="672" actId="700"/>
          <ac:spMkLst>
            <pc:docMk/>
            <pc:sldMk cId="3238523431" sldId="2315"/>
            <ac:spMk id="2" creationId="{FAAA8A34-B75B-8077-7C3C-D19E41CA95C7}"/>
          </ac:spMkLst>
        </pc:spChg>
        <pc:spChg chg="add mod ord">
          <ac:chgData name="Morgane Le Doare" userId="e43c5043-e609-4d77-9ffe-9b95e249f9d5" providerId="ADAL" clId="{E71DC06D-2B08-4DDA-80C4-08F8DF40F7AA}" dt="2025-07-01T09:59:56.832" v="1143" actId="20577"/>
          <ac:spMkLst>
            <pc:docMk/>
            <pc:sldMk cId="3238523431" sldId="2315"/>
            <ac:spMk id="3" creationId="{DA2D9064-79E2-A968-F430-EF10E327A664}"/>
          </ac:spMkLst>
        </pc:spChg>
        <pc:picChg chg="add mod modCrop">
          <ac:chgData name="Morgane Le Doare" userId="e43c5043-e609-4d77-9ffe-9b95e249f9d5" providerId="ADAL" clId="{E71DC06D-2B08-4DDA-80C4-08F8DF40F7AA}" dt="2025-07-01T09:22:52.904" v="681" actId="732"/>
          <ac:picMkLst>
            <pc:docMk/>
            <pc:sldMk cId="3238523431" sldId="2315"/>
            <ac:picMk id="5" creationId="{F870CA28-43B9-2778-0696-DFF3792757FE}"/>
          </ac:picMkLst>
        </pc:picChg>
      </pc:sldChg>
      <pc:sldChg chg="addSp modSp new mod">
        <pc:chgData name="Morgane Le Doare" userId="e43c5043-e609-4d77-9ffe-9b95e249f9d5" providerId="ADAL" clId="{E71DC06D-2B08-4DDA-80C4-08F8DF40F7AA}" dt="2025-07-01T10:02:51.059" v="1220" actId="207"/>
        <pc:sldMkLst>
          <pc:docMk/>
          <pc:sldMk cId="1060165645" sldId="2316"/>
        </pc:sldMkLst>
        <pc:spChg chg="mod">
          <ac:chgData name="Morgane Le Doare" userId="e43c5043-e609-4d77-9ffe-9b95e249f9d5" providerId="ADAL" clId="{E71DC06D-2B08-4DDA-80C4-08F8DF40F7AA}" dt="2025-07-01T10:00:31.569" v="1195" actId="20577"/>
          <ac:spMkLst>
            <pc:docMk/>
            <pc:sldMk cId="1060165645" sldId="2316"/>
            <ac:spMk id="2" creationId="{EB02D16D-1FBE-2399-F28B-0F680FB3AF91}"/>
          </ac:spMkLst>
        </pc:spChg>
        <pc:spChg chg="add mod">
          <ac:chgData name="Morgane Le Doare" userId="e43c5043-e609-4d77-9ffe-9b95e249f9d5" providerId="ADAL" clId="{E71DC06D-2B08-4DDA-80C4-08F8DF40F7AA}" dt="2025-07-01T10:02:42.951" v="1219" actId="207"/>
          <ac:spMkLst>
            <pc:docMk/>
            <pc:sldMk cId="1060165645" sldId="2316"/>
            <ac:spMk id="3" creationId="{ACCB4E2E-1A5B-73D5-CBA2-342F5A397A7D}"/>
          </ac:spMkLst>
        </pc:spChg>
        <pc:spChg chg="add mod">
          <ac:chgData name="Morgane Le Doare" userId="e43c5043-e609-4d77-9ffe-9b95e249f9d5" providerId="ADAL" clId="{E71DC06D-2B08-4DDA-80C4-08F8DF40F7AA}" dt="2025-07-01T10:02:51.059" v="1220" actId="207"/>
          <ac:spMkLst>
            <pc:docMk/>
            <pc:sldMk cId="1060165645" sldId="2316"/>
            <ac:spMk id="4" creationId="{1075432F-72E6-360C-0B06-8440CAD3F6BA}"/>
          </ac:spMkLst>
        </pc:spChg>
        <pc:spChg chg="add mod">
          <ac:chgData name="Morgane Le Doare" userId="e43c5043-e609-4d77-9ffe-9b95e249f9d5" providerId="ADAL" clId="{E71DC06D-2B08-4DDA-80C4-08F8DF40F7AA}" dt="2025-07-01T10:02:30.196" v="1217" actId="2085"/>
          <ac:spMkLst>
            <pc:docMk/>
            <pc:sldMk cId="1060165645" sldId="2316"/>
            <ac:spMk id="5" creationId="{40F2EB1B-4D68-E990-13D9-5F6FE5CA841B}"/>
          </ac:spMkLst>
        </pc:spChg>
        <pc:spChg chg="add mod">
          <ac:chgData name="Morgane Le Doare" userId="e43c5043-e609-4d77-9ffe-9b95e249f9d5" providerId="ADAL" clId="{E71DC06D-2B08-4DDA-80C4-08F8DF40F7AA}" dt="2025-07-01T10:01:58.958" v="1215" actId="207"/>
          <ac:spMkLst>
            <pc:docMk/>
            <pc:sldMk cId="1060165645" sldId="2316"/>
            <ac:spMk id="6" creationId="{DD48B553-7771-5080-BA00-63C7075ED30E}"/>
          </ac:spMkLst>
        </pc:spChg>
      </pc:sldChg>
      <pc:sldChg chg="add">
        <pc:chgData name="Morgane Le Doare" userId="e43c5043-e609-4d77-9ffe-9b95e249f9d5" providerId="ADAL" clId="{E71DC06D-2B08-4DDA-80C4-08F8DF40F7AA}" dt="2025-07-01T09:29:04.903" v="760"/>
        <pc:sldMkLst>
          <pc:docMk/>
          <pc:sldMk cId="4012180511" sldId="2317"/>
        </pc:sldMkLst>
      </pc:sldChg>
      <pc:sldChg chg="add">
        <pc:chgData name="Morgane Le Doare" userId="e43c5043-e609-4d77-9ffe-9b95e249f9d5" providerId="ADAL" clId="{E71DC06D-2B08-4DDA-80C4-08F8DF40F7AA}" dt="2025-07-01T09:29:06.907" v="761"/>
        <pc:sldMkLst>
          <pc:docMk/>
          <pc:sldMk cId="3737413733" sldId="2318"/>
        </pc:sldMkLst>
      </pc:sldChg>
      <pc:sldChg chg="modSp add mod">
        <pc:chgData name="Morgane Le Doare" userId="e43c5043-e609-4d77-9ffe-9b95e249f9d5" providerId="ADAL" clId="{E71DC06D-2B08-4DDA-80C4-08F8DF40F7AA}" dt="2025-07-01T09:34:45.722" v="859" actId="20577"/>
        <pc:sldMkLst>
          <pc:docMk/>
          <pc:sldMk cId="1366580294" sldId="2319"/>
        </pc:sldMkLst>
        <pc:spChg chg="mod">
          <ac:chgData name="Morgane Le Doare" userId="e43c5043-e609-4d77-9ffe-9b95e249f9d5" providerId="ADAL" clId="{E71DC06D-2B08-4DDA-80C4-08F8DF40F7AA}" dt="2025-07-01T09:34:45.722" v="859" actId="20577"/>
          <ac:spMkLst>
            <pc:docMk/>
            <pc:sldMk cId="1366580294" sldId="2319"/>
            <ac:spMk id="3" creationId="{B4986FCD-03A9-BB33-3F2E-B5553D701AE3}"/>
          </ac:spMkLst>
        </pc:spChg>
      </pc:sldChg>
      <pc:sldChg chg="modSp add mod">
        <pc:chgData name="Morgane Le Doare" userId="e43c5043-e609-4d77-9ffe-9b95e249f9d5" providerId="ADAL" clId="{E71DC06D-2B08-4DDA-80C4-08F8DF40F7AA}" dt="2025-07-01T10:04:09.869" v="1229" actId="120"/>
        <pc:sldMkLst>
          <pc:docMk/>
          <pc:sldMk cId="1760617880" sldId="2320"/>
        </pc:sldMkLst>
        <pc:spChg chg="mod">
          <ac:chgData name="Morgane Le Doare" userId="e43c5043-e609-4d77-9ffe-9b95e249f9d5" providerId="ADAL" clId="{E71DC06D-2B08-4DDA-80C4-08F8DF40F7AA}" dt="2025-07-01T10:04:09.869" v="1229" actId="120"/>
          <ac:spMkLst>
            <pc:docMk/>
            <pc:sldMk cId="1760617880" sldId="2320"/>
            <ac:spMk id="2" creationId="{160E9EF6-602D-A8CF-B60E-176593C6AC9E}"/>
          </ac:spMkLst>
        </pc:spChg>
      </pc:sldChg>
      <pc:sldChg chg="modSp add mod">
        <pc:chgData name="Morgane Le Doare" userId="e43c5043-e609-4d77-9ffe-9b95e249f9d5" providerId="ADAL" clId="{E71DC06D-2B08-4DDA-80C4-08F8DF40F7AA}" dt="2025-07-01T11:48:29.402" v="1293" actId="14100"/>
        <pc:sldMkLst>
          <pc:docMk/>
          <pc:sldMk cId="4219188172" sldId="2321"/>
        </pc:sldMkLst>
        <pc:spChg chg="mod">
          <ac:chgData name="Morgane Le Doare" userId="e43c5043-e609-4d77-9ffe-9b95e249f9d5" providerId="ADAL" clId="{E71DC06D-2B08-4DDA-80C4-08F8DF40F7AA}" dt="2025-07-01T11:48:29.402" v="1293" actId="14100"/>
          <ac:spMkLst>
            <pc:docMk/>
            <pc:sldMk cId="4219188172" sldId="2321"/>
            <ac:spMk id="3" creationId="{EEFA49BA-A2AD-B0A7-E9C4-90D0E9882DD3}"/>
          </ac:spMkLst>
        </pc:spChg>
      </pc:sldChg>
      <pc:sldChg chg="modSp add mod">
        <pc:chgData name="Morgane Le Doare" userId="e43c5043-e609-4d77-9ffe-9b95e249f9d5" providerId="ADAL" clId="{E71DC06D-2B08-4DDA-80C4-08F8DF40F7AA}" dt="2025-07-01T10:05:16.195" v="1285" actId="20577"/>
        <pc:sldMkLst>
          <pc:docMk/>
          <pc:sldMk cId="3083275332" sldId="2322"/>
        </pc:sldMkLst>
        <pc:spChg chg="mod">
          <ac:chgData name="Morgane Le Doare" userId="e43c5043-e609-4d77-9ffe-9b95e249f9d5" providerId="ADAL" clId="{E71DC06D-2B08-4DDA-80C4-08F8DF40F7AA}" dt="2025-07-01T10:05:16.195" v="1285" actId="20577"/>
          <ac:spMkLst>
            <pc:docMk/>
            <pc:sldMk cId="3083275332" sldId="2322"/>
            <ac:spMk id="2" creationId="{1ABC2531-6667-2C96-85F8-AFFD1154F75F}"/>
          </ac:spMkLst>
        </pc:spChg>
        <pc:graphicFrameChg chg="modGraphic">
          <ac:chgData name="Morgane Le Doare" userId="e43c5043-e609-4d77-9ffe-9b95e249f9d5" providerId="ADAL" clId="{E71DC06D-2B08-4DDA-80C4-08F8DF40F7AA}" dt="2025-07-01T10:05:00.021" v="1238" actId="400"/>
          <ac:graphicFrameMkLst>
            <pc:docMk/>
            <pc:sldMk cId="3083275332" sldId="2322"/>
            <ac:graphicFrameMk id="3" creationId="{A107AD3C-5DD7-3096-2C94-14DD9CB52DB9}"/>
          </ac:graphicFrameMkLst>
        </pc:graphicFrameChg>
      </pc:sldChg>
      <pc:sldChg chg="add">
        <pc:chgData name="Morgane Le Doare" userId="e43c5043-e609-4d77-9ffe-9b95e249f9d5" providerId="ADAL" clId="{E71DC06D-2B08-4DDA-80C4-08F8DF40F7AA}" dt="2025-07-01T11:56:57.338" v="1422"/>
        <pc:sldMkLst>
          <pc:docMk/>
          <pc:sldMk cId="4062717048" sldId="2323"/>
        </pc:sldMkLst>
      </pc:sldChg>
      <pc:sldChg chg="addSp modSp new mod">
        <pc:chgData name="Morgane Le Doare" userId="e43c5043-e609-4d77-9ffe-9b95e249f9d5" providerId="ADAL" clId="{E71DC06D-2B08-4DDA-80C4-08F8DF40F7AA}" dt="2025-07-01T12:18:46.297" v="1676" actId="122"/>
        <pc:sldMkLst>
          <pc:docMk/>
          <pc:sldMk cId="129105548" sldId="2324"/>
        </pc:sldMkLst>
        <pc:spChg chg="mod">
          <ac:chgData name="Morgane Le Doare" userId="e43c5043-e609-4d77-9ffe-9b95e249f9d5" providerId="ADAL" clId="{E71DC06D-2B08-4DDA-80C4-08F8DF40F7AA}" dt="2025-07-01T12:18:46.297" v="1676" actId="122"/>
          <ac:spMkLst>
            <pc:docMk/>
            <pc:sldMk cId="129105548" sldId="2324"/>
            <ac:spMk id="2" creationId="{4459AEBF-A523-0E89-D7EA-084775C80C41}"/>
          </ac:spMkLst>
        </pc:spChg>
        <pc:picChg chg="add mod">
          <ac:chgData name="Morgane Le Doare" userId="e43c5043-e609-4d77-9ffe-9b95e249f9d5" providerId="ADAL" clId="{E71DC06D-2B08-4DDA-80C4-08F8DF40F7AA}" dt="2025-07-01T12:17:29.425" v="1641" actId="1076"/>
          <ac:picMkLst>
            <pc:docMk/>
            <pc:sldMk cId="129105548" sldId="2324"/>
            <ac:picMk id="4" creationId="{4FCF96EC-B5FE-2804-9499-CCEFE92AC00D}"/>
          </ac:picMkLst>
        </pc:picChg>
        <pc:picChg chg="add mod modCrop">
          <ac:chgData name="Morgane Le Doare" userId="e43c5043-e609-4d77-9ffe-9b95e249f9d5" providerId="ADAL" clId="{E71DC06D-2B08-4DDA-80C4-08F8DF40F7AA}" dt="2025-07-01T12:17:46.639" v="1650" actId="14100"/>
          <ac:picMkLst>
            <pc:docMk/>
            <pc:sldMk cId="129105548" sldId="2324"/>
            <ac:picMk id="6" creationId="{7C2F496F-FBEA-2059-3EF1-B23D5F30102E}"/>
          </ac:picMkLst>
        </pc:picChg>
        <pc:picChg chg="add mod">
          <ac:chgData name="Morgane Le Doare" userId="e43c5043-e609-4d77-9ffe-9b95e249f9d5" providerId="ADAL" clId="{E71DC06D-2B08-4DDA-80C4-08F8DF40F7AA}" dt="2025-07-01T12:18:38.781" v="1655" actId="1076"/>
          <ac:picMkLst>
            <pc:docMk/>
            <pc:sldMk cId="129105548" sldId="2324"/>
            <ac:picMk id="8" creationId="{CA2B8FE2-CB15-CD09-C7A8-51B1092DB47D}"/>
          </ac:picMkLst>
        </pc:picChg>
      </pc:sldChg>
      <pc:sldMasterChg chg="delSldLayout modSldLayout sldLayoutOrd">
        <pc:chgData name="Morgane Le Doare" userId="e43c5043-e609-4d77-9ffe-9b95e249f9d5" providerId="ADAL" clId="{E71DC06D-2B08-4DDA-80C4-08F8DF40F7AA}" dt="2025-07-01T09:23:40.279" v="686" actId="108"/>
        <pc:sldMasterMkLst>
          <pc:docMk/>
          <pc:sldMasterMk cId="3809163460" sldId="2147483648"/>
        </pc:sldMasterMkLst>
        <pc:sldLayoutChg chg="ord">
          <pc:chgData name="Morgane Le Doare" userId="e43c5043-e609-4d77-9ffe-9b95e249f9d5" providerId="ADAL" clId="{E71DC06D-2B08-4DDA-80C4-08F8DF40F7AA}" dt="2025-07-01T08:04:23.502" v="214" actId="20578"/>
          <pc:sldLayoutMkLst>
            <pc:docMk/>
            <pc:sldMasterMk cId="3809163460" sldId="2147483648"/>
            <pc:sldLayoutMk cId="3904137046" sldId="2147483651"/>
          </pc:sldLayoutMkLst>
        </pc:sldLayoutChg>
        <pc:sldLayoutChg chg="ord">
          <pc:chgData name="Morgane Le Doare" userId="e43c5043-e609-4d77-9ffe-9b95e249f9d5" providerId="ADAL" clId="{E71DC06D-2B08-4DDA-80C4-08F8DF40F7AA}" dt="2025-07-01T08:04:23.502" v="214" actId="20578"/>
          <pc:sldLayoutMkLst>
            <pc:docMk/>
            <pc:sldMasterMk cId="3809163460" sldId="2147483648"/>
            <pc:sldLayoutMk cId="102733151" sldId="2147483682"/>
          </pc:sldLayoutMkLst>
        </pc:sldLayoutChg>
        <pc:sldLayoutChg chg="del">
          <pc:chgData name="Morgane Le Doare" userId="e43c5043-e609-4d77-9ffe-9b95e249f9d5" providerId="ADAL" clId="{E71DC06D-2B08-4DDA-80C4-08F8DF40F7AA}" dt="2025-07-01T07:35:38.484" v="144" actId="47"/>
          <pc:sldLayoutMkLst>
            <pc:docMk/>
            <pc:sldMasterMk cId="3809163460" sldId="2147483648"/>
            <pc:sldLayoutMk cId="70243448" sldId="2147483683"/>
          </pc:sldLayoutMkLst>
        </pc:sldLayoutChg>
        <pc:sldLayoutChg chg="ord">
          <pc:chgData name="Morgane Le Doare" userId="e43c5043-e609-4d77-9ffe-9b95e249f9d5" providerId="ADAL" clId="{E71DC06D-2B08-4DDA-80C4-08F8DF40F7AA}" dt="2025-07-01T08:04:23.502" v="214" actId="20578"/>
          <pc:sldLayoutMkLst>
            <pc:docMk/>
            <pc:sldMasterMk cId="3809163460" sldId="2147483648"/>
            <pc:sldLayoutMk cId="1412496910" sldId="2147483684"/>
          </pc:sldLayoutMkLst>
        </pc:sldLayoutChg>
        <pc:sldLayoutChg chg="del ord">
          <pc:chgData name="Morgane Le Doare" userId="e43c5043-e609-4d77-9ffe-9b95e249f9d5" providerId="ADAL" clId="{E71DC06D-2B08-4DDA-80C4-08F8DF40F7AA}" dt="2025-07-01T08:07:02.440" v="228" actId="2696"/>
          <pc:sldLayoutMkLst>
            <pc:docMk/>
            <pc:sldMasterMk cId="3809163460" sldId="2147483648"/>
            <pc:sldLayoutMk cId="3609812326" sldId="2147483685"/>
          </pc:sldLayoutMkLst>
        </pc:sldLayoutChg>
        <pc:sldLayoutChg chg="ord">
          <pc:chgData name="Morgane Le Doare" userId="e43c5043-e609-4d77-9ffe-9b95e249f9d5" providerId="ADAL" clId="{E71DC06D-2B08-4DDA-80C4-08F8DF40F7AA}" dt="2025-07-01T08:04:23.502" v="214" actId="20578"/>
          <pc:sldLayoutMkLst>
            <pc:docMk/>
            <pc:sldMasterMk cId="3809163460" sldId="2147483648"/>
            <pc:sldLayoutMk cId="945647311" sldId="2147483686"/>
          </pc:sldLayoutMkLst>
        </pc:sldLayoutChg>
        <pc:sldLayoutChg chg="del">
          <pc:chgData name="Morgane Le Doare" userId="e43c5043-e609-4d77-9ffe-9b95e249f9d5" providerId="ADAL" clId="{E71DC06D-2B08-4DDA-80C4-08F8DF40F7AA}" dt="2025-07-01T07:44:40.652" v="170" actId="47"/>
          <pc:sldLayoutMkLst>
            <pc:docMk/>
            <pc:sldMasterMk cId="3809163460" sldId="2147483648"/>
            <pc:sldLayoutMk cId="1592960236" sldId="2147483687"/>
          </pc:sldLayoutMkLst>
        </pc:sldLayoutChg>
        <pc:sldLayoutChg chg="del">
          <pc:chgData name="Morgane Le Doare" userId="e43c5043-e609-4d77-9ffe-9b95e249f9d5" providerId="ADAL" clId="{E71DC06D-2B08-4DDA-80C4-08F8DF40F7AA}" dt="2025-07-01T07:35:08.687" v="135" actId="47"/>
          <pc:sldLayoutMkLst>
            <pc:docMk/>
            <pc:sldMasterMk cId="3809163460" sldId="2147483648"/>
            <pc:sldLayoutMk cId="3455670490" sldId="2147483687"/>
          </pc:sldLayoutMkLst>
        </pc:sldLayoutChg>
        <pc:sldLayoutChg chg="addSp modSp del mod">
          <pc:chgData name="Morgane Le Doare" userId="e43c5043-e609-4d77-9ffe-9b95e249f9d5" providerId="ADAL" clId="{E71DC06D-2B08-4DDA-80C4-08F8DF40F7AA}" dt="2025-07-01T08:07:02.440" v="228" actId="2696"/>
          <pc:sldLayoutMkLst>
            <pc:docMk/>
            <pc:sldMasterMk cId="3809163460" sldId="2147483648"/>
            <pc:sldLayoutMk cId="2594257166" sldId="2147483688"/>
          </pc:sldLayoutMkLst>
          <pc:spChg chg="mod">
            <ac:chgData name="Morgane Le Doare" userId="e43c5043-e609-4d77-9ffe-9b95e249f9d5" providerId="ADAL" clId="{E71DC06D-2B08-4DDA-80C4-08F8DF40F7AA}" dt="2025-07-01T07:59:52.997" v="189" actId="403"/>
            <ac:spMkLst>
              <pc:docMk/>
              <pc:sldMasterMk cId="3809163460" sldId="2147483648"/>
              <pc:sldLayoutMk cId="2594257166" sldId="2147483688"/>
              <ac:spMk id="4" creationId="{EED54246-B6F3-C73B-F626-4859618A82EC}"/>
            </ac:spMkLst>
          </pc:spChg>
          <pc:picChg chg="add mod">
            <ac:chgData name="Morgane Le Doare" userId="e43c5043-e609-4d77-9ffe-9b95e249f9d5" providerId="ADAL" clId="{E71DC06D-2B08-4DDA-80C4-08F8DF40F7AA}" dt="2025-07-01T07:59:28.980" v="181" actId="1076"/>
            <ac:picMkLst>
              <pc:docMk/>
              <pc:sldMasterMk cId="3809163460" sldId="2147483648"/>
              <pc:sldLayoutMk cId="2594257166" sldId="2147483688"/>
              <ac:picMk id="2" creationId="{D2BD9DA7-F93E-4996-923D-26F2F643338F}"/>
            </ac:picMkLst>
          </pc:picChg>
        </pc:sldLayoutChg>
        <pc:sldLayoutChg chg="del">
          <pc:chgData name="Morgane Le Doare" userId="e43c5043-e609-4d77-9ffe-9b95e249f9d5" providerId="ADAL" clId="{E71DC06D-2B08-4DDA-80C4-08F8DF40F7AA}" dt="2025-07-01T07:35:03.814" v="130" actId="47"/>
          <pc:sldLayoutMkLst>
            <pc:docMk/>
            <pc:sldMasterMk cId="3809163460" sldId="2147483648"/>
            <pc:sldLayoutMk cId="3174792736" sldId="2147483688"/>
          </pc:sldLayoutMkLst>
        </pc:sldLayoutChg>
        <pc:sldLayoutChg chg="addSp modSp del">
          <pc:chgData name="Morgane Le Doare" userId="e43c5043-e609-4d77-9ffe-9b95e249f9d5" providerId="ADAL" clId="{E71DC06D-2B08-4DDA-80C4-08F8DF40F7AA}" dt="2025-07-01T08:07:02.440" v="228" actId="2696"/>
          <pc:sldLayoutMkLst>
            <pc:docMk/>
            <pc:sldMasterMk cId="3809163460" sldId="2147483648"/>
            <pc:sldLayoutMk cId="968495975" sldId="2147483689"/>
          </pc:sldLayoutMkLst>
          <pc:spChg chg="mod">
            <ac:chgData name="Morgane Le Doare" userId="e43c5043-e609-4d77-9ffe-9b95e249f9d5" providerId="ADAL" clId="{E71DC06D-2B08-4DDA-80C4-08F8DF40F7AA}" dt="2025-07-01T07:59:56.647" v="190" actId="108"/>
            <ac:spMkLst>
              <pc:docMk/>
              <pc:sldMasterMk cId="3809163460" sldId="2147483648"/>
              <pc:sldLayoutMk cId="968495975" sldId="2147483689"/>
              <ac:spMk id="6" creationId="{7C3D069A-591A-EAFD-B5FB-72C1EEE09F7C}"/>
            </ac:spMkLst>
          </pc:spChg>
          <pc:picChg chg="add mod">
            <ac:chgData name="Morgane Le Doare" userId="e43c5043-e609-4d77-9ffe-9b95e249f9d5" providerId="ADAL" clId="{E71DC06D-2B08-4DDA-80C4-08F8DF40F7AA}" dt="2025-07-01T07:59:34.891" v="182"/>
            <ac:picMkLst>
              <pc:docMk/>
              <pc:sldMasterMk cId="3809163460" sldId="2147483648"/>
              <pc:sldLayoutMk cId="968495975" sldId="2147483689"/>
              <ac:picMk id="2" creationId="{166DC573-6E7F-69A5-ED55-15E9569B3905}"/>
            </ac:picMkLst>
          </pc:picChg>
        </pc:sldLayoutChg>
        <pc:sldLayoutChg chg="addSp modSp del">
          <pc:chgData name="Morgane Le Doare" userId="e43c5043-e609-4d77-9ffe-9b95e249f9d5" providerId="ADAL" clId="{E71DC06D-2B08-4DDA-80C4-08F8DF40F7AA}" dt="2025-07-01T08:07:02.440" v="228" actId="2696"/>
          <pc:sldLayoutMkLst>
            <pc:docMk/>
            <pc:sldMasterMk cId="3809163460" sldId="2147483648"/>
            <pc:sldLayoutMk cId="1784438241" sldId="2147483690"/>
          </pc:sldLayoutMkLst>
          <pc:spChg chg="mod">
            <ac:chgData name="Morgane Le Doare" userId="e43c5043-e609-4d77-9ffe-9b95e249f9d5" providerId="ADAL" clId="{E71DC06D-2B08-4DDA-80C4-08F8DF40F7AA}" dt="2025-07-01T08:00:03.836" v="191" actId="108"/>
            <ac:spMkLst>
              <pc:docMk/>
              <pc:sldMasterMk cId="3809163460" sldId="2147483648"/>
              <pc:sldLayoutMk cId="1784438241" sldId="2147483690"/>
              <ac:spMk id="3" creationId="{062896FE-6236-2C74-56CE-C2A9E934E14F}"/>
            </ac:spMkLst>
          </pc:spChg>
          <pc:picChg chg="add mod">
            <ac:chgData name="Morgane Le Doare" userId="e43c5043-e609-4d77-9ffe-9b95e249f9d5" providerId="ADAL" clId="{E71DC06D-2B08-4DDA-80C4-08F8DF40F7AA}" dt="2025-07-01T07:59:35.786" v="183"/>
            <ac:picMkLst>
              <pc:docMk/>
              <pc:sldMasterMk cId="3809163460" sldId="2147483648"/>
              <pc:sldLayoutMk cId="1784438241" sldId="2147483690"/>
              <ac:picMk id="2" creationId="{0AF6EA8E-40F4-5567-DE37-568DB869321A}"/>
            </ac:picMkLst>
          </pc:picChg>
        </pc:sldLayoutChg>
        <pc:sldLayoutChg chg="addSp modSp del">
          <pc:chgData name="Morgane Le Doare" userId="e43c5043-e609-4d77-9ffe-9b95e249f9d5" providerId="ADAL" clId="{E71DC06D-2B08-4DDA-80C4-08F8DF40F7AA}" dt="2025-07-01T08:06:03.410" v="226" actId="47"/>
          <pc:sldLayoutMkLst>
            <pc:docMk/>
            <pc:sldMasterMk cId="3809163460" sldId="2147483648"/>
            <pc:sldLayoutMk cId="173982634" sldId="2147483691"/>
          </pc:sldLayoutMkLst>
          <pc:spChg chg="mod">
            <ac:chgData name="Morgane Le Doare" userId="e43c5043-e609-4d77-9ffe-9b95e249f9d5" providerId="ADAL" clId="{E71DC06D-2B08-4DDA-80C4-08F8DF40F7AA}" dt="2025-07-01T08:00:12.125" v="192" actId="108"/>
            <ac:spMkLst>
              <pc:docMk/>
              <pc:sldMasterMk cId="3809163460" sldId="2147483648"/>
              <pc:sldLayoutMk cId="173982634" sldId="2147483691"/>
              <ac:spMk id="4" creationId="{9542E62F-B942-638D-0826-D61E5605CD07}"/>
            </ac:spMkLst>
          </pc:spChg>
          <pc:picChg chg="add mod">
            <ac:chgData name="Morgane Le Doare" userId="e43c5043-e609-4d77-9ffe-9b95e249f9d5" providerId="ADAL" clId="{E71DC06D-2B08-4DDA-80C4-08F8DF40F7AA}" dt="2025-07-01T07:59:36.449" v="184"/>
            <ac:picMkLst>
              <pc:docMk/>
              <pc:sldMasterMk cId="3809163460" sldId="2147483648"/>
              <pc:sldLayoutMk cId="173982634" sldId="2147483691"/>
              <ac:picMk id="2" creationId="{E2E38D8D-5118-8EDF-EB23-9AAB4B0F1C81}"/>
            </ac:picMkLst>
          </pc:picChg>
        </pc:sldLayoutChg>
        <pc:sldLayoutChg chg="addSp modSp del">
          <pc:chgData name="Morgane Le Doare" userId="e43c5043-e609-4d77-9ffe-9b95e249f9d5" providerId="ADAL" clId="{E71DC06D-2B08-4DDA-80C4-08F8DF40F7AA}" dt="2025-07-01T08:05:34.834" v="220" actId="47"/>
          <pc:sldLayoutMkLst>
            <pc:docMk/>
            <pc:sldMasterMk cId="3809163460" sldId="2147483648"/>
            <pc:sldLayoutMk cId="1547588346" sldId="2147483692"/>
          </pc:sldLayoutMkLst>
          <pc:spChg chg="mod">
            <ac:chgData name="Morgane Le Doare" userId="e43c5043-e609-4d77-9ffe-9b95e249f9d5" providerId="ADAL" clId="{E71DC06D-2B08-4DDA-80C4-08F8DF40F7AA}" dt="2025-07-01T08:00:14.630" v="193" actId="108"/>
            <ac:spMkLst>
              <pc:docMk/>
              <pc:sldMasterMk cId="3809163460" sldId="2147483648"/>
              <pc:sldLayoutMk cId="1547588346" sldId="2147483692"/>
              <ac:spMk id="3" creationId="{80C46B9C-0A75-F26D-46ED-A709F86CFE9B}"/>
            </ac:spMkLst>
          </pc:spChg>
          <pc:picChg chg="add mod">
            <ac:chgData name="Morgane Le Doare" userId="e43c5043-e609-4d77-9ffe-9b95e249f9d5" providerId="ADAL" clId="{E71DC06D-2B08-4DDA-80C4-08F8DF40F7AA}" dt="2025-07-01T07:59:37.104" v="185"/>
            <ac:picMkLst>
              <pc:docMk/>
              <pc:sldMasterMk cId="3809163460" sldId="2147483648"/>
              <pc:sldLayoutMk cId="1547588346" sldId="2147483692"/>
              <ac:picMk id="2" creationId="{4527825A-23D4-E729-9805-64F965EAF7F1}"/>
            </ac:picMkLst>
          </pc:picChg>
        </pc:sldLayoutChg>
        <pc:sldLayoutChg chg="addSp delSp modSp mod">
          <pc:chgData name="Morgane Le Doare" userId="e43c5043-e609-4d77-9ffe-9b95e249f9d5" providerId="ADAL" clId="{E71DC06D-2B08-4DDA-80C4-08F8DF40F7AA}" dt="2025-07-01T07:58:44.238" v="177"/>
          <pc:sldLayoutMkLst>
            <pc:docMk/>
            <pc:sldMasterMk cId="3809163460" sldId="2147483648"/>
            <pc:sldLayoutMk cId="1522078655" sldId="2147483693"/>
          </pc:sldLayoutMkLst>
          <pc:spChg chg="del">
            <ac:chgData name="Morgane Le Doare" userId="e43c5043-e609-4d77-9ffe-9b95e249f9d5" providerId="ADAL" clId="{E71DC06D-2B08-4DDA-80C4-08F8DF40F7AA}" dt="2025-07-01T07:58:43.786" v="176" actId="478"/>
            <ac:spMkLst>
              <pc:docMk/>
              <pc:sldMasterMk cId="3809163460" sldId="2147483648"/>
              <pc:sldLayoutMk cId="1522078655" sldId="2147483693"/>
              <ac:spMk id="2" creationId="{1EE6B1BA-0F93-545D-54C8-F5950011D89F}"/>
            </ac:spMkLst>
          </pc:spChg>
          <pc:spChg chg="mod">
            <ac:chgData name="Morgane Le Doare" userId="e43c5043-e609-4d77-9ffe-9b95e249f9d5" providerId="ADAL" clId="{E71DC06D-2B08-4DDA-80C4-08F8DF40F7AA}" dt="2025-07-01T07:58:27.372" v="175"/>
            <ac:spMkLst>
              <pc:docMk/>
              <pc:sldMasterMk cId="3809163460" sldId="2147483648"/>
              <pc:sldLayoutMk cId="1522078655" sldId="2147483693"/>
              <ac:spMk id="7" creationId="{777DA783-CA4C-7886-8ED2-7454DBF9F18E}"/>
            </ac:spMkLst>
          </pc:spChg>
          <pc:spChg chg="mod">
            <ac:chgData name="Morgane Le Doare" userId="e43c5043-e609-4d77-9ffe-9b95e249f9d5" providerId="ADAL" clId="{E71DC06D-2B08-4DDA-80C4-08F8DF40F7AA}" dt="2025-07-01T07:58:27.372" v="175"/>
            <ac:spMkLst>
              <pc:docMk/>
              <pc:sldMasterMk cId="3809163460" sldId="2147483648"/>
              <pc:sldLayoutMk cId="1522078655" sldId="2147483693"/>
              <ac:spMk id="12" creationId="{DD17D007-3BDC-A8C5-877E-7212AADDFC5C}"/>
            </ac:spMkLst>
          </pc:spChg>
          <pc:spChg chg="mod">
            <ac:chgData name="Morgane Le Doare" userId="e43c5043-e609-4d77-9ffe-9b95e249f9d5" providerId="ADAL" clId="{E71DC06D-2B08-4DDA-80C4-08F8DF40F7AA}" dt="2025-07-01T07:58:27.372" v="175"/>
            <ac:spMkLst>
              <pc:docMk/>
              <pc:sldMasterMk cId="3809163460" sldId="2147483648"/>
              <pc:sldLayoutMk cId="1522078655" sldId="2147483693"/>
              <ac:spMk id="15" creationId="{330F4DD6-6644-FD03-710A-BF62AF097F3A}"/>
            </ac:spMkLst>
          </pc:spChg>
          <pc:spChg chg="mod">
            <ac:chgData name="Morgane Le Doare" userId="e43c5043-e609-4d77-9ffe-9b95e249f9d5" providerId="ADAL" clId="{E71DC06D-2B08-4DDA-80C4-08F8DF40F7AA}" dt="2025-07-01T07:58:27.372" v="175"/>
            <ac:spMkLst>
              <pc:docMk/>
              <pc:sldMasterMk cId="3809163460" sldId="2147483648"/>
              <pc:sldLayoutMk cId="1522078655" sldId="2147483693"/>
              <ac:spMk id="16" creationId="{779750BB-548C-2815-A769-F9E769BBACBF}"/>
            </ac:spMkLst>
          </pc:spChg>
          <pc:spChg chg="mod">
            <ac:chgData name="Morgane Le Doare" userId="e43c5043-e609-4d77-9ffe-9b95e249f9d5" providerId="ADAL" clId="{E71DC06D-2B08-4DDA-80C4-08F8DF40F7AA}" dt="2025-07-01T07:58:27.372" v="175"/>
            <ac:spMkLst>
              <pc:docMk/>
              <pc:sldMasterMk cId="3809163460" sldId="2147483648"/>
              <pc:sldLayoutMk cId="1522078655" sldId="2147483693"/>
              <ac:spMk id="17" creationId="{41378753-EA10-2B8D-0BE0-1C686B9259D8}"/>
            </ac:spMkLst>
          </pc:spChg>
          <pc:spChg chg="mod">
            <ac:chgData name="Morgane Le Doare" userId="e43c5043-e609-4d77-9ffe-9b95e249f9d5" providerId="ADAL" clId="{E71DC06D-2B08-4DDA-80C4-08F8DF40F7AA}" dt="2025-07-01T07:58:27.372" v="175"/>
            <ac:spMkLst>
              <pc:docMk/>
              <pc:sldMasterMk cId="3809163460" sldId="2147483648"/>
              <pc:sldLayoutMk cId="1522078655" sldId="2147483693"/>
              <ac:spMk id="18" creationId="{85358D9A-C578-25B0-8FEE-C80E45374C18}"/>
            </ac:spMkLst>
          </pc:spChg>
          <pc:spChg chg="add mod">
            <ac:chgData name="Morgane Le Doare" userId="e43c5043-e609-4d77-9ffe-9b95e249f9d5" providerId="ADAL" clId="{E71DC06D-2B08-4DDA-80C4-08F8DF40F7AA}" dt="2025-07-01T07:58:44.238" v="177"/>
            <ac:spMkLst>
              <pc:docMk/>
              <pc:sldMasterMk cId="3809163460" sldId="2147483648"/>
              <pc:sldLayoutMk cId="1522078655" sldId="2147483693"/>
              <ac:spMk id="23" creationId="{3B95D1CA-6F69-16B7-EA3E-71DABBEF3B4F}"/>
            </ac:spMkLst>
          </pc:spChg>
          <pc:spChg chg="add mod">
            <ac:chgData name="Morgane Le Doare" userId="e43c5043-e609-4d77-9ffe-9b95e249f9d5" providerId="ADAL" clId="{E71DC06D-2B08-4DDA-80C4-08F8DF40F7AA}" dt="2025-07-01T07:58:44.238" v="177"/>
            <ac:spMkLst>
              <pc:docMk/>
              <pc:sldMasterMk cId="3809163460" sldId="2147483648"/>
              <pc:sldLayoutMk cId="1522078655" sldId="2147483693"/>
              <ac:spMk id="24" creationId="{9B53BE9C-A22E-E589-D468-E75130FE6DFA}"/>
            </ac:spMkLst>
          </pc:spChg>
          <pc:picChg chg="mod">
            <ac:chgData name="Morgane Le Doare" userId="e43c5043-e609-4d77-9ffe-9b95e249f9d5" providerId="ADAL" clId="{E71DC06D-2B08-4DDA-80C4-08F8DF40F7AA}" dt="2025-07-01T07:58:27.372" v="175"/>
            <ac:picMkLst>
              <pc:docMk/>
              <pc:sldMasterMk cId="3809163460" sldId="2147483648"/>
              <pc:sldLayoutMk cId="1522078655" sldId="2147483693"/>
              <ac:picMk id="10" creationId="{B482D832-E61E-DC3E-66D3-7125067DC828}"/>
            </ac:picMkLst>
          </pc:picChg>
          <pc:picChg chg="mod">
            <ac:chgData name="Morgane Le Doare" userId="e43c5043-e609-4d77-9ffe-9b95e249f9d5" providerId="ADAL" clId="{E71DC06D-2B08-4DDA-80C4-08F8DF40F7AA}" dt="2025-07-01T07:58:27.372" v="175"/>
            <ac:picMkLst>
              <pc:docMk/>
              <pc:sldMasterMk cId="3809163460" sldId="2147483648"/>
              <pc:sldLayoutMk cId="1522078655" sldId="2147483693"/>
              <ac:picMk id="14" creationId="{60C67C83-D317-631F-58E5-C759E1FC6794}"/>
            </ac:picMkLst>
          </pc:picChg>
          <pc:picChg chg="mod">
            <ac:chgData name="Morgane Le Doare" userId="e43c5043-e609-4d77-9ffe-9b95e249f9d5" providerId="ADAL" clId="{E71DC06D-2B08-4DDA-80C4-08F8DF40F7AA}" dt="2025-07-01T07:58:27.372" v="175"/>
            <ac:picMkLst>
              <pc:docMk/>
              <pc:sldMasterMk cId="3809163460" sldId="2147483648"/>
              <pc:sldLayoutMk cId="1522078655" sldId="2147483693"/>
              <ac:picMk id="20" creationId="{00FBCC4F-B6AD-A7C1-3B23-1DC3B37D886F}"/>
            </ac:picMkLst>
          </pc:picChg>
          <pc:picChg chg="mod">
            <ac:chgData name="Morgane Le Doare" userId="e43c5043-e609-4d77-9ffe-9b95e249f9d5" providerId="ADAL" clId="{E71DC06D-2B08-4DDA-80C4-08F8DF40F7AA}" dt="2025-07-01T07:58:27.372" v="175"/>
            <ac:picMkLst>
              <pc:docMk/>
              <pc:sldMasterMk cId="3809163460" sldId="2147483648"/>
              <pc:sldLayoutMk cId="1522078655" sldId="2147483693"/>
              <ac:picMk id="22" creationId="{804DAF7F-C3AA-774C-5DBF-51035416CAEC}"/>
            </ac:picMkLst>
          </pc:picChg>
          <pc:picChg chg="add mod">
            <ac:chgData name="Morgane Le Doare" userId="e43c5043-e609-4d77-9ffe-9b95e249f9d5" providerId="ADAL" clId="{E71DC06D-2B08-4DDA-80C4-08F8DF40F7AA}" dt="2025-07-01T07:58:44.238" v="177"/>
            <ac:picMkLst>
              <pc:docMk/>
              <pc:sldMasterMk cId="3809163460" sldId="2147483648"/>
              <pc:sldLayoutMk cId="1522078655" sldId="2147483693"/>
              <ac:picMk id="25" creationId="{D887647E-E708-CE88-BD94-73BDE97AC233}"/>
            </ac:picMkLst>
          </pc:picChg>
        </pc:sldLayoutChg>
        <pc:sldLayoutChg chg="addSp delSp modSp mod">
          <pc:chgData name="Morgane Le Doare" userId="e43c5043-e609-4d77-9ffe-9b95e249f9d5" providerId="ADAL" clId="{E71DC06D-2B08-4DDA-80C4-08F8DF40F7AA}" dt="2025-07-01T07:59:07.367" v="179"/>
          <pc:sldLayoutMkLst>
            <pc:docMk/>
            <pc:sldMasterMk cId="3809163460" sldId="2147483648"/>
            <pc:sldLayoutMk cId="3092612472" sldId="2147483694"/>
          </pc:sldLayoutMkLst>
          <pc:spChg chg="add mod">
            <ac:chgData name="Morgane Le Doare" userId="e43c5043-e609-4d77-9ffe-9b95e249f9d5" providerId="ADAL" clId="{E71DC06D-2B08-4DDA-80C4-08F8DF40F7AA}" dt="2025-07-01T07:59:07.367" v="179"/>
            <ac:spMkLst>
              <pc:docMk/>
              <pc:sldMasterMk cId="3809163460" sldId="2147483648"/>
              <pc:sldLayoutMk cId="3092612472" sldId="2147483694"/>
              <ac:spMk id="2" creationId="{2E4590DE-7D41-934D-9AAC-BE9ED88A72A3}"/>
            </ac:spMkLst>
          </pc:spChg>
          <pc:grpChg chg="del">
            <ac:chgData name="Morgane Le Doare" userId="e43c5043-e609-4d77-9ffe-9b95e249f9d5" providerId="ADAL" clId="{E71DC06D-2B08-4DDA-80C4-08F8DF40F7AA}" dt="2025-07-01T07:58:52.413" v="178" actId="478"/>
            <ac:grpSpMkLst>
              <pc:docMk/>
              <pc:sldMasterMk cId="3809163460" sldId="2147483648"/>
              <pc:sldLayoutMk cId="3092612472" sldId="2147483694"/>
              <ac:grpSpMk id="3" creationId="{DA303E76-8857-AB8F-3AB9-3ACA3A7D851A}"/>
            </ac:grpSpMkLst>
          </pc:grpChg>
        </pc:sldLayoutChg>
        <pc:sldLayoutChg chg="addSp delSp modSp mod">
          <pc:chgData name="Morgane Le Doare" userId="e43c5043-e609-4d77-9ffe-9b95e249f9d5" providerId="ADAL" clId="{E71DC06D-2B08-4DDA-80C4-08F8DF40F7AA}" dt="2025-07-01T09:23:40.279" v="686" actId="108"/>
          <pc:sldLayoutMkLst>
            <pc:docMk/>
            <pc:sldMasterMk cId="3809163460" sldId="2147483648"/>
            <pc:sldLayoutMk cId="3448584519" sldId="2147483698"/>
          </pc:sldLayoutMkLst>
          <pc:spChg chg="del">
            <ac:chgData name="Morgane Le Doare" userId="e43c5043-e609-4d77-9ffe-9b95e249f9d5" providerId="ADAL" clId="{E71DC06D-2B08-4DDA-80C4-08F8DF40F7AA}" dt="2025-07-01T09:23:31.881" v="684" actId="478"/>
            <ac:spMkLst>
              <pc:docMk/>
              <pc:sldMasterMk cId="3809163460" sldId="2147483648"/>
              <pc:sldLayoutMk cId="3448584519" sldId="2147483698"/>
              <ac:spMk id="3" creationId="{062896FE-6236-2C74-56CE-C2A9E934E14F}"/>
            </ac:spMkLst>
          </pc:spChg>
          <pc:spChg chg="add mod">
            <ac:chgData name="Morgane Le Doare" userId="e43c5043-e609-4d77-9ffe-9b95e249f9d5" providerId="ADAL" clId="{E71DC06D-2B08-4DDA-80C4-08F8DF40F7AA}" dt="2025-07-01T09:23:40.279" v="686" actId="108"/>
            <ac:spMkLst>
              <pc:docMk/>
              <pc:sldMasterMk cId="3809163460" sldId="2147483648"/>
              <pc:sldLayoutMk cId="3448584519" sldId="2147483698"/>
              <ac:spMk id="4" creationId="{DD2DC05F-BCE6-D3EC-6685-5F3FA9E61DF6}"/>
            </ac:spMkLst>
          </pc:spChg>
          <pc:picChg chg="add mod">
            <ac:chgData name="Morgane Le Doare" userId="e43c5043-e609-4d77-9ffe-9b95e249f9d5" providerId="ADAL" clId="{E71DC06D-2B08-4DDA-80C4-08F8DF40F7AA}" dt="2025-07-01T09:23:32.234" v="685"/>
            <ac:picMkLst>
              <pc:docMk/>
              <pc:sldMasterMk cId="3809163460" sldId="2147483648"/>
              <pc:sldLayoutMk cId="3448584519" sldId="2147483698"/>
              <ac:picMk id="5" creationId="{2B641783-7F0F-E7AA-2949-B86968B7D5CB}"/>
            </ac:picMkLst>
          </pc:picChg>
          <pc:picChg chg="del">
            <ac:chgData name="Morgane Le Doare" userId="e43c5043-e609-4d77-9ffe-9b95e249f9d5" providerId="ADAL" clId="{E71DC06D-2B08-4DDA-80C4-08F8DF40F7AA}" dt="2025-07-01T09:22:13.337" v="677" actId="478"/>
            <ac:picMkLst>
              <pc:docMk/>
              <pc:sldMasterMk cId="3809163460" sldId="2147483648"/>
              <pc:sldLayoutMk cId="3448584519" sldId="2147483698"/>
              <ac:picMk id="13" creationId="{9C6FD6BD-BED2-E467-74D0-41EFAE7C433B}"/>
            </ac:picMkLst>
          </pc:picChg>
        </pc:sldLayoutChg>
        <pc:sldLayoutChg chg="addSp delSp modSp mod">
          <pc:chgData name="Morgane Le Doare" userId="e43c5043-e609-4d77-9ffe-9b95e249f9d5" providerId="ADAL" clId="{E71DC06D-2B08-4DDA-80C4-08F8DF40F7AA}" dt="2025-07-01T09:11:33.281" v="455" actId="478"/>
          <pc:sldLayoutMkLst>
            <pc:docMk/>
            <pc:sldMasterMk cId="3809163460" sldId="2147483648"/>
            <pc:sldLayoutMk cId="1767771591" sldId="2147483699"/>
          </pc:sldLayoutMkLst>
          <pc:picChg chg="add del mod">
            <ac:chgData name="Morgane Le Doare" userId="e43c5043-e609-4d77-9ffe-9b95e249f9d5" providerId="ADAL" clId="{E71DC06D-2B08-4DDA-80C4-08F8DF40F7AA}" dt="2025-07-01T09:11:33.281" v="455" actId="478"/>
            <ac:picMkLst>
              <pc:docMk/>
              <pc:sldMasterMk cId="3809163460" sldId="2147483648"/>
              <pc:sldLayoutMk cId="1767771591" sldId="2147483699"/>
              <ac:picMk id="2" creationId="{4DA7380B-80D6-8197-3120-EAD107FE8224}"/>
            </ac:picMkLst>
          </pc:picChg>
          <pc:picChg chg="del">
            <ac:chgData name="Morgane Le Doare" userId="e43c5043-e609-4d77-9ffe-9b95e249f9d5" providerId="ADAL" clId="{E71DC06D-2B08-4DDA-80C4-08F8DF40F7AA}" dt="2025-07-01T09:11:16.353" v="451" actId="478"/>
            <ac:picMkLst>
              <pc:docMk/>
              <pc:sldMasterMk cId="3809163460" sldId="2147483648"/>
              <pc:sldLayoutMk cId="1767771591" sldId="2147483699"/>
              <ac:picMk id="5" creationId="{4C196872-4D15-EDA9-64EF-FDCD82F6D408}"/>
            </ac:picMkLst>
          </pc:picChg>
        </pc:sldLayoutChg>
        <pc:sldLayoutChg chg="addSp delSp modSp mod">
          <pc:chgData name="Morgane Le Doare" userId="e43c5043-e609-4d77-9ffe-9b95e249f9d5" providerId="ADAL" clId="{E71DC06D-2B08-4DDA-80C4-08F8DF40F7AA}" dt="2025-07-01T09:11:26.050" v="454"/>
          <pc:sldLayoutMkLst>
            <pc:docMk/>
            <pc:sldMasterMk cId="3809163460" sldId="2147483648"/>
            <pc:sldLayoutMk cId="2083406690" sldId="2147483700"/>
          </pc:sldLayoutMkLst>
          <pc:spChg chg="mod">
            <ac:chgData name="Morgane Le Doare" userId="e43c5043-e609-4d77-9ffe-9b95e249f9d5" providerId="ADAL" clId="{E71DC06D-2B08-4DDA-80C4-08F8DF40F7AA}" dt="2025-07-01T09:11:08.656" v="449" actId="108"/>
            <ac:spMkLst>
              <pc:docMk/>
              <pc:sldMasterMk cId="3809163460" sldId="2147483648"/>
              <pc:sldLayoutMk cId="2083406690" sldId="2147483700"/>
              <ac:spMk id="4" creationId="{7B41B43B-3B54-3DB8-DD7B-D27DCDC52E85}"/>
            </ac:spMkLst>
          </pc:spChg>
          <pc:picChg chg="del">
            <ac:chgData name="Morgane Le Doare" userId="e43c5043-e609-4d77-9ffe-9b95e249f9d5" providerId="ADAL" clId="{E71DC06D-2B08-4DDA-80C4-08F8DF40F7AA}" dt="2025-07-01T09:11:25.222" v="453" actId="478"/>
            <ac:picMkLst>
              <pc:docMk/>
              <pc:sldMasterMk cId="3809163460" sldId="2147483648"/>
              <pc:sldLayoutMk cId="2083406690" sldId="2147483700"/>
              <ac:picMk id="2" creationId="{3A4AD55F-92D2-0527-C4B9-228457FADC0C}"/>
            </ac:picMkLst>
          </pc:picChg>
          <pc:picChg chg="add mod">
            <ac:chgData name="Morgane Le Doare" userId="e43c5043-e609-4d77-9ffe-9b95e249f9d5" providerId="ADAL" clId="{E71DC06D-2B08-4DDA-80C4-08F8DF40F7AA}" dt="2025-07-01T09:11:26.050" v="454"/>
            <ac:picMkLst>
              <pc:docMk/>
              <pc:sldMasterMk cId="3809163460" sldId="2147483648"/>
              <pc:sldLayoutMk cId="2083406690" sldId="2147483700"/>
              <ac:picMk id="3" creationId="{C0EEF0B1-1D8C-4E94-7579-AC1BAE57F72B}"/>
            </ac:picMkLst>
          </pc:picChg>
          <pc:picChg chg="del">
            <ac:chgData name="Morgane Le Doare" userId="e43c5043-e609-4d77-9ffe-9b95e249f9d5" providerId="ADAL" clId="{E71DC06D-2B08-4DDA-80C4-08F8DF40F7AA}" dt="2025-07-01T09:11:12.355" v="450" actId="478"/>
            <ac:picMkLst>
              <pc:docMk/>
              <pc:sldMasterMk cId="3809163460" sldId="2147483648"/>
              <pc:sldLayoutMk cId="2083406690" sldId="2147483700"/>
              <ac:picMk id="14" creationId="{05783F57-D7A2-CE3F-519A-ED4E1DCE5DD1}"/>
            </ac:picMkLst>
          </pc:picChg>
        </pc:sldLayoutChg>
      </pc:sldMasterChg>
    </pc:docChg>
  </pc:docChgLst>
  <pc:docChgLst>
    <pc:chgData name="Morgane Le Doare" userId="e43c5043-e609-4d77-9ffe-9b95e249f9d5" providerId="ADAL" clId="{3807A563-FDEF-44DC-BC89-097D30A18BA6}"/>
    <pc:docChg chg="undo custSel addSld delSld modSld">
      <pc:chgData name="Morgane Le Doare" userId="e43c5043-e609-4d77-9ffe-9b95e249f9d5" providerId="ADAL" clId="{3807A563-FDEF-44DC-BC89-097D30A18BA6}" dt="2023-04-27T10:59:23.017" v="927" actId="47"/>
      <pc:docMkLst>
        <pc:docMk/>
      </pc:docMkLst>
      <pc:sldChg chg="addSp delSp modSp mod delAnim modAnim">
        <pc:chgData name="Morgane Le Doare" userId="e43c5043-e609-4d77-9ffe-9b95e249f9d5" providerId="ADAL" clId="{3807A563-FDEF-44DC-BC89-097D30A18BA6}" dt="2023-04-27T10:16:48.019" v="890"/>
        <pc:sldMkLst>
          <pc:docMk/>
          <pc:sldMk cId="852703058" sldId="300"/>
        </pc:sldMkLst>
      </pc:sldChg>
      <pc:sldChg chg="modSp mod modAnim">
        <pc:chgData name="Morgane Le Doare" userId="e43c5043-e609-4d77-9ffe-9b95e249f9d5" providerId="ADAL" clId="{3807A563-FDEF-44DC-BC89-097D30A18BA6}" dt="2023-04-27T09:20:05.917" v="41"/>
        <pc:sldMkLst>
          <pc:docMk/>
          <pc:sldMk cId="3096590666" sldId="388"/>
        </pc:sldMkLst>
      </pc:sldChg>
      <pc:sldChg chg="addSp delSp modSp mod addAnim delAnim">
        <pc:chgData name="Morgane Le Doare" userId="e43c5043-e609-4d77-9ffe-9b95e249f9d5" providerId="ADAL" clId="{3807A563-FDEF-44DC-BC89-097D30A18BA6}" dt="2023-04-27T09:07:36.496" v="29" actId="14100"/>
        <pc:sldMkLst>
          <pc:docMk/>
          <pc:sldMk cId="2288005035" sldId="393"/>
        </pc:sldMkLst>
      </pc:sldChg>
      <pc:sldChg chg="modSp mod">
        <pc:chgData name="Morgane Le Doare" userId="e43c5043-e609-4d77-9ffe-9b95e249f9d5" providerId="ADAL" clId="{3807A563-FDEF-44DC-BC89-097D30A18BA6}" dt="2023-04-27T10:23:04.550" v="904" actId="122"/>
        <pc:sldMkLst>
          <pc:docMk/>
          <pc:sldMk cId="4153590694" sldId="411"/>
        </pc:sldMkLst>
      </pc:sldChg>
      <pc:sldChg chg="addSp delSp modSp mod">
        <pc:chgData name="Morgane Le Doare" userId="e43c5043-e609-4d77-9ffe-9b95e249f9d5" providerId="ADAL" clId="{3807A563-FDEF-44DC-BC89-097D30A18BA6}" dt="2023-04-27T10:25:16.613" v="918" actId="14100"/>
        <pc:sldMkLst>
          <pc:docMk/>
          <pc:sldMk cId="655039202" sldId="416"/>
        </pc:sldMkLst>
      </pc:sldChg>
      <pc:sldChg chg="modSp modAnim">
        <pc:chgData name="Morgane Le Doare" userId="e43c5043-e609-4d77-9ffe-9b95e249f9d5" providerId="ADAL" clId="{3807A563-FDEF-44DC-BC89-097D30A18BA6}" dt="2023-04-27T09:20:27.600" v="42" actId="20577"/>
        <pc:sldMkLst>
          <pc:docMk/>
          <pc:sldMk cId="966577979" sldId="419"/>
        </pc:sldMkLst>
      </pc:sldChg>
      <pc:sldChg chg="modSp">
        <pc:chgData name="Morgane Le Doare" userId="e43c5043-e609-4d77-9ffe-9b95e249f9d5" providerId="ADAL" clId="{3807A563-FDEF-44DC-BC89-097D30A18BA6}" dt="2023-04-27T10:12:17.374" v="836" actId="20577"/>
        <pc:sldMkLst>
          <pc:docMk/>
          <pc:sldMk cId="2708045617" sldId="422"/>
        </pc:sldMkLst>
      </pc:sldChg>
      <pc:sldChg chg="modSp">
        <pc:chgData name="Morgane Le Doare" userId="e43c5043-e609-4d77-9ffe-9b95e249f9d5" providerId="ADAL" clId="{3807A563-FDEF-44DC-BC89-097D30A18BA6}" dt="2023-04-27T10:12:28.696" v="840" actId="20577"/>
        <pc:sldMkLst>
          <pc:docMk/>
          <pc:sldMk cId="1340113237" sldId="423"/>
        </pc:sldMkLst>
      </pc:sldChg>
      <pc:sldChg chg="modSp">
        <pc:chgData name="Morgane Le Doare" userId="e43c5043-e609-4d77-9ffe-9b95e249f9d5" providerId="ADAL" clId="{3807A563-FDEF-44DC-BC89-097D30A18BA6}" dt="2023-04-27T10:12:23.575" v="837" actId="20577"/>
        <pc:sldMkLst>
          <pc:docMk/>
          <pc:sldMk cId="90884692" sldId="424"/>
        </pc:sldMkLst>
      </pc:sldChg>
      <pc:sldChg chg="modSp mod">
        <pc:chgData name="Morgane Le Doare" userId="e43c5043-e609-4d77-9ffe-9b95e249f9d5" providerId="ADAL" clId="{3807A563-FDEF-44DC-BC89-097D30A18BA6}" dt="2023-04-27T09:01:25.817" v="2" actId="20577"/>
        <pc:sldMkLst>
          <pc:docMk/>
          <pc:sldMk cId="1644296938" sldId="425"/>
        </pc:sldMkLst>
      </pc:sldChg>
      <pc:sldChg chg="modSp">
        <pc:chgData name="Morgane Le Doare" userId="e43c5043-e609-4d77-9ffe-9b95e249f9d5" providerId="ADAL" clId="{3807A563-FDEF-44DC-BC89-097D30A18BA6}" dt="2023-04-27T09:19:02.687" v="30" actId="20577"/>
        <pc:sldMkLst>
          <pc:docMk/>
          <pc:sldMk cId="21702732" sldId="426"/>
        </pc:sldMkLst>
      </pc:sldChg>
      <pc:sldChg chg="modSp">
        <pc:chgData name="Morgane Le Doare" userId="e43c5043-e609-4d77-9ffe-9b95e249f9d5" providerId="ADAL" clId="{3807A563-FDEF-44DC-BC89-097D30A18BA6}" dt="2023-04-27T09:21:36.839" v="49" actId="20577"/>
        <pc:sldMkLst>
          <pc:docMk/>
          <pc:sldMk cId="2072842964" sldId="522"/>
        </pc:sldMkLst>
      </pc:sldChg>
      <pc:sldChg chg="modSp mod modAnim">
        <pc:chgData name="Morgane Le Doare" userId="e43c5043-e609-4d77-9ffe-9b95e249f9d5" providerId="ADAL" clId="{3807A563-FDEF-44DC-BC89-097D30A18BA6}" dt="2023-04-27T09:22:35.752" v="52" actId="403"/>
        <pc:sldMkLst>
          <pc:docMk/>
          <pc:sldMk cId="1595332704" sldId="594"/>
        </pc:sldMkLst>
      </pc:sldChg>
      <pc:sldChg chg="modSp mod">
        <pc:chgData name="Morgane Le Doare" userId="e43c5043-e609-4d77-9ffe-9b95e249f9d5" providerId="ADAL" clId="{3807A563-FDEF-44DC-BC89-097D30A18BA6}" dt="2023-04-27T09:22:59.938" v="67" actId="1035"/>
        <pc:sldMkLst>
          <pc:docMk/>
          <pc:sldMk cId="2858806107" sldId="675"/>
        </pc:sldMkLst>
      </pc:sldChg>
      <pc:sldChg chg="addSp delSp modSp mod">
        <pc:chgData name="Morgane Le Doare" userId="e43c5043-e609-4d77-9ffe-9b95e249f9d5" providerId="ADAL" clId="{3807A563-FDEF-44DC-BC89-097D30A18BA6}" dt="2023-04-27T09:30:21.254" v="122" actId="1036"/>
        <pc:sldMkLst>
          <pc:docMk/>
          <pc:sldMk cId="4171661686" sldId="736"/>
        </pc:sldMkLst>
      </pc:sldChg>
      <pc:sldChg chg="del">
        <pc:chgData name="Morgane Le Doare" userId="e43c5043-e609-4d77-9ffe-9b95e249f9d5" providerId="ADAL" clId="{3807A563-FDEF-44DC-BC89-097D30A18BA6}" dt="2023-04-27T10:58:08.173" v="920" actId="47"/>
        <pc:sldMkLst>
          <pc:docMk/>
          <pc:sldMk cId="1238921883" sldId="756"/>
        </pc:sldMkLst>
      </pc:sldChg>
      <pc:sldChg chg="del">
        <pc:chgData name="Morgane Le Doare" userId="e43c5043-e609-4d77-9ffe-9b95e249f9d5" providerId="ADAL" clId="{3807A563-FDEF-44DC-BC89-097D30A18BA6}" dt="2023-04-27T10:59:23.017" v="927" actId="47"/>
        <pc:sldMkLst>
          <pc:docMk/>
          <pc:sldMk cId="3751366665" sldId="2119"/>
        </pc:sldMkLst>
      </pc:sldChg>
      <pc:sldChg chg="del">
        <pc:chgData name="Morgane Le Doare" userId="e43c5043-e609-4d77-9ffe-9b95e249f9d5" providerId="ADAL" clId="{3807A563-FDEF-44DC-BC89-097D30A18BA6}" dt="2023-04-27T10:58:23.383" v="922" actId="47"/>
        <pc:sldMkLst>
          <pc:docMk/>
          <pc:sldMk cId="612066664" sldId="2144"/>
        </pc:sldMkLst>
      </pc:sldChg>
      <pc:sldChg chg="delSp mod">
        <pc:chgData name="Morgane Le Doare" userId="e43c5043-e609-4d77-9ffe-9b95e249f9d5" providerId="ADAL" clId="{3807A563-FDEF-44DC-BC89-097D30A18BA6}" dt="2023-04-27T10:58:55.140" v="925" actId="478"/>
        <pc:sldMkLst>
          <pc:docMk/>
          <pc:sldMk cId="3566952762" sldId="2150"/>
        </pc:sldMkLst>
      </pc:sldChg>
      <pc:sldChg chg="delSp mod">
        <pc:chgData name="Morgane Le Doare" userId="e43c5043-e609-4d77-9ffe-9b95e249f9d5" providerId="ADAL" clId="{3807A563-FDEF-44DC-BC89-097D30A18BA6}" dt="2023-04-27T10:58:46.721" v="923" actId="478"/>
        <pc:sldMkLst>
          <pc:docMk/>
          <pc:sldMk cId="570046831" sldId="2151"/>
        </pc:sldMkLst>
      </pc:sldChg>
      <pc:sldChg chg="modSp add mod">
        <pc:chgData name="Morgane Le Doare" userId="e43c5043-e609-4d77-9ffe-9b95e249f9d5" providerId="ADAL" clId="{3807A563-FDEF-44DC-BC89-097D30A18BA6}" dt="2023-04-27T09:48:52.475" v="548" actId="20577"/>
        <pc:sldMkLst>
          <pc:docMk/>
          <pc:sldMk cId="3476431507" sldId="2163"/>
        </pc:sldMkLst>
      </pc:sldChg>
      <pc:sldChg chg="addSp delSp modSp add mod">
        <pc:chgData name="Morgane Le Doare" userId="e43c5043-e609-4d77-9ffe-9b95e249f9d5" providerId="ADAL" clId="{3807A563-FDEF-44DC-BC89-097D30A18BA6}" dt="2023-04-27T09:57:39.651" v="835" actId="122"/>
        <pc:sldMkLst>
          <pc:docMk/>
          <pc:sldMk cId="1800217240" sldId="2164"/>
        </pc:sldMkLst>
      </pc:sldChg>
      <pc:sldChg chg="add">
        <pc:chgData name="Morgane Le Doare" userId="e43c5043-e609-4d77-9ffe-9b95e249f9d5" providerId="ADAL" clId="{3807A563-FDEF-44DC-BC89-097D30A18BA6}" dt="2023-04-27T10:57:56.718" v="919"/>
        <pc:sldMkLst>
          <pc:docMk/>
          <pc:sldMk cId="351144660" sldId="2165"/>
        </pc:sldMkLst>
      </pc:sldChg>
      <pc:sldChg chg="add">
        <pc:chgData name="Morgane Le Doare" userId="e43c5043-e609-4d77-9ffe-9b95e249f9d5" providerId="ADAL" clId="{3807A563-FDEF-44DC-BC89-097D30A18BA6}" dt="2023-04-27T10:58:18.457" v="921"/>
        <pc:sldMkLst>
          <pc:docMk/>
          <pc:sldMk cId="533878419" sldId="2166"/>
        </pc:sldMkLst>
      </pc:sldChg>
      <pc:sldChg chg="add">
        <pc:chgData name="Morgane Le Doare" userId="e43c5043-e609-4d77-9ffe-9b95e249f9d5" providerId="ADAL" clId="{3807A563-FDEF-44DC-BC89-097D30A18BA6}" dt="2023-04-27T10:59:21.400" v="926"/>
        <pc:sldMkLst>
          <pc:docMk/>
          <pc:sldMk cId="3532058223" sldId="2167"/>
        </pc:sldMkLst>
      </pc:sldChg>
    </pc:docChg>
  </pc:docChgLst>
  <pc:docChgLst>
    <pc:chgData name="Morgane Le Doare" userId="e43c5043-e609-4d77-9ffe-9b95e249f9d5" providerId="ADAL" clId="{4E5D0C0B-AFFC-4261-818A-75DED7BFC434}"/>
    <pc:docChg chg="undo redo custSel addSld delSld modSld sldOrd modMainMaster">
      <pc:chgData name="Morgane Le Doare" userId="e43c5043-e609-4d77-9ffe-9b95e249f9d5" providerId="ADAL" clId="{4E5D0C0B-AFFC-4261-818A-75DED7BFC434}" dt="2022-04-12T12:38:49.090" v="19350" actId="47"/>
      <pc:docMkLst>
        <pc:docMk/>
      </pc:docMkLst>
      <pc:sldChg chg="addSp delSp modSp add del mod modClrScheme chgLayout">
        <pc:chgData name="Morgane Le Doare" userId="e43c5043-e609-4d77-9ffe-9b95e249f9d5" providerId="ADAL" clId="{4E5D0C0B-AFFC-4261-818A-75DED7BFC434}" dt="2022-03-26T17:54:21.770" v="10002" actId="47"/>
        <pc:sldMkLst>
          <pc:docMk/>
          <pc:sldMk cId="1899761940" sldId="262"/>
        </pc:sldMkLst>
      </pc:sldChg>
      <pc:sldChg chg="modSp add mod">
        <pc:chgData name="Morgane Le Doare" userId="e43c5043-e609-4d77-9ffe-9b95e249f9d5" providerId="ADAL" clId="{4E5D0C0B-AFFC-4261-818A-75DED7BFC434}" dt="2022-03-30T13:12:21.380" v="17287" actId="20577"/>
        <pc:sldMkLst>
          <pc:docMk/>
          <pc:sldMk cId="2761209921" sldId="284"/>
        </pc:sldMkLst>
      </pc:sldChg>
      <pc:sldChg chg="addSp delSp modSp add del mod modClrScheme chgLayout">
        <pc:chgData name="Morgane Le Doare" userId="e43c5043-e609-4d77-9ffe-9b95e249f9d5" providerId="ADAL" clId="{4E5D0C0B-AFFC-4261-818A-75DED7BFC434}" dt="2022-03-26T16:58:55.576" v="9095" actId="2696"/>
        <pc:sldMkLst>
          <pc:docMk/>
          <pc:sldMk cId="3370490495" sldId="284"/>
        </pc:sldMkLst>
      </pc:sldChg>
      <pc:sldChg chg="delSp modSp mod">
        <pc:chgData name="Morgane Le Doare" userId="e43c5043-e609-4d77-9ffe-9b95e249f9d5" providerId="ADAL" clId="{4E5D0C0B-AFFC-4261-818A-75DED7BFC434}" dt="2022-03-30T08:43:25.670" v="16032"/>
        <pc:sldMkLst>
          <pc:docMk/>
          <pc:sldMk cId="3073846167" sldId="290"/>
        </pc:sldMkLst>
      </pc:sldChg>
      <pc:sldChg chg="del">
        <pc:chgData name="Morgane Le Doare" userId="e43c5043-e609-4d77-9ffe-9b95e249f9d5" providerId="ADAL" clId="{4E5D0C0B-AFFC-4261-818A-75DED7BFC434}" dt="2022-03-24T14:55:10.324" v="362" actId="47"/>
        <pc:sldMkLst>
          <pc:docMk/>
          <pc:sldMk cId="59417205" sldId="296"/>
        </pc:sldMkLst>
      </pc:sldChg>
      <pc:sldChg chg="del">
        <pc:chgData name="Morgane Le Doare" userId="e43c5043-e609-4d77-9ffe-9b95e249f9d5" providerId="ADAL" clId="{4E5D0C0B-AFFC-4261-818A-75DED7BFC434}" dt="2022-03-24T14:55:10.324" v="362" actId="47"/>
        <pc:sldMkLst>
          <pc:docMk/>
          <pc:sldMk cId="3045358729" sldId="297"/>
        </pc:sldMkLst>
      </pc:sldChg>
      <pc:sldChg chg="del">
        <pc:chgData name="Morgane Le Doare" userId="e43c5043-e609-4d77-9ffe-9b95e249f9d5" providerId="ADAL" clId="{4E5D0C0B-AFFC-4261-818A-75DED7BFC434}" dt="2022-03-24T14:55:10.324" v="362" actId="47"/>
        <pc:sldMkLst>
          <pc:docMk/>
          <pc:sldMk cId="3932674947" sldId="298"/>
        </pc:sldMkLst>
      </pc:sldChg>
      <pc:sldChg chg="del">
        <pc:chgData name="Morgane Le Doare" userId="e43c5043-e609-4d77-9ffe-9b95e249f9d5" providerId="ADAL" clId="{4E5D0C0B-AFFC-4261-818A-75DED7BFC434}" dt="2022-03-24T14:55:10.324" v="362" actId="47"/>
        <pc:sldMkLst>
          <pc:docMk/>
          <pc:sldMk cId="2975532887" sldId="299"/>
        </pc:sldMkLst>
      </pc:sldChg>
      <pc:sldChg chg="add">
        <pc:chgData name="Morgane Le Doare" userId="e43c5043-e609-4d77-9ffe-9b95e249f9d5" providerId="ADAL" clId="{4E5D0C0B-AFFC-4261-818A-75DED7BFC434}" dt="2022-03-30T12:19:40.328" v="16838"/>
        <pc:sldMkLst>
          <pc:docMk/>
          <pc:sldMk cId="852703058" sldId="300"/>
        </pc:sldMkLst>
      </pc:sldChg>
      <pc:sldChg chg="addSp delSp modSp add del mod">
        <pc:chgData name="Morgane Le Doare" userId="e43c5043-e609-4d77-9ffe-9b95e249f9d5" providerId="ADAL" clId="{4E5D0C0B-AFFC-4261-818A-75DED7BFC434}" dt="2022-03-30T12:19:27.138" v="16835" actId="2696"/>
        <pc:sldMkLst>
          <pc:docMk/>
          <pc:sldMk cId="1196406454" sldId="300"/>
        </pc:sldMkLst>
      </pc:sldChg>
      <pc:sldChg chg="modSp add del mod modClrScheme chgLayout">
        <pc:chgData name="Morgane Le Doare" userId="e43c5043-e609-4d77-9ffe-9b95e249f9d5" providerId="ADAL" clId="{4E5D0C0B-AFFC-4261-818A-75DED7BFC434}" dt="2022-03-26T16:58:55.576" v="9095" actId="2696"/>
        <pc:sldMkLst>
          <pc:docMk/>
          <pc:sldMk cId="1769520345" sldId="300"/>
        </pc:sldMkLst>
      </pc:sldChg>
      <pc:sldChg chg="del">
        <pc:chgData name="Morgane Le Doare" userId="e43c5043-e609-4d77-9ffe-9b95e249f9d5" providerId="ADAL" clId="{4E5D0C0B-AFFC-4261-818A-75DED7BFC434}" dt="2022-03-24T14:55:10.324" v="362" actId="47"/>
        <pc:sldMkLst>
          <pc:docMk/>
          <pc:sldMk cId="2630653066" sldId="301"/>
        </pc:sldMkLst>
      </pc:sldChg>
      <pc:sldChg chg="del">
        <pc:chgData name="Morgane Le Doare" userId="e43c5043-e609-4d77-9ffe-9b95e249f9d5" providerId="ADAL" clId="{4E5D0C0B-AFFC-4261-818A-75DED7BFC434}" dt="2022-03-24T14:55:10.324" v="362" actId="47"/>
        <pc:sldMkLst>
          <pc:docMk/>
          <pc:sldMk cId="3580269495" sldId="303"/>
        </pc:sldMkLst>
      </pc:sldChg>
      <pc:sldChg chg="del">
        <pc:chgData name="Morgane Le Doare" userId="e43c5043-e609-4d77-9ffe-9b95e249f9d5" providerId="ADAL" clId="{4E5D0C0B-AFFC-4261-818A-75DED7BFC434}" dt="2022-03-24T14:55:10.324" v="362" actId="47"/>
        <pc:sldMkLst>
          <pc:docMk/>
          <pc:sldMk cId="3958737932" sldId="304"/>
        </pc:sldMkLst>
      </pc:sldChg>
      <pc:sldChg chg="del">
        <pc:chgData name="Morgane Le Doare" userId="e43c5043-e609-4d77-9ffe-9b95e249f9d5" providerId="ADAL" clId="{4E5D0C0B-AFFC-4261-818A-75DED7BFC434}" dt="2022-03-24T14:55:10.324" v="362" actId="47"/>
        <pc:sldMkLst>
          <pc:docMk/>
          <pc:sldMk cId="912243543" sldId="305"/>
        </pc:sldMkLst>
      </pc:sldChg>
      <pc:sldChg chg="del">
        <pc:chgData name="Morgane Le Doare" userId="e43c5043-e609-4d77-9ffe-9b95e249f9d5" providerId="ADAL" clId="{4E5D0C0B-AFFC-4261-818A-75DED7BFC434}" dt="2022-03-24T14:55:10.324" v="362" actId="47"/>
        <pc:sldMkLst>
          <pc:docMk/>
          <pc:sldMk cId="1418798632" sldId="306"/>
        </pc:sldMkLst>
      </pc:sldChg>
      <pc:sldChg chg="del">
        <pc:chgData name="Morgane Le Doare" userId="e43c5043-e609-4d77-9ffe-9b95e249f9d5" providerId="ADAL" clId="{4E5D0C0B-AFFC-4261-818A-75DED7BFC434}" dt="2022-03-24T14:55:10.324" v="362" actId="47"/>
        <pc:sldMkLst>
          <pc:docMk/>
          <pc:sldMk cId="1114357395" sldId="308"/>
        </pc:sldMkLst>
      </pc:sldChg>
      <pc:sldChg chg="del">
        <pc:chgData name="Morgane Le Doare" userId="e43c5043-e609-4d77-9ffe-9b95e249f9d5" providerId="ADAL" clId="{4E5D0C0B-AFFC-4261-818A-75DED7BFC434}" dt="2022-03-24T14:55:10.324" v="362" actId="47"/>
        <pc:sldMkLst>
          <pc:docMk/>
          <pc:sldMk cId="568395952" sldId="309"/>
        </pc:sldMkLst>
      </pc:sldChg>
      <pc:sldChg chg="del">
        <pc:chgData name="Morgane Le Doare" userId="e43c5043-e609-4d77-9ffe-9b95e249f9d5" providerId="ADAL" clId="{4E5D0C0B-AFFC-4261-818A-75DED7BFC434}" dt="2022-03-24T14:55:10.324" v="362" actId="47"/>
        <pc:sldMkLst>
          <pc:docMk/>
          <pc:sldMk cId="1241062364" sldId="311"/>
        </pc:sldMkLst>
      </pc:sldChg>
      <pc:sldChg chg="del">
        <pc:chgData name="Morgane Le Doare" userId="e43c5043-e609-4d77-9ffe-9b95e249f9d5" providerId="ADAL" clId="{4E5D0C0B-AFFC-4261-818A-75DED7BFC434}" dt="2022-03-24T14:55:10.324" v="362" actId="47"/>
        <pc:sldMkLst>
          <pc:docMk/>
          <pc:sldMk cId="2918674845" sldId="312"/>
        </pc:sldMkLst>
      </pc:sldChg>
      <pc:sldChg chg="del">
        <pc:chgData name="Morgane Le Doare" userId="e43c5043-e609-4d77-9ffe-9b95e249f9d5" providerId="ADAL" clId="{4E5D0C0B-AFFC-4261-818A-75DED7BFC434}" dt="2022-03-24T14:55:10.324" v="362" actId="47"/>
        <pc:sldMkLst>
          <pc:docMk/>
          <pc:sldMk cId="3198445389" sldId="313"/>
        </pc:sldMkLst>
      </pc:sldChg>
      <pc:sldChg chg="del">
        <pc:chgData name="Morgane Le Doare" userId="e43c5043-e609-4d77-9ffe-9b95e249f9d5" providerId="ADAL" clId="{4E5D0C0B-AFFC-4261-818A-75DED7BFC434}" dt="2022-03-24T14:55:10.324" v="362" actId="47"/>
        <pc:sldMkLst>
          <pc:docMk/>
          <pc:sldMk cId="2664366217" sldId="314"/>
        </pc:sldMkLst>
      </pc:sldChg>
      <pc:sldChg chg="del">
        <pc:chgData name="Morgane Le Doare" userId="e43c5043-e609-4d77-9ffe-9b95e249f9d5" providerId="ADAL" clId="{4E5D0C0B-AFFC-4261-818A-75DED7BFC434}" dt="2022-03-24T14:55:10.324" v="362" actId="47"/>
        <pc:sldMkLst>
          <pc:docMk/>
          <pc:sldMk cId="11741196" sldId="315"/>
        </pc:sldMkLst>
      </pc:sldChg>
      <pc:sldChg chg="del">
        <pc:chgData name="Morgane Le Doare" userId="e43c5043-e609-4d77-9ffe-9b95e249f9d5" providerId="ADAL" clId="{4E5D0C0B-AFFC-4261-818A-75DED7BFC434}" dt="2022-03-24T14:55:10.324" v="362" actId="47"/>
        <pc:sldMkLst>
          <pc:docMk/>
          <pc:sldMk cId="3497156369" sldId="316"/>
        </pc:sldMkLst>
      </pc:sldChg>
      <pc:sldChg chg="del">
        <pc:chgData name="Morgane Le Doare" userId="e43c5043-e609-4d77-9ffe-9b95e249f9d5" providerId="ADAL" clId="{4E5D0C0B-AFFC-4261-818A-75DED7BFC434}" dt="2022-03-24T14:55:10.324" v="362" actId="47"/>
        <pc:sldMkLst>
          <pc:docMk/>
          <pc:sldMk cId="458490399" sldId="317"/>
        </pc:sldMkLst>
      </pc:sldChg>
      <pc:sldChg chg="del">
        <pc:chgData name="Morgane Le Doare" userId="e43c5043-e609-4d77-9ffe-9b95e249f9d5" providerId="ADAL" clId="{4E5D0C0B-AFFC-4261-818A-75DED7BFC434}" dt="2022-03-24T14:55:10.324" v="362" actId="47"/>
        <pc:sldMkLst>
          <pc:docMk/>
          <pc:sldMk cId="1388164849" sldId="318"/>
        </pc:sldMkLst>
      </pc:sldChg>
      <pc:sldChg chg="del">
        <pc:chgData name="Morgane Le Doare" userId="e43c5043-e609-4d77-9ffe-9b95e249f9d5" providerId="ADAL" clId="{4E5D0C0B-AFFC-4261-818A-75DED7BFC434}" dt="2022-03-24T14:55:10.324" v="362" actId="47"/>
        <pc:sldMkLst>
          <pc:docMk/>
          <pc:sldMk cId="338493113" sldId="320"/>
        </pc:sldMkLst>
      </pc:sldChg>
      <pc:sldChg chg="del">
        <pc:chgData name="Morgane Le Doare" userId="e43c5043-e609-4d77-9ffe-9b95e249f9d5" providerId="ADAL" clId="{4E5D0C0B-AFFC-4261-818A-75DED7BFC434}" dt="2022-03-24T14:55:10.324" v="362" actId="47"/>
        <pc:sldMkLst>
          <pc:docMk/>
          <pc:sldMk cId="2097126637" sldId="321"/>
        </pc:sldMkLst>
      </pc:sldChg>
      <pc:sldChg chg="del">
        <pc:chgData name="Morgane Le Doare" userId="e43c5043-e609-4d77-9ffe-9b95e249f9d5" providerId="ADAL" clId="{4E5D0C0B-AFFC-4261-818A-75DED7BFC434}" dt="2022-03-24T14:55:10.324" v="362" actId="47"/>
        <pc:sldMkLst>
          <pc:docMk/>
          <pc:sldMk cId="1465448565" sldId="322"/>
        </pc:sldMkLst>
      </pc:sldChg>
      <pc:sldChg chg="addSp delSp modSp add del mod modClrScheme chgLayout">
        <pc:chgData name="Morgane Le Doare" userId="e43c5043-e609-4d77-9ffe-9b95e249f9d5" providerId="ADAL" clId="{4E5D0C0B-AFFC-4261-818A-75DED7BFC434}" dt="2022-03-24T15:34:38.818" v="674" actId="47"/>
        <pc:sldMkLst>
          <pc:docMk/>
          <pc:sldMk cId="3355143993" sldId="332"/>
        </pc:sldMkLst>
      </pc:sldChg>
      <pc:sldChg chg="modSp add del mod">
        <pc:chgData name="Morgane Le Doare" userId="e43c5043-e609-4d77-9ffe-9b95e249f9d5" providerId="ADAL" clId="{4E5D0C0B-AFFC-4261-818A-75DED7BFC434}" dt="2022-03-25T15:49:52.413" v="7309" actId="47"/>
        <pc:sldMkLst>
          <pc:docMk/>
          <pc:sldMk cId="3468068972" sldId="333"/>
        </pc:sldMkLst>
      </pc:sldChg>
      <pc:sldChg chg="del">
        <pc:chgData name="Morgane Le Doare" userId="e43c5043-e609-4d77-9ffe-9b95e249f9d5" providerId="ADAL" clId="{4E5D0C0B-AFFC-4261-818A-75DED7BFC434}" dt="2022-03-24T14:55:10.324" v="362" actId="47"/>
        <pc:sldMkLst>
          <pc:docMk/>
          <pc:sldMk cId="206944685" sldId="334"/>
        </pc:sldMkLst>
      </pc:sldChg>
      <pc:sldChg chg="del">
        <pc:chgData name="Morgane Le Doare" userId="e43c5043-e609-4d77-9ffe-9b95e249f9d5" providerId="ADAL" clId="{4E5D0C0B-AFFC-4261-818A-75DED7BFC434}" dt="2022-03-24T14:55:10.324" v="362" actId="47"/>
        <pc:sldMkLst>
          <pc:docMk/>
          <pc:sldMk cId="518022963" sldId="335"/>
        </pc:sldMkLst>
      </pc:sldChg>
      <pc:sldChg chg="del">
        <pc:chgData name="Morgane Le Doare" userId="e43c5043-e609-4d77-9ffe-9b95e249f9d5" providerId="ADAL" clId="{4E5D0C0B-AFFC-4261-818A-75DED7BFC434}" dt="2022-03-24T14:55:10.324" v="362" actId="47"/>
        <pc:sldMkLst>
          <pc:docMk/>
          <pc:sldMk cId="3934888239" sldId="336"/>
        </pc:sldMkLst>
      </pc:sldChg>
      <pc:sldChg chg="addSp delSp modSp add del mod modClrScheme chgLayout">
        <pc:chgData name="Morgane Le Doare" userId="e43c5043-e609-4d77-9ffe-9b95e249f9d5" providerId="ADAL" clId="{4E5D0C0B-AFFC-4261-818A-75DED7BFC434}" dt="2022-03-26T16:58:55.576" v="9095" actId="2696"/>
        <pc:sldMkLst>
          <pc:docMk/>
          <pc:sldMk cId="896381350" sldId="337"/>
        </pc:sldMkLst>
      </pc:sldChg>
      <pc:sldChg chg="addSp delSp modSp add mod">
        <pc:chgData name="Morgane Le Doare" userId="e43c5043-e609-4d77-9ffe-9b95e249f9d5" providerId="ADAL" clId="{4E5D0C0B-AFFC-4261-818A-75DED7BFC434}" dt="2022-03-30T13:13:23.575" v="17294" actId="20577"/>
        <pc:sldMkLst>
          <pc:docMk/>
          <pc:sldMk cId="2893390362" sldId="337"/>
        </pc:sldMkLst>
      </pc:sldChg>
      <pc:sldChg chg="addSp delSp modSp add mod modClrScheme delAnim modAnim chgLayout">
        <pc:chgData name="Morgane Le Doare" userId="e43c5043-e609-4d77-9ffe-9b95e249f9d5" providerId="ADAL" clId="{4E5D0C0B-AFFC-4261-818A-75DED7BFC434}" dt="2022-03-30T08:43:25.670" v="16032"/>
        <pc:sldMkLst>
          <pc:docMk/>
          <pc:sldMk cId="1946240137" sldId="338"/>
        </pc:sldMkLst>
      </pc:sldChg>
      <pc:sldChg chg="del">
        <pc:chgData name="Morgane Le Doare" userId="e43c5043-e609-4d77-9ffe-9b95e249f9d5" providerId="ADAL" clId="{4E5D0C0B-AFFC-4261-818A-75DED7BFC434}" dt="2022-03-24T14:55:10.324" v="362" actId="47"/>
        <pc:sldMkLst>
          <pc:docMk/>
          <pc:sldMk cId="1283763986" sldId="339"/>
        </pc:sldMkLst>
      </pc:sldChg>
      <pc:sldChg chg="addSp delSp modSp add mod modClrScheme chgLayout">
        <pc:chgData name="Morgane Le Doare" userId="e43c5043-e609-4d77-9ffe-9b95e249f9d5" providerId="ADAL" clId="{4E5D0C0B-AFFC-4261-818A-75DED7BFC434}" dt="2022-03-30T08:43:25.670" v="16032"/>
        <pc:sldMkLst>
          <pc:docMk/>
          <pc:sldMk cId="879932218" sldId="340"/>
        </pc:sldMkLst>
      </pc:sldChg>
      <pc:sldChg chg="modSp add del mod modClrScheme chgLayout">
        <pc:chgData name="Morgane Le Doare" userId="e43c5043-e609-4d77-9ffe-9b95e249f9d5" providerId="ADAL" clId="{4E5D0C0B-AFFC-4261-818A-75DED7BFC434}" dt="2022-03-26T16:55:17.076" v="9043" actId="47"/>
        <pc:sldMkLst>
          <pc:docMk/>
          <pc:sldMk cId="622054549" sldId="341"/>
        </pc:sldMkLst>
      </pc:sldChg>
      <pc:sldChg chg="modSp add del mod modClrScheme chgLayout">
        <pc:chgData name="Morgane Le Doare" userId="e43c5043-e609-4d77-9ffe-9b95e249f9d5" providerId="ADAL" clId="{4E5D0C0B-AFFC-4261-818A-75DED7BFC434}" dt="2022-03-26T16:55:18.573" v="9044" actId="47"/>
        <pc:sldMkLst>
          <pc:docMk/>
          <pc:sldMk cId="3142526354" sldId="343"/>
        </pc:sldMkLst>
      </pc:sldChg>
      <pc:sldChg chg="addSp delSp modSp add del mod">
        <pc:chgData name="Morgane Le Doare" userId="e43c5043-e609-4d77-9ffe-9b95e249f9d5" providerId="ADAL" clId="{4E5D0C0B-AFFC-4261-818A-75DED7BFC434}" dt="2022-03-30T13:07:56.126" v="17125" actId="47"/>
        <pc:sldMkLst>
          <pc:docMk/>
          <pc:sldMk cId="1830053424" sldId="345"/>
        </pc:sldMkLst>
      </pc:sldChg>
      <pc:sldChg chg="delSp modSp add del mod modClrScheme chgLayout">
        <pc:chgData name="Morgane Le Doare" userId="e43c5043-e609-4d77-9ffe-9b95e249f9d5" providerId="ADAL" clId="{4E5D0C0B-AFFC-4261-818A-75DED7BFC434}" dt="2022-03-26T16:58:55.576" v="9095" actId="2696"/>
        <pc:sldMkLst>
          <pc:docMk/>
          <pc:sldMk cId="2000485661" sldId="345"/>
        </pc:sldMkLst>
      </pc:sldChg>
      <pc:sldChg chg="delSp modSp add del mod modClrScheme chgLayout">
        <pc:chgData name="Morgane Le Doare" userId="e43c5043-e609-4d77-9ffe-9b95e249f9d5" providerId="ADAL" clId="{4E5D0C0B-AFFC-4261-818A-75DED7BFC434}" dt="2022-03-26T16:57:48.030" v="9090" actId="47"/>
        <pc:sldMkLst>
          <pc:docMk/>
          <pc:sldMk cId="860194865" sldId="346"/>
        </pc:sldMkLst>
      </pc:sldChg>
      <pc:sldChg chg="delSp modSp add del mod modClrScheme chgLayout">
        <pc:chgData name="Morgane Le Doare" userId="e43c5043-e609-4d77-9ffe-9b95e249f9d5" providerId="ADAL" clId="{4E5D0C0B-AFFC-4261-818A-75DED7BFC434}" dt="2022-03-26T16:57:50.343" v="9091" actId="47"/>
        <pc:sldMkLst>
          <pc:docMk/>
          <pc:sldMk cId="1519496128" sldId="347"/>
        </pc:sldMkLst>
      </pc:sldChg>
      <pc:sldChg chg="add del">
        <pc:chgData name="Morgane Le Doare" userId="e43c5043-e609-4d77-9ffe-9b95e249f9d5" providerId="ADAL" clId="{4E5D0C0B-AFFC-4261-818A-75DED7BFC434}" dt="2022-03-30T15:38:09.337" v="18754" actId="47"/>
        <pc:sldMkLst>
          <pc:docMk/>
          <pc:sldMk cId="164357351" sldId="348"/>
        </pc:sldMkLst>
      </pc:sldChg>
      <pc:sldChg chg="delSp modSp add del mod modClrScheme chgLayout">
        <pc:chgData name="Morgane Le Doare" userId="e43c5043-e609-4d77-9ffe-9b95e249f9d5" providerId="ADAL" clId="{4E5D0C0B-AFFC-4261-818A-75DED7BFC434}" dt="2022-03-27T13:58:28.858" v="12682" actId="47"/>
        <pc:sldMkLst>
          <pc:docMk/>
          <pc:sldMk cId="666895641" sldId="348"/>
        </pc:sldMkLst>
      </pc:sldChg>
      <pc:sldChg chg="addSp modSp add mod">
        <pc:chgData name="Morgane Le Doare" userId="e43c5043-e609-4d77-9ffe-9b95e249f9d5" providerId="ADAL" clId="{4E5D0C0B-AFFC-4261-818A-75DED7BFC434}" dt="2022-03-30T09:21:07.656" v="16136" actId="20577"/>
        <pc:sldMkLst>
          <pc:docMk/>
          <pc:sldMk cId="2328046340" sldId="350"/>
        </pc:sldMkLst>
      </pc:sldChg>
      <pc:sldChg chg="add del">
        <pc:chgData name="Morgane Le Doare" userId="e43c5043-e609-4d77-9ffe-9b95e249f9d5" providerId="ADAL" clId="{4E5D0C0B-AFFC-4261-818A-75DED7BFC434}" dt="2022-03-30T09:19:57.492" v="16109" actId="2696"/>
        <pc:sldMkLst>
          <pc:docMk/>
          <pc:sldMk cId="3476431507" sldId="350"/>
        </pc:sldMkLst>
      </pc:sldChg>
      <pc:sldChg chg="add del">
        <pc:chgData name="Morgane Le Doare" userId="e43c5043-e609-4d77-9ffe-9b95e249f9d5" providerId="ADAL" clId="{4E5D0C0B-AFFC-4261-818A-75DED7BFC434}" dt="2022-03-30T09:19:57.492" v="16109" actId="2696"/>
        <pc:sldMkLst>
          <pc:docMk/>
          <pc:sldMk cId="1800217240" sldId="351"/>
        </pc:sldMkLst>
      </pc:sldChg>
      <pc:sldChg chg="add">
        <pc:chgData name="Morgane Le Doare" userId="e43c5043-e609-4d77-9ffe-9b95e249f9d5" providerId="ADAL" clId="{4E5D0C0B-AFFC-4261-818A-75DED7BFC434}" dt="2022-03-30T09:20:31.169" v="16110"/>
        <pc:sldMkLst>
          <pc:docMk/>
          <pc:sldMk cId="3091985750" sldId="351"/>
        </pc:sldMkLst>
      </pc:sldChg>
      <pc:sldChg chg="add del">
        <pc:chgData name="Morgane Le Doare" userId="e43c5043-e609-4d77-9ffe-9b95e249f9d5" providerId="ADAL" clId="{4E5D0C0B-AFFC-4261-818A-75DED7BFC434}" dt="2022-03-30T13:01:49.642" v="16956" actId="2696"/>
        <pc:sldMkLst>
          <pc:docMk/>
          <pc:sldMk cId="307691224" sldId="361"/>
        </pc:sldMkLst>
      </pc:sldChg>
      <pc:sldChg chg="delSp modSp add del mod ord">
        <pc:chgData name="Morgane Le Doare" userId="e43c5043-e609-4d77-9ffe-9b95e249f9d5" providerId="ADAL" clId="{4E5D0C0B-AFFC-4261-818A-75DED7BFC434}" dt="2022-03-30T13:00:43.030" v="16954" actId="2696"/>
        <pc:sldMkLst>
          <pc:docMk/>
          <pc:sldMk cId="1557041429" sldId="361"/>
        </pc:sldMkLst>
      </pc:sldChg>
      <pc:sldChg chg="add del">
        <pc:chgData name="Morgane Le Doare" userId="e43c5043-e609-4d77-9ffe-9b95e249f9d5" providerId="ADAL" clId="{4E5D0C0B-AFFC-4261-818A-75DED7BFC434}" dt="2022-03-30T15:30:00.511" v="18657" actId="2696"/>
        <pc:sldMkLst>
          <pc:docMk/>
          <pc:sldMk cId="3710526369" sldId="361"/>
        </pc:sldMkLst>
      </pc:sldChg>
      <pc:sldChg chg="modSp add mod">
        <pc:chgData name="Morgane Le Doare" userId="e43c5043-e609-4d77-9ffe-9b95e249f9d5" providerId="ADAL" clId="{4E5D0C0B-AFFC-4261-818A-75DED7BFC434}" dt="2022-03-30T15:34:18.451" v="18710" actId="20577"/>
        <pc:sldMkLst>
          <pc:docMk/>
          <pc:sldMk cId="4245809483" sldId="361"/>
        </pc:sldMkLst>
      </pc:sldChg>
      <pc:sldChg chg="addSp delSp modSp add mod ord modClrScheme chgLayout">
        <pc:chgData name="Morgane Le Doare" userId="e43c5043-e609-4d77-9ffe-9b95e249f9d5" providerId="ADAL" clId="{4E5D0C0B-AFFC-4261-818A-75DED7BFC434}" dt="2022-03-30T09:50:26.877" v="16247" actId="14100"/>
        <pc:sldMkLst>
          <pc:docMk/>
          <pc:sldMk cId="4023580098" sldId="379"/>
        </pc:sldMkLst>
      </pc:sldChg>
      <pc:sldChg chg="addSp modSp add del mod modClrScheme chgLayout">
        <pc:chgData name="Morgane Le Doare" userId="e43c5043-e609-4d77-9ffe-9b95e249f9d5" providerId="ADAL" clId="{4E5D0C0B-AFFC-4261-818A-75DED7BFC434}" dt="2022-03-26T17:56:54.513" v="10036" actId="2696"/>
        <pc:sldMkLst>
          <pc:docMk/>
          <pc:sldMk cId="4194910030" sldId="380"/>
        </pc:sldMkLst>
      </pc:sldChg>
      <pc:sldChg chg="addSp delSp modSp add mod">
        <pc:chgData name="Morgane Le Doare" userId="e43c5043-e609-4d77-9ffe-9b95e249f9d5" providerId="ADAL" clId="{4E5D0C0B-AFFC-4261-818A-75DED7BFC434}" dt="2022-03-30T08:43:25.670" v="16032"/>
        <pc:sldMkLst>
          <pc:docMk/>
          <pc:sldMk cId="4259857636" sldId="380"/>
        </pc:sldMkLst>
      </pc:sldChg>
      <pc:sldChg chg="add">
        <pc:chgData name="Morgane Le Doare" userId="e43c5043-e609-4d77-9ffe-9b95e249f9d5" providerId="ADAL" clId="{4E5D0C0B-AFFC-4261-818A-75DED7BFC434}" dt="2022-03-30T15:59:13.636" v="19195"/>
        <pc:sldMkLst>
          <pc:docMk/>
          <pc:sldMk cId="237501740" sldId="381"/>
        </pc:sldMkLst>
      </pc:sldChg>
      <pc:sldChg chg="addSp delSp modSp add del mod">
        <pc:chgData name="Morgane Le Doare" userId="e43c5043-e609-4d77-9ffe-9b95e249f9d5" providerId="ADAL" clId="{4E5D0C0B-AFFC-4261-818A-75DED7BFC434}" dt="2022-03-30T15:58:30.430" v="19166" actId="2696"/>
        <pc:sldMkLst>
          <pc:docMk/>
          <pc:sldMk cId="249854762" sldId="381"/>
        </pc:sldMkLst>
      </pc:sldChg>
      <pc:sldChg chg="addSp modSp add del mod modClrScheme chgLayout">
        <pc:chgData name="Morgane Le Doare" userId="e43c5043-e609-4d77-9ffe-9b95e249f9d5" providerId="ADAL" clId="{4E5D0C0B-AFFC-4261-818A-75DED7BFC434}" dt="2022-03-26T17:56:54.513" v="10036" actId="2696"/>
        <pc:sldMkLst>
          <pc:docMk/>
          <pc:sldMk cId="3557157236" sldId="381"/>
        </pc:sldMkLst>
      </pc:sldChg>
      <pc:sldChg chg="addSp delSp modSp add mod chgLayout">
        <pc:chgData name="Morgane Le Doare" userId="e43c5043-e609-4d77-9ffe-9b95e249f9d5" providerId="ADAL" clId="{4E5D0C0B-AFFC-4261-818A-75DED7BFC434}" dt="2022-03-30T14:02:47.077" v="17780" actId="1076"/>
        <pc:sldMkLst>
          <pc:docMk/>
          <pc:sldMk cId="327587656" sldId="383"/>
        </pc:sldMkLst>
      </pc:sldChg>
      <pc:sldChg chg="addSp modSp add del mod modClrScheme modShow chgLayout">
        <pc:chgData name="Morgane Le Doare" userId="e43c5043-e609-4d77-9ffe-9b95e249f9d5" providerId="ADAL" clId="{4E5D0C0B-AFFC-4261-818A-75DED7BFC434}" dt="2022-03-30T12:20:28.413" v="16843" actId="2696"/>
        <pc:sldMkLst>
          <pc:docMk/>
          <pc:sldMk cId="3787348129" sldId="383"/>
        </pc:sldMkLst>
      </pc:sldChg>
      <pc:sldChg chg="addSp modSp add del mod modClrScheme modShow chgLayout">
        <pc:chgData name="Morgane Le Doare" userId="e43c5043-e609-4d77-9ffe-9b95e249f9d5" providerId="ADAL" clId="{4E5D0C0B-AFFC-4261-818A-75DED7BFC434}" dt="2022-03-30T12:20:20.408" v="16841" actId="47"/>
        <pc:sldMkLst>
          <pc:docMk/>
          <pc:sldMk cId="3592164381" sldId="384"/>
        </pc:sldMkLst>
      </pc:sldChg>
      <pc:sldChg chg="addSp modSp add del mod modClrScheme modShow chgLayout">
        <pc:chgData name="Morgane Le Doare" userId="e43c5043-e609-4d77-9ffe-9b95e249f9d5" providerId="ADAL" clId="{4E5D0C0B-AFFC-4261-818A-75DED7BFC434}" dt="2022-03-30T12:20:20.408" v="16841" actId="47"/>
        <pc:sldMkLst>
          <pc:docMk/>
          <pc:sldMk cId="1139821516" sldId="385"/>
        </pc:sldMkLst>
      </pc:sldChg>
      <pc:sldChg chg="addSp modSp add del mod modClrScheme modShow chgLayout">
        <pc:chgData name="Morgane Le Doare" userId="e43c5043-e609-4d77-9ffe-9b95e249f9d5" providerId="ADAL" clId="{4E5D0C0B-AFFC-4261-818A-75DED7BFC434}" dt="2022-03-30T12:20:28.413" v="16843" actId="2696"/>
        <pc:sldMkLst>
          <pc:docMk/>
          <pc:sldMk cId="3502651633" sldId="386"/>
        </pc:sldMkLst>
      </pc:sldChg>
      <pc:sldChg chg="addSp delSp modSp add del mod">
        <pc:chgData name="Morgane Le Doare" userId="e43c5043-e609-4d77-9ffe-9b95e249f9d5" providerId="ADAL" clId="{4E5D0C0B-AFFC-4261-818A-75DED7BFC434}" dt="2022-03-30T14:02:53.520" v="17782" actId="478"/>
        <pc:sldMkLst>
          <pc:docMk/>
          <pc:sldMk cId="3774742268" sldId="386"/>
        </pc:sldMkLst>
      </pc:sldChg>
      <pc:sldChg chg="addSp modSp add del mod modClrScheme modShow chgLayout">
        <pc:chgData name="Morgane Le Doare" userId="e43c5043-e609-4d77-9ffe-9b95e249f9d5" providerId="ADAL" clId="{4E5D0C0B-AFFC-4261-818A-75DED7BFC434}" dt="2022-03-30T12:20:20.408" v="16841" actId="47"/>
        <pc:sldMkLst>
          <pc:docMk/>
          <pc:sldMk cId="369161253" sldId="387"/>
        </pc:sldMkLst>
      </pc:sldChg>
      <pc:sldChg chg="addSp delSp modSp add mod modClrScheme chgLayout modNotesTx">
        <pc:chgData name="Morgane Le Doare" userId="e43c5043-e609-4d77-9ffe-9b95e249f9d5" providerId="ADAL" clId="{4E5D0C0B-AFFC-4261-818A-75DED7BFC434}" dt="2022-03-30T11:58:29.756" v="16552" actId="1076"/>
        <pc:sldMkLst>
          <pc:docMk/>
          <pc:sldMk cId="3096590666" sldId="388"/>
        </pc:sldMkLst>
      </pc:sldChg>
      <pc:sldChg chg="modSp add del mod modClrScheme chgLayout">
        <pc:chgData name="Morgane Le Doare" userId="e43c5043-e609-4d77-9ffe-9b95e249f9d5" providerId="ADAL" clId="{4E5D0C0B-AFFC-4261-818A-75DED7BFC434}" dt="2022-03-24T14:48:27.434" v="174" actId="47"/>
        <pc:sldMkLst>
          <pc:docMk/>
          <pc:sldMk cId="2296077169" sldId="389"/>
        </pc:sldMkLst>
      </pc:sldChg>
      <pc:sldChg chg="modSp add del mod ord modClrScheme chgLayout">
        <pc:chgData name="Morgane Le Doare" userId="e43c5043-e609-4d77-9ffe-9b95e249f9d5" providerId="ADAL" clId="{4E5D0C0B-AFFC-4261-818A-75DED7BFC434}" dt="2022-03-24T14:55:10.324" v="362" actId="47"/>
        <pc:sldMkLst>
          <pc:docMk/>
          <pc:sldMk cId="1790862131" sldId="390"/>
        </pc:sldMkLst>
      </pc:sldChg>
      <pc:sldChg chg="addSp delSp modSp add mod modClrScheme modAnim chgLayout modNotesTx">
        <pc:chgData name="Morgane Le Doare" userId="e43c5043-e609-4d77-9ffe-9b95e249f9d5" providerId="ADAL" clId="{4E5D0C0B-AFFC-4261-818A-75DED7BFC434}" dt="2022-03-30T08:43:25.670" v="16032"/>
        <pc:sldMkLst>
          <pc:docMk/>
          <pc:sldMk cId="2914661284" sldId="391"/>
        </pc:sldMkLst>
      </pc:sldChg>
      <pc:sldChg chg="addSp delSp modSp add mod modClrScheme chgLayout modNotesTx">
        <pc:chgData name="Morgane Le Doare" userId="e43c5043-e609-4d77-9ffe-9b95e249f9d5" providerId="ADAL" clId="{4E5D0C0B-AFFC-4261-818A-75DED7BFC434}" dt="2022-04-12T12:36:13.567" v="19344" actId="6549"/>
        <pc:sldMkLst>
          <pc:docMk/>
          <pc:sldMk cId="1885767360" sldId="392"/>
        </pc:sldMkLst>
      </pc:sldChg>
      <pc:sldChg chg="addSp modSp add mod modClrScheme chgLayout">
        <pc:chgData name="Morgane Le Doare" userId="e43c5043-e609-4d77-9ffe-9b95e249f9d5" providerId="ADAL" clId="{4E5D0C0B-AFFC-4261-818A-75DED7BFC434}" dt="2022-04-12T12:36:29.468" v="19345" actId="207"/>
        <pc:sldMkLst>
          <pc:docMk/>
          <pc:sldMk cId="2288005035" sldId="393"/>
        </pc:sldMkLst>
      </pc:sldChg>
      <pc:sldChg chg="addSp delSp modSp add mod ord modClrScheme chgLayout">
        <pc:chgData name="Morgane Le Doare" userId="e43c5043-e609-4d77-9ffe-9b95e249f9d5" providerId="ADAL" clId="{4E5D0C0B-AFFC-4261-818A-75DED7BFC434}" dt="2022-03-30T08:43:25.670" v="16032"/>
        <pc:sldMkLst>
          <pc:docMk/>
          <pc:sldMk cId="465271203" sldId="394"/>
        </pc:sldMkLst>
      </pc:sldChg>
      <pc:sldChg chg="modSp add del mod modClrScheme chgLayout">
        <pc:chgData name="Morgane Le Doare" userId="e43c5043-e609-4d77-9ffe-9b95e249f9d5" providerId="ADAL" clId="{4E5D0C0B-AFFC-4261-818A-75DED7BFC434}" dt="2022-03-24T15:29:38.378" v="606" actId="47"/>
        <pc:sldMkLst>
          <pc:docMk/>
          <pc:sldMk cId="1477537391" sldId="395"/>
        </pc:sldMkLst>
      </pc:sldChg>
      <pc:sldChg chg="modSp add mod ord modClrScheme chgLayout modNotes modNotesTx">
        <pc:chgData name="Morgane Le Doare" userId="e43c5043-e609-4d77-9ffe-9b95e249f9d5" providerId="ADAL" clId="{4E5D0C0B-AFFC-4261-818A-75DED7BFC434}" dt="2022-03-30T11:55:55.616" v="16525" actId="27636"/>
        <pc:sldMkLst>
          <pc:docMk/>
          <pc:sldMk cId="3809497481" sldId="396"/>
        </pc:sldMkLst>
      </pc:sldChg>
      <pc:sldChg chg="modSp add mod ord modClrScheme chgLayout modNotesTx">
        <pc:chgData name="Morgane Le Doare" userId="e43c5043-e609-4d77-9ffe-9b95e249f9d5" providerId="ADAL" clId="{4E5D0C0B-AFFC-4261-818A-75DED7BFC434}" dt="2022-04-12T12:37:49.158" v="19347" actId="6549"/>
        <pc:sldMkLst>
          <pc:docMk/>
          <pc:sldMk cId="2362504742" sldId="397"/>
        </pc:sldMkLst>
      </pc:sldChg>
      <pc:sldChg chg="addSp modSp add mod ord modClrScheme modAnim chgLayout">
        <pc:chgData name="Morgane Le Doare" userId="e43c5043-e609-4d77-9ffe-9b95e249f9d5" providerId="ADAL" clId="{4E5D0C0B-AFFC-4261-818A-75DED7BFC434}" dt="2022-03-30T11:57:13.865" v="16546" actId="1076"/>
        <pc:sldMkLst>
          <pc:docMk/>
          <pc:sldMk cId="1245828576" sldId="398"/>
        </pc:sldMkLst>
      </pc:sldChg>
      <pc:sldChg chg="delSp modSp add del mod modClrScheme chgLayout">
        <pc:chgData name="Morgane Le Doare" userId="e43c5043-e609-4d77-9ffe-9b95e249f9d5" providerId="ADAL" clId="{4E5D0C0B-AFFC-4261-818A-75DED7BFC434}" dt="2022-03-25T09:06:59.881" v="3806" actId="47"/>
        <pc:sldMkLst>
          <pc:docMk/>
          <pc:sldMk cId="3907795113" sldId="399"/>
        </pc:sldMkLst>
      </pc:sldChg>
      <pc:sldChg chg="delSp modSp add del mod modClrScheme chgLayout">
        <pc:chgData name="Morgane Le Doare" userId="e43c5043-e609-4d77-9ffe-9b95e249f9d5" providerId="ADAL" clId="{4E5D0C0B-AFFC-4261-818A-75DED7BFC434}" dt="2022-03-25T09:07:00.493" v="3807" actId="47"/>
        <pc:sldMkLst>
          <pc:docMk/>
          <pc:sldMk cId="3114452574" sldId="400"/>
        </pc:sldMkLst>
      </pc:sldChg>
      <pc:sldChg chg="delSp modSp add del mod modClrScheme chgLayout">
        <pc:chgData name="Morgane Le Doare" userId="e43c5043-e609-4d77-9ffe-9b95e249f9d5" providerId="ADAL" clId="{4E5D0C0B-AFFC-4261-818A-75DED7BFC434}" dt="2022-03-26T16:52:52.883" v="9027" actId="47"/>
        <pc:sldMkLst>
          <pc:docMk/>
          <pc:sldMk cId="751591482" sldId="401"/>
        </pc:sldMkLst>
      </pc:sldChg>
      <pc:sldChg chg="addSp delSp modSp add del mod modClrScheme delAnim modAnim chgLayout">
        <pc:chgData name="Morgane Le Doare" userId="e43c5043-e609-4d77-9ffe-9b95e249f9d5" providerId="ADAL" clId="{4E5D0C0B-AFFC-4261-818A-75DED7BFC434}" dt="2022-03-30T08:43:25.670" v="16032"/>
        <pc:sldMkLst>
          <pc:docMk/>
          <pc:sldMk cId="3482238313" sldId="402"/>
        </pc:sldMkLst>
      </pc:sldChg>
      <pc:sldChg chg="delSp modSp add del mod modClrScheme chgLayout">
        <pc:chgData name="Morgane Le Doare" userId="e43c5043-e609-4d77-9ffe-9b95e249f9d5" providerId="ADAL" clId="{4E5D0C0B-AFFC-4261-818A-75DED7BFC434}" dt="2022-03-26T16:54:35.503" v="9035" actId="47"/>
        <pc:sldMkLst>
          <pc:docMk/>
          <pc:sldMk cId="979765523" sldId="403"/>
        </pc:sldMkLst>
      </pc:sldChg>
      <pc:sldChg chg="addSp delSp modSp add mod modClrScheme chgLayout">
        <pc:chgData name="Morgane Le Doare" userId="e43c5043-e609-4d77-9ffe-9b95e249f9d5" providerId="ADAL" clId="{4E5D0C0B-AFFC-4261-818A-75DED7BFC434}" dt="2022-03-30T08:43:25.670" v="16032"/>
        <pc:sldMkLst>
          <pc:docMk/>
          <pc:sldMk cId="3129027127" sldId="404"/>
        </pc:sldMkLst>
      </pc:sldChg>
      <pc:sldChg chg="addSp modSp add mod modClrScheme chgLayout">
        <pc:chgData name="Morgane Le Doare" userId="e43c5043-e609-4d77-9ffe-9b95e249f9d5" providerId="ADAL" clId="{4E5D0C0B-AFFC-4261-818A-75DED7BFC434}" dt="2022-03-30T08:43:25.670" v="16032"/>
        <pc:sldMkLst>
          <pc:docMk/>
          <pc:sldMk cId="315572104" sldId="405"/>
        </pc:sldMkLst>
      </pc:sldChg>
      <pc:sldChg chg="addSp delSp modSp add del mod chgLayout">
        <pc:chgData name="Morgane Le Doare" userId="e43c5043-e609-4d77-9ffe-9b95e249f9d5" providerId="ADAL" clId="{4E5D0C0B-AFFC-4261-818A-75DED7BFC434}" dt="2022-03-25T09:07:10.452" v="3808" actId="47"/>
        <pc:sldMkLst>
          <pc:docMk/>
          <pc:sldMk cId="285993889" sldId="406"/>
        </pc:sldMkLst>
      </pc:sldChg>
      <pc:sldChg chg="modSp add del mod modClrScheme chgLayout">
        <pc:chgData name="Morgane Le Doare" userId="e43c5043-e609-4d77-9ffe-9b95e249f9d5" providerId="ADAL" clId="{4E5D0C0B-AFFC-4261-818A-75DED7BFC434}" dt="2022-03-25T09:07:11.039" v="3809" actId="47"/>
        <pc:sldMkLst>
          <pc:docMk/>
          <pc:sldMk cId="100737216" sldId="407"/>
        </pc:sldMkLst>
      </pc:sldChg>
      <pc:sldChg chg="modSp add del mod modClrScheme chgLayout">
        <pc:chgData name="Morgane Le Doare" userId="e43c5043-e609-4d77-9ffe-9b95e249f9d5" providerId="ADAL" clId="{4E5D0C0B-AFFC-4261-818A-75DED7BFC434}" dt="2022-03-26T16:56:01.584" v="9075" actId="47"/>
        <pc:sldMkLst>
          <pc:docMk/>
          <pc:sldMk cId="3494453794" sldId="408"/>
        </pc:sldMkLst>
      </pc:sldChg>
      <pc:sldChg chg="modSp add del mod modClrScheme chgLayout">
        <pc:chgData name="Morgane Le Doare" userId="e43c5043-e609-4d77-9ffe-9b95e249f9d5" providerId="ADAL" clId="{4E5D0C0B-AFFC-4261-818A-75DED7BFC434}" dt="2022-03-26T16:56:02.211" v="9076" actId="47"/>
        <pc:sldMkLst>
          <pc:docMk/>
          <pc:sldMk cId="1776630401" sldId="409"/>
        </pc:sldMkLst>
      </pc:sldChg>
      <pc:sldChg chg="modSp add del mod modClrScheme chgLayout">
        <pc:chgData name="Morgane Le Doare" userId="e43c5043-e609-4d77-9ffe-9b95e249f9d5" providerId="ADAL" clId="{4E5D0C0B-AFFC-4261-818A-75DED7BFC434}" dt="2022-03-26T16:58:55.576" v="9095" actId="2696"/>
        <pc:sldMkLst>
          <pc:docMk/>
          <pc:sldMk cId="2657115547" sldId="410"/>
        </pc:sldMkLst>
      </pc:sldChg>
      <pc:sldChg chg="addSp delSp modSp add mod">
        <pc:chgData name="Morgane Le Doare" userId="e43c5043-e609-4d77-9ffe-9b95e249f9d5" providerId="ADAL" clId="{4E5D0C0B-AFFC-4261-818A-75DED7BFC434}" dt="2022-03-30T08:43:25.670" v="16032"/>
        <pc:sldMkLst>
          <pc:docMk/>
          <pc:sldMk cId="3923153323" sldId="410"/>
        </pc:sldMkLst>
      </pc:sldChg>
      <pc:sldChg chg="addSp modSp add del mod">
        <pc:chgData name="Morgane Le Doare" userId="e43c5043-e609-4d77-9ffe-9b95e249f9d5" providerId="ADAL" clId="{4E5D0C0B-AFFC-4261-818A-75DED7BFC434}" dt="2022-03-30T12:19:27.138" v="16835" actId="2696"/>
        <pc:sldMkLst>
          <pc:docMk/>
          <pc:sldMk cId="2197801665" sldId="411"/>
        </pc:sldMkLst>
      </pc:sldChg>
      <pc:sldChg chg="addSp delSp modSp add del mod modClrScheme chgLayout">
        <pc:chgData name="Morgane Le Doare" userId="e43c5043-e609-4d77-9ffe-9b95e249f9d5" providerId="ADAL" clId="{4E5D0C0B-AFFC-4261-818A-75DED7BFC434}" dt="2022-03-26T16:58:55.576" v="9095" actId="2696"/>
        <pc:sldMkLst>
          <pc:docMk/>
          <pc:sldMk cId="2948882506" sldId="411"/>
        </pc:sldMkLst>
      </pc:sldChg>
      <pc:sldChg chg="add">
        <pc:chgData name="Morgane Le Doare" userId="e43c5043-e609-4d77-9ffe-9b95e249f9d5" providerId="ADAL" clId="{4E5D0C0B-AFFC-4261-818A-75DED7BFC434}" dt="2022-03-30T12:19:40.328" v="16838"/>
        <pc:sldMkLst>
          <pc:docMk/>
          <pc:sldMk cId="4153590694" sldId="411"/>
        </pc:sldMkLst>
      </pc:sldChg>
      <pc:sldChg chg="addSp delSp modSp add del mod ord">
        <pc:chgData name="Morgane Le Doare" userId="e43c5043-e609-4d77-9ffe-9b95e249f9d5" providerId="ADAL" clId="{4E5D0C0B-AFFC-4261-818A-75DED7BFC434}" dt="2022-03-30T13:10:39.616" v="17129" actId="2696"/>
        <pc:sldMkLst>
          <pc:docMk/>
          <pc:sldMk cId="236302356" sldId="412"/>
        </pc:sldMkLst>
      </pc:sldChg>
      <pc:sldChg chg="modSp add del mod modClrScheme chgLayout">
        <pc:chgData name="Morgane Le Doare" userId="e43c5043-e609-4d77-9ffe-9b95e249f9d5" providerId="ADAL" clId="{4E5D0C0B-AFFC-4261-818A-75DED7BFC434}" dt="2022-03-26T16:58:55.576" v="9095" actId="2696"/>
        <pc:sldMkLst>
          <pc:docMk/>
          <pc:sldMk cId="900957413" sldId="412"/>
        </pc:sldMkLst>
      </pc:sldChg>
      <pc:sldChg chg="addSp delSp modSp add del mod modClrScheme chgLayout">
        <pc:chgData name="Morgane Le Doare" userId="e43c5043-e609-4d77-9ffe-9b95e249f9d5" providerId="ADAL" clId="{4E5D0C0B-AFFC-4261-818A-75DED7BFC434}" dt="2022-03-26T16:58:55.576" v="9095" actId="2696"/>
        <pc:sldMkLst>
          <pc:docMk/>
          <pc:sldMk cId="2494936302" sldId="413"/>
        </pc:sldMkLst>
      </pc:sldChg>
      <pc:sldChg chg="addSp delSp modSp add mod ord">
        <pc:chgData name="Morgane Le Doare" userId="e43c5043-e609-4d77-9ffe-9b95e249f9d5" providerId="ADAL" clId="{4E5D0C0B-AFFC-4261-818A-75DED7BFC434}" dt="2022-03-30T08:43:25.670" v="16032"/>
        <pc:sldMkLst>
          <pc:docMk/>
          <pc:sldMk cId="3744327550" sldId="413"/>
        </pc:sldMkLst>
      </pc:sldChg>
      <pc:sldChg chg="addSp modSp add del mod modClrScheme chgLayout">
        <pc:chgData name="Morgane Le Doare" userId="e43c5043-e609-4d77-9ffe-9b95e249f9d5" providerId="ADAL" clId="{4E5D0C0B-AFFC-4261-818A-75DED7BFC434}" dt="2022-03-26T16:58:55.576" v="9095" actId="2696"/>
        <pc:sldMkLst>
          <pc:docMk/>
          <pc:sldMk cId="869996553" sldId="414"/>
        </pc:sldMkLst>
      </pc:sldChg>
      <pc:sldChg chg="delSp modSp add mod">
        <pc:chgData name="Morgane Le Doare" userId="e43c5043-e609-4d77-9ffe-9b95e249f9d5" providerId="ADAL" clId="{4E5D0C0B-AFFC-4261-818A-75DED7BFC434}" dt="2022-03-30T08:43:25.670" v="16032"/>
        <pc:sldMkLst>
          <pc:docMk/>
          <pc:sldMk cId="1051745345" sldId="414"/>
        </pc:sldMkLst>
      </pc:sldChg>
      <pc:sldChg chg="addSp delSp modSp add mod ord modNotesTx">
        <pc:chgData name="Morgane Le Doare" userId="e43c5043-e609-4d77-9ffe-9b95e249f9d5" providerId="ADAL" clId="{4E5D0C0B-AFFC-4261-818A-75DED7BFC434}" dt="2022-03-30T08:43:25.670" v="16032"/>
        <pc:sldMkLst>
          <pc:docMk/>
          <pc:sldMk cId="2567219740" sldId="415"/>
        </pc:sldMkLst>
      </pc:sldChg>
      <pc:sldChg chg="addSp modSp add del mod modClrScheme chgLayout modNotesTx">
        <pc:chgData name="Morgane Le Doare" userId="e43c5043-e609-4d77-9ffe-9b95e249f9d5" providerId="ADAL" clId="{4E5D0C0B-AFFC-4261-818A-75DED7BFC434}" dt="2022-03-26T16:58:55.576" v="9095" actId="2696"/>
        <pc:sldMkLst>
          <pc:docMk/>
          <pc:sldMk cId="3209658634" sldId="415"/>
        </pc:sldMkLst>
      </pc:sldChg>
      <pc:sldChg chg="modSp add del mod ord">
        <pc:chgData name="Morgane Le Doare" userId="e43c5043-e609-4d77-9ffe-9b95e249f9d5" providerId="ADAL" clId="{4E5D0C0B-AFFC-4261-818A-75DED7BFC434}" dt="2022-03-30T12:19:48.509" v="16839" actId="2696"/>
        <pc:sldMkLst>
          <pc:docMk/>
          <pc:sldMk cId="448224743" sldId="416"/>
        </pc:sldMkLst>
      </pc:sldChg>
      <pc:sldChg chg="add">
        <pc:chgData name="Morgane Le Doare" userId="e43c5043-e609-4d77-9ffe-9b95e249f9d5" providerId="ADAL" clId="{4E5D0C0B-AFFC-4261-818A-75DED7BFC434}" dt="2022-03-30T12:19:57.714" v="16840"/>
        <pc:sldMkLst>
          <pc:docMk/>
          <pc:sldMk cId="655039202" sldId="416"/>
        </pc:sldMkLst>
      </pc:sldChg>
      <pc:sldChg chg="addSp modSp add del mod modClrScheme chgLayout">
        <pc:chgData name="Morgane Le Doare" userId="e43c5043-e609-4d77-9ffe-9b95e249f9d5" providerId="ADAL" clId="{4E5D0C0B-AFFC-4261-818A-75DED7BFC434}" dt="2022-03-25T09:11:29.741" v="3892" actId="2696"/>
        <pc:sldMkLst>
          <pc:docMk/>
          <pc:sldMk cId="2083055862" sldId="416"/>
        </pc:sldMkLst>
      </pc:sldChg>
      <pc:sldChg chg="delSp modSp add del mod">
        <pc:chgData name="Morgane Le Doare" userId="e43c5043-e609-4d77-9ffe-9b95e249f9d5" providerId="ADAL" clId="{4E5D0C0B-AFFC-4261-818A-75DED7BFC434}" dt="2022-03-26T17:28:40.711" v="9423" actId="2696"/>
        <pc:sldMkLst>
          <pc:docMk/>
          <pc:sldMk cId="3517394692" sldId="416"/>
        </pc:sldMkLst>
      </pc:sldChg>
      <pc:sldChg chg="addSp delSp modSp add del mod modClrScheme chgLayout">
        <pc:chgData name="Morgane Le Doare" userId="e43c5043-e609-4d77-9ffe-9b95e249f9d5" providerId="ADAL" clId="{4E5D0C0B-AFFC-4261-818A-75DED7BFC434}" dt="2022-03-26T17:55:01.214" v="10034" actId="2696"/>
        <pc:sldMkLst>
          <pc:docMk/>
          <pc:sldMk cId="51499276" sldId="417"/>
        </pc:sldMkLst>
      </pc:sldChg>
      <pc:sldChg chg="addSp modSp add del mod">
        <pc:chgData name="Morgane Le Doare" userId="e43c5043-e609-4d77-9ffe-9b95e249f9d5" providerId="ADAL" clId="{4E5D0C0B-AFFC-4261-818A-75DED7BFC434}" dt="2022-03-30T15:58:30.430" v="19166" actId="2696"/>
        <pc:sldMkLst>
          <pc:docMk/>
          <pc:sldMk cId="338260059" sldId="417"/>
        </pc:sldMkLst>
      </pc:sldChg>
      <pc:sldChg chg="modSp add del mod">
        <pc:chgData name="Morgane Le Doare" userId="e43c5043-e609-4d77-9ffe-9b95e249f9d5" providerId="ADAL" clId="{4E5D0C0B-AFFC-4261-818A-75DED7BFC434}" dt="2022-03-27T12:56:38.020" v="11942" actId="2696"/>
        <pc:sldMkLst>
          <pc:docMk/>
          <pc:sldMk cId="1768822609" sldId="417"/>
        </pc:sldMkLst>
      </pc:sldChg>
      <pc:sldChg chg="add ord">
        <pc:chgData name="Morgane Le Doare" userId="e43c5043-e609-4d77-9ffe-9b95e249f9d5" providerId="ADAL" clId="{4E5D0C0B-AFFC-4261-818A-75DED7BFC434}" dt="2022-03-30T16:00:14.079" v="19199"/>
        <pc:sldMkLst>
          <pc:docMk/>
          <pc:sldMk cId="3344457883" sldId="417"/>
        </pc:sldMkLst>
      </pc:sldChg>
      <pc:sldChg chg="addSp delSp modSp add del mod ord modClrScheme chgLayout modNotesTx">
        <pc:chgData name="Morgane Le Doare" userId="e43c5043-e609-4d77-9ffe-9b95e249f9d5" providerId="ADAL" clId="{4E5D0C0B-AFFC-4261-818A-75DED7BFC434}" dt="2022-03-30T12:18:06.282" v="16831" actId="2696"/>
        <pc:sldMkLst>
          <pc:docMk/>
          <pc:sldMk cId="312914221" sldId="418"/>
        </pc:sldMkLst>
      </pc:sldChg>
      <pc:sldChg chg="delSp modSp add del mod">
        <pc:chgData name="Morgane Le Doare" userId="e43c5043-e609-4d77-9ffe-9b95e249f9d5" providerId="ADAL" clId="{4E5D0C0B-AFFC-4261-818A-75DED7BFC434}" dt="2022-03-24T17:45:14.371" v="1324" actId="47"/>
        <pc:sldMkLst>
          <pc:docMk/>
          <pc:sldMk cId="625018604" sldId="418"/>
        </pc:sldMkLst>
      </pc:sldChg>
      <pc:sldChg chg="add del">
        <pc:chgData name="Morgane Le Doare" userId="e43c5043-e609-4d77-9ffe-9b95e249f9d5" providerId="ADAL" clId="{4E5D0C0B-AFFC-4261-818A-75DED7BFC434}" dt="2022-03-30T12:18:35.471" v="16833"/>
        <pc:sldMkLst>
          <pc:docMk/>
          <pc:sldMk cId="1579015475" sldId="418"/>
        </pc:sldMkLst>
      </pc:sldChg>
      <pc:sldChg chg="delSp modSp add mod modAnim">
        <pc:chgData name="Morgane Le Doare" userId="e43c5043-e609-4d77-9ffe-9b95e249f9d5" providerId="ADAL" clId="{4E5D0C0B-AFFC-4261-818A-75DED7BFC434}" dt="2022-03-30T15:57:02.767" v="19165" actId="403"/>
        <pc:sldMkLst>
          <pc:docMk/>
          <pc:sldMk cId="2548326418" sldId="418"/>
        </pc:sldMkLst>
      </pc:sldChg>
      <pc:sldChg chg="addSp delSp modSp add mod modClrScheme addAnim delAnim chgLayout">
        <pc:chgData name="Morgane Le Doare" userId="e43c5043-e609-4d77-9ffe-9b95e249f9d5" providerId="ADAL" clId="{4E5D0C0B-AFFC-4261-818A-75DED7BFC434}" dt="2022-03-30T08:43:25.670" v="16032"/>
        <pc:sldMkLst>
          <pc:docMk/>
          <pc:sldMk cId="966577979" sldId="419"/>
        </pc:sldMkLst>
      </pc:sldChg>
      <pc:sldChg chg="delSp modSp add del mod">
        <pc:chgData name="Morgane Le Doare" userId="e43c5043-e609-4d77-9ffe-9b95e249f9d5" providerId="ADAL" clId="{4E5D0C0B-AFFC-4261-818A-75DED7BFC434}" dt="2022-03-24T17:45:13.694" v="1323" actId="47"/>
        <pc:sldMkLst>
          <pc:docMk/>
          <pc:sldMk cId="3653227440" sldId="419"/>
        </pc:sldMkLst>
      </pc:sldChg>
      <pc:sldChg chg="delSp modSp add mod modClrScheme chgLayout">
        <pc:chgData name="Morgane Le Doare" userId="e43c5043-e609-4d77-9ffe-9b95e249f9d5" providerId="ADAL" clId="{4E5D0C0B-AFFC-4261-818A-75DED7BFC434}" dt="2022-03-30T08:45:09.462" v="16035" actId="20577"/>
        <pc:sldMkLst>
          <pc:docMk/>
          <pc:sldMk cId="1763930340" sldId="420"/>
        </pc:sldMkLst>
      </pc:sldChg>
      <pc:sldChg chg="delSp modSp add mod modClrScheme modAnim chgLayout">
        <pc:chgData name="Morgane Le Doare" userId="e43c5043-e609-4d77-9ffe-9b95e249f9d5" providerId="ADAL" clId="{4E5D0C0B-AFFC-4261-818A-75DED7BFC434}" dt="2022-03-30T09:25:12.540" v="16140"/>
        <pc:sldMkLst>
          <pc:docMk/>
          <pc:sldMk cId="3220163135" sldId="421"/>
        </pc:sldMkLst>
      </pc:sldChg>
      <pc:sldChg chg="add del">
        <pc:chgData name="Morgane Le Doare" userId="e43c5043-e609-4d77-9ffe-9b95e249f9d5" providerId="ADAL" clId="{4E5D0C0B-AFFC-4261-818A-75DED7BFC434}" dt="2022-03-30T12:18:35.471" v="16833"/>
        <pc:sldMkLst>
          <pc:docMk/>
          <pc:sldMk cId="29129907" sldId="422"/>
        </pc:sldMkLst>
      </pc:sldChg>
      <pc:sldChg chg="add">
        <pc:chgData name="Morgane Le Doare" userId="e43c5043-e609-4d77-9ffe-9b95e249f9d5" providerId="ADAL" clId="{4E5D0C0B-AFFC-4261-818A-75DED7BFC434}" dt="2022-03-30T12:19:06.997" v="16834"/>
        <pc:sldMkLst>
          <pc:docMk/>
          <pc:sldMk cId="2708045617" sldId="422"/>
        </pc:sldMkLst>
      </pc:sldChg>
      <pc:sldChg chg="addSp delSp modSp add del mod ord modNotesTx">
        <pc:chgData name="Morgane Le Doare" userId="e43c5043-e609-4d77-9ffe-9b95e249f9d5" providerId="ADAL" clId="{4E5D0C0B-AFFC-4261-818A-75DED7BFC434}" dt="2022-03-30T12:18:06.282" v="16831" actId="2696"/>
        <pc:sldMkLst>
          <pc:docMk/>
          <pc:sldMk cId="2795964869" sldId="422"/>
        </pc:sldMkLst>
      </pc:sldChg>
      <pc:sldChg chg="add ord">
        <pc:chgData name="Morgane Le Doare" userId="e43c5043-e609-4d77-9ffe-9b95e249f9d5" providerId="ADAL" clId="{4E5D0C0B-AFFC-4261-818A-75DED7BFC434}" dt="2022-03-30T12:19:38.808" v="16837"/>
        <pc:sldMkLst>
          <pc:docMk/>
          <pc:sldMk cId="1340113237" sldId="423"/>
        </pc:sldMkLst>
      </pc:sldChg>
      <pc:sldChg chg="addSp delSp modSp add del mod ord">
        <pc:chgData name="Morgane Le Doare" userId="e43c5043-e609-4d77-9ffe-9b95e249f9d5" providerId="ADAL" clId="{4E5D0C0B-AFFC-4261-818A-75DED7BFC434}" dt="2022-03-30T12:18:06.282" v="16831" actId="2696"/>
        <pc:sldMkLst>
          <pc:docMk/>
          <pc:sldMk cId="2445679876" sldId="423"/>
        </pc:sldMkLst>
      </pc:sldChg>
      <pc:sldChg chg="add del">
        <pc:chgData name="Morgane Le Doare" userId="e43c5043-e609-4d77-9ffe-9b95e249f9d5" providerId="ADAL" clId="{4E5D0C0B-AFFC-4261-818A-75DED7BFC434}" dt="2022-03-30T12:18:35.471" v="16833"/>
        <pc:sldMkLst>
          <pc:docMk/>
          <pc:sldMk cId="4062611081" sldId="423"/>
        </pc:sldMkLst>
      </pc:sldChg>
      <pc:sldChg chg="addSp delSp modSp add del mod ord">
        <pc:chgData name="Morgane Le Doare" userId="e43c5043-e609-4d77-9ffe-9b95e249f9d5" providerId="ADAL" clId="{4E5D0C0B-AFFC-4261-818A-75DED7BFC434}" dt="2022-03-30T12:18:06.282" v="16831" actId="2696"/>
        <pc:sldMkLst>
          <pc:docMk/>
          <pc:sldMk cId="76835698" sldId="424"/>
        </pc:sldMkLst>
      </pc:sldChg>
      <pc:sldChg chg="add">
        <pc:chgData name="Morgane Le Doare" userId="e43c5043-e609-4d77-9ffe-9b95e249f9d5" providerId="ADAL" clId="{4E5D0C0B-AFFC-4261-818A-75DED7BFC434}" dt="2022-03-30T12:19:06.997" v="16834"/>
        <pc:sldMkLst>
          <pc:docMk/>
          <pc:sldMk cId="90884692" sldId="424"/>
        </pc:sldMkLst>
      </pc:sldChg>
      <pc:sldChg chg="add del">
        <pc:chgData name="Morgane Le Doare" userId="e43c5043-e609-4d77-9ffe-9b95e249f9d5" providerId="ADAL" clId="{4E5D0C0B-AFFC-4261-818A-75DED7BFC434}" dt="2022-03-30T12:18:35.471" v="16833"/>
        <pc:sldMkLst>
          <pc:docMk/>
          <pc:sldMk cId="1312534897" sldId="424"/>
        </pc:sldMkLst>
      </pc:sldChg>
      <pc:sldChg chg="addSp delSp modSp add mod addAnim delAnim modAnim modNotes modNotesTx">
        <pc:chgData name="Morgane Le Doare" userId="e43c5043-e609-4d77-9ffe-9b95e249f9d5" providerId="ADAL" clId="{4E5D0C0B-AFFC-4261-818A-75DED7BFC434}" dt="2022-03-25T11:05:20.765" v="4597" actId="1076"/>
        <pc:sldMkLst>
          <pc:docMk/>
          <pc:sldMk cId="1644296938" sldId="425"/>
        </pc:sldMkLst>
      </pc:sldChg>
      <pc:sldChg chg="addSp delSp modSp add mod">
        <pc:chgData name="Morgane Le Doare" userId="e43c5043-e609-4d77-9ffe-9b95e249f9d5" providerId="ADAL" clId="{4E5D0C0B-AFFC-4261-818A-75DED7BFC434}" dt="2022-03-30T08:43:25.670" v="16032"/>
        <pc:sldMkLst>
          <pc:docMk/>
          <pc:sldMk cId="21702732" sldId="426"/>
        </pc:sldMkLst>
      </pc:sldChg>
      <pc:sldChg chg="addSp delSp modSp add mod">
        <pc:chgData name="Morgane Le Doare" userId="e43c5043-e609-4d77-9ffe-9b95e249f9d5" providerId="ADAL" clId="{4E5D0C0B-AFFC-4261-818A-75DED7BFC434}" dt="2022-03-30T08:43:25.670" v="16032"/>
        <pc:sldMkLst>
          <pc:docMk/>
          <pc:sldMk cId="2565212763" sldId="427"/>
        </pc:sldMkLst>
      </pc:sldChg>
      <pc:sldChg chg="addSp delSp modSp new del mod modClrScheme chgLayout">
        <pc:chgData name="Morgane Le Doare" userId="e43c5043-e609-4d77-9ffe-9b95e249f9d5" providerId="ADAL" clId="{4E5D0C0B-AFFC-4261-818A-75DED7BFC434}" dt="2022-03-30T15:58:30.430" v="19166" actId="2696"/>
        <pc:sldMkLst>
          <pc:docMk/>
          <pc:sldMk cId="597852105" sldId="428"/>
        </pc:sldMkLst>
      </pc:sldChg>
      <pc:sldChg chg="add">
        <pc:chgData name="Morgane Le Doare" userId="e43c5043-e609-4d77-9ffe-9b95e249f9d5" providerId="ADAL" clId="{4E5D0C0B-AFFC-4261-818A-75DED7BFC434}" dt="2022-03-30T15:59:13.636" v="19195"/>
        <pc:sldMkLst>
          <pc:docMk/>
          <pc:sldMk cId="3151775718" sldId="428"/>
        </pc:sldMkLst>
      </pc:sldChg>
      <pc:sldChg chg="addSp delSp modSp add del mod ord modShow">
        <pc:chgData name="Morgane Le Doare" userId="e43c5043-e609-4d77-9ffe-9b95e249f9d5" providerId="ADAL" clId="{4E5D0C0B-AFFC-4261-818A-75DED7BFC434}" dt="2022-04-12T12:38:49.090" v="19350" actId="47"/>
        <pc:sldMkLst>
          <pc:docMk/>
          <pc:sldMk cId="1816282305" sldId="429"/>
        </pc:sldMkLst>
      </pc:sldChg>
      <pc:sldChg chg="addSp delSp modSp add mod ord modClrScheme chgLayout">
        <pc:chgData name="Morgane Le Doare" userId="e43c5043-e609-4d77-9ffe-9b95e249f9d5" providerId="ADAL" clId="{4E5D0C0B-AFFC-4261-818A-75DED7BFC434}" dt="2022-03-27T16:07:13.998" v="13911" actId="1076"/>
        <pc:sldMkLst>
          <pc:docMk/>
          <pc:sldMk cId="3347936700" sldId="461"/>
        </pc:sldMkLst>
      </pc:sldChg>
      <pc:sldChg chg="addSp modSp add mod modClrScheme chgLayout">
        <pc:chgData name="Morgane Le Doare" userId="e43c5043-e609-4d77-9ffe-9b95e249f9d5" providerId="ADAL" clId="{4E5D0C0B-AFFC-4261-818A-75DED7BFC434}" dt="2022-03-30T15:43:33.310" v="18821" actId="700"/>
        <pc:sldMkLst>
          <pc:docMk/>
          <pc:sldMk cId="2186034939" sldId="462"/>
        </pc:sldMkLst>
      </pc:sldChg>
      <pc:sldChg chg="addSp modSp add del mod modClrScheme chgLayout">
        <pc:chgData name="Morgane Le Doare" userId="e43c5043-e609-4d77-9ffe-9b95e249f9d5" providerId="ADAL" clId="{4E5D0C0B-AFFC-4261-818A-75DED7BFC434}" dt="2022-03-25T10:52:16.491" v="4216" actId="2696"/>
        <pc:sldMkLst>
          <pc:docMk/>
          <pc:sldMk cId="1473926079" sldId="518"/>
        </pc:sldMkLst>
      </pc:sldChg>
      <pc:sldChg chg="delSp modSp add mod ord modAnim">
        <pc:chgData name="Morgane Le Doare" userId="e43c5043-e609-4d77-9ffe-9b95e249f9d5" providerId="ADAL" clId="{4E5D0C0B-AFFC-4261-818A-75DED7BFC434}" dt="2022-03-30T15:15:02.683" v="18527"/>
        <pc:sldMkLst>
          <pc:docMk/>
          <pc:sldMk cId="2073017593" sldId="518"/>
        </pc:sldMkLst>
      </pc:sldChg>
      <pc:sldChg chg="addSp delSp modSp add mod modClrScheme chgLayout">
        <pc:chgData name="Morgane Le Doare" userId="e43c5043-e609-4d77-9ffe-9b95e249f9d5" providerId="ADAL" clId="{4E5D0C0B-AFFC-4261-818A-75DED7BFC434}" dt="2022-03-30T08:43:25.670" v="16032"/>
        <pc:sldMkLst>
          <pc:docMk/>
          <pc:sldMk cId="2072842964" sldId="522"/>
        </pc:sldMkLst>
      </pc:sldChg>
      <pc:sldChg chg="addSp modSp add del mod modClrScheme chgLayout">
        <pc:chgData name="Morgane Le Doare" userId="e43c5043-e609-4d77-9ffe-9b95e249f9d5" providerId="ADAL" clId="{4E5D0C0B-AFFC-4261-818A-75DED7BFC434}" dt="2022-03-25T10:52:16.491" v="4216" actId="2696"/>
        <pc:sldMkLst>
          <pc:docMk/>
          <pc:sldMk cId="270408415" sldId="524"/>
        </pc:sldMkLst>
      </pc:sldChg>
      <pc:sldChg chg="delSp modSp add del mod ord">
        <pc:chgData name="Morgane Le Doare" userId="e43c5043-e609-4d77-9ffe-9b95e249f9d5" providerId="ADAL" clId="{4E5D0C0B-AFFC-4261-818A-75DED7BFC434}" dt="2022-03-27T14:14:52.572" v="12878" actId="2696"/>
        <pc:sldMkLst>
          <pc:docMk/>
          <pc:sldMk cId="2349137887" sldId="524"/>
        </pc:sldMkLst>
      </pc:sldChg>
      <pc:sldChg chg="modSp add mod ord">
        <pc:chgData name="Morgane Le Doare" userId="e43c5043-e609-4d77-9ffe-9b95e249f9d5" providerId="ADAL" clId="{4E5D0C0B-AFFC-4261-818A-75DED7BFC434}" dt="2022-03-30T08:43:25.670" v="16032"/>
        <pc:sldMkLst>
          <pc:docMk/>
          <pc:sldMk cId="3447819390" sldId="524"/>
        </pc:sldMkLst>
      </pc:sldChg>
      <pc:sldChg chg="addSp delSp modSp add mod modClrScheme chgLayout">
        <pc:chgData name="Morgane Le Doare" userId="e43c5043-e609-4d77-9ffe-9b95e249f9d5" providerId="ADAL" clId="{4E5D0C0B-AFFC-4261-818A-75DED7BFC434}" dt="2022-03-30T08:43:25.670" v="16032"/>
        <pc:sldMkLst>
          <pc:docMk/>
          <pc:sldMk cId="2621231706" sldId="525"/>
        </pc:sldMkLst>
      </pc:sldChg>
      <pc:sldChg chg="addSp delSp modSp add mod modClrScheme chgLayout">
        <pc:chgData name="Morgane Le Doare" userId="e43c5043-e609-4d77-9ffe-9b95e249f9d5" providerId="ADAL" clId="{4E5D0C0B-AFFC-4261-818A-75DED7BFC434}" dt="2022-03-30T08:43:25.670" v="16032"/>
        <pc:sldMkLst>
          <pc:docMk/>
          <pc:sldMk cId="2277499975" sldId="550"/>
        </pc:sldMkLst>
      </pc:sldChg>
      <pc:sldChg chg="addSp delSp modSp add mod modClrScheme chgLayout">
        <pc:chgData name="Morgane Le Doare" userId="e43c5043-e609-4d77-9ffe-9b95e249f9d5" providerId="ADAL" clId="{4E5D0C0B-AFFC-4261-818A-75DED7BFC434}" dt="2022-03-30T08:43:25.670" v="16032"/>
        <pc:sldMkLst>
          <pc:docMk/>
          <pc:sldMk cId="1099057311" sldId="551"/>
        </pc:sldMkLst>
      </pc:sldChg>
      <pc:sldChg chg="modSp add del mod modClrScheme chgLayout">
        <pc:chgData name="Morgane Le Doare" userId="e43c5043-e609-4d77-9ffe-9b95e249f9d5" providerId="ADAL" clId="{4E5D0C0B-AFFC-4261-818A-75DED7BFC434}" dt="2022-03-25T16:55:56.126" v="7967" actId="47"/>
        <pc:sldMkLst>
          <pc:docMk/>
          <pc:sldMk cId="798007141" sldId="552"/>
        </pc:sldMkLst>
      </pc:sldChg>
      <pc:sldChg chg="modSp add del mod modClrScheme chgLayout">
        <pc:chgData name="Morgane Le Doare" userId="e43c5043-e609-4d77-9ffe-9b95e249f9d5" providerId="ADAL" clId="{4E5D0C0B-AFFC-4261-818A-75DED7BFC434}" dt="2022-03-25T16:39:52.878" v="7559" actId="47"/>
        <pc:sldMkLst>
          <pc:docMk/>
          <pc:sldMk cId="3134066876" sldId="553"/>
        </pc:sldMkLst>
      </pc:sldChg>
      <pc:sldChg chg="addSp delSp modSp add mod modClrScheme chgLayout">
        <pc:chgData name="Morgane Le Doare" userId="e43c5043-e609-4d77-9ffe-9b95e249f9d5" providerId="ADAL" clId="{4E5D0C0B-AFFC-4261-818A-75DED7BFC434}" dt="2022-03-30T08:43:25.670" v="16032"/>
        <pc:sldMkLst>
          <pc:docMk/>
          <pc:sldMk cId="791359348" sldId="556"/>
        </pc:sldMkLst>
      </pc:sldChg>
      <pc:sldChg chg="addSp delSp modSp add mod ord modClrScheme delAnim modAnim chgLayout">
        <pc:chgData name="Morgane Le Doare" userId="e43c5043-e609-4d77-9ffe-9b95e249f9d5" providerId="ADAL" clId="{4E5D0C0B-AFFC-4261-818A-75DED7BFC434}" dt="2022-03-27T16:33:40.500" v="14499"/>
        <pc:sldMkLst>
          <pc:docMk/>
          <pc:sldMk cId="655526867" sldId="566"/>
        </pc:sldMkLst>
      </pc:sldChg>
      <pc:sldChg chg="modSp add mod ord modClrScheme chgLayout">
        <pc:chgData name="Morgane Le Doare" userId="e43c5043-e609-4d77-9ffe-9b95e249f9d5" providerId="ADAL" clId="{4E5D0C0B-AFFC-4261-818A-75DED7BFC434}" dt="2022-03-30T08:43:25.670" v="16032"/>
        <pc:sldMkLst>
          <pc:docMk/>
          <pc:sldMk cId="2688181575" sldId="567"/>
        </pc:sldMkLst>
      </pc:sldChg>
      <pc:sldChg chg="delSp modSp add mod modClrScheme chgLayout">
        <pc:chgData name="Morgane Le Doare" userId="e43c5043-e609-4d77-9ffe-9b95e249f9d5" providerId="ADAL" clId="{4E5D0C0B-AFFC-4261-818A-75DED7BFC434}" dt="2022-03-30T08:43:25.670" v="16032"/>
        <pc:sldMkLst>
          <pc:docMk/>
          <pc:sldMk cId="351026263" sldId="568"/>
        </pc:sldMkLst>
      </pc:sldChg>
      <pc:sldChg chg="modSp add mod ord">
        <pc:chgData name="Morgane Le Doare" userId="e43c5043-e609-4d77-9ffe-9b95e249f9d5" providerId="ADAL" clId="{4E5D0C0B-AFFC-4261-818A-75DED7BFC434}" dt="2022-03-30T08:43:25.670" v="16032"/>
        <pc:sldMkLst>
          <pc:docMk/>
          <pc:sldMk cId="2933696495" sldId="588"/>
        </pc:sldMkLst>
      </pc:sldChg>
      <pc:sldChg chg="modSp add del mod ord modClrScheme chgLayout">
        <pc:chgData name="Morgane Le Doare" userId="e43c5043-e609-4d77-9ffe-9b95e249f9d5" providerId="ADAL" clId="{4E5D0C0B-AFFC-4261-818A-75DED7BFC434}" dt="2022-03-27T14:14:52.572" v="12878" actId="2696"/>
        <pc:sldMkLst>
          <pc:docMk/>
          <pc:sldMk cId="548011686" sldId="589"/>
        </pc:sldMkLst>
      </pc:sldChg>
      <pc:sldChg chg="addSp delSp modSp add mod modAnim">
        <pc:chgData name="Morgane Le Doare" userId="e43c5043-e609-4d77-9ffe-9b95e249f9d5" providerId="ADAL" clId="{4E5D0C0B-AFFC-4261-818A-75DED7BFC434}" dt="2022-03-30T08:43:25.670" v="16032"/>
        <pc:sldMkLst>
          <pc:docMk/>
          <pc:sldMk cId="1638594468" sldId="589"/>
        </pc:sldMkLst>
      </pc:sldChg>
      <pc:sldChg chg="add del">
        <pc:chgData name="Morgane Le Doare" userId="e43c5043-e609-4d77-9ffe-9b95e249f9d5" providerId="ADAL" clId="{4E5D0C0B-AFFC-4261-818A-75DED7BFC434}" dt="2022-03-27T14:16:25.557" v="12890" actId="2696"/>
        <pc:sldMkLst>
          <pc:docMk/>
          <pc:sldMk cId="2208337321" sldId="589"/>
        </pc:sldMkLst>
      </pc:sldChg>
      <pc:sldChg chg="addSp delSp modSp add mod modClrScheme chgLayout">
        <pc:chgData name="Morgane Le Doare" userId="e43c5043-e609-4d77-9ffe-9b95e249f9d5" providerId="ADAL" clId="{4E5D0C0B-AFFC-4261-818A-75DED7BFC434}" dt="2022-03-30T08:43:25.670" v="16032"/>
        <pc:sldMkLst>
          <pc:docMk/>
          <pc:sldMk cId="1595332704" sldId="594"/>
        </pc:sldMkLst>
      </pc:sldChg>
      <pc:sldChg chg="addSp delSp modSp add mod ord modClrScheme delAnim chgLayout">
        <pc:chgData name="Morgane Le Doare" userId="e43c5043-e609-4d77-9ffe-9b95e249f9d5" providerId="ADAL" clId="{4E5D0C0B-AFFC-4261-818A-75DED7BFC434}" dt="2022-03-30T08:43:25.670" v="16032"/>
        <pc:sldMkLst>
          <pc:docMk/>
          <pc:sldMk cId="3997888481" sldId="605"/>
        </pc:sldMkLst>
      </pc:sldChg>
      <pc:sldChg chg="addSp delSp modSp add mod modClrScheme chgLayout">
        <pc:chgData name="Morgane Le Doare" userId="e43c5043-e609-4d77-9ffe-9b95e249f9d5" providerId="ADAL" clId="{4E5D0C0B-AFFC-4261-818A-75DED7BFC434}" dt="2022-03-30T08:43:25.670" v="16032"/>
        <pc:sldMkLst>
          <pc:docMk/>
          <pc:sldMk cId="2910985514" sldId="606"/>
        </pc:sldMkLst>
      </pc:sldChg>
      <pc:sldChg chg="addSp delSp modSp add mod ord modClrScheme chgLayout">
        <pc:chgData name="Morgane Le Doare" userId="e43c5043-e609-4d77-9ffe-9b95e249f9d5" providerId="ADAL" clId="{4E5D0C0B-AFFC-4261-818A-75DED7BFC434}" dt="2022-03-30T08:47:42.964" v="16038" actId="1076"/>
        <pc:sldMkLst>
          <pc:docMk/>
          <pc:sldMk cId="1654531025" sldId="608"/>
        </pc:sldMkLst>
      </pc:sldChg>
      <pc:sldChg chg="addSp delSp modSp add mod modClrScheme chgLayout">
        <pc:chgData name="Morgane Le Doare" userId="e43c5043-e609-4d77-9ffe-9b95e249f9d5" providerId="ADAL" clId="{4E5D0C0B-AFFC-4261-818A-75DED7BFC434}" dt="2022-03-30T09:59:39.821" v="16427" actId="20577"/>
        <pc:sldMkLst>
          <pc:docMk/>
          <pc:sldMk cId="3582498384" sldId="609"/>
        </pc:sldMkLst>
      </pc:sldChg>
      <pc:sldChg chg="modSp add mod">
        <pc:chgData name="Morgane Le Doare" userId="e43c5043-e609-4d77-9ffe-9b95e249f9d5" providerId="ADAL" clId="{4E5D0C0B-AFFC-4261-818A-75DED7BFC434}" dt="2022-03-25T10:53:47.991" v="4315" actId="1076"/>
        <pc:sldMkLst>
          <pc:docMk/>
          <pc:sldMk cId="221403212" sldId="630"/>
        </pc:sldMkLst>
      </pc:sldChg>
      <pc:sldChg chg="modSp add mod ord">
        <pc:chgData name="Morgane Le Doare" userId="e43c5043-e609-4d77-9ffe-9b95e249f9d5" providerId="ADAL" clId="{4E5D0C0B-AFFC-4261-818A-75DED7BFC434}" dt="2022-03-30T08:43:25.670" v="16032"/>
        <pc:sldMkLst>
          <pc:docMk/>
          <pc:sldMk cId="294230977" sldId="630"/>
        </pc:sldMkLst>
      </pc:sldChg>
      <pc:sldChg chg="add">
        <pc:chgData name="Morgane Le Doare" userId="e43c5043-e609-4d77-9ffe-9b95e249f9d5" providerId="ADAL" clId="{4E5D0C0B-AFFC-4261-818A-75DED7BFC434}" dt="2022-03-31T09:52:44.853" v="19293"/>
        <pc:sldMkLst>
          <pc:docMk/>
          <pc:sldMk cId="109439823" sldId="637"/>
        </pc:sldMkLst>
      </pc:sldChg>
      <pc:sldChg chg="add">
        <pc:chgData name="Morgane Le Doare" userId="e43c5043-e609-4d77-9ffe-9b95e249f9d5" providerId="ADAL" clId="{4E5D0C0B-AFFC-4261-818A-75DED7BFC434}" dt="2022-03-31T09:52:44.853" v="19293"/>
        <pc:sldMkLst>
          <pc:docMk/>
          <pc:sldMk cId="1957996957" sldId="638"/>
        </pc:sldMkLst>
      </pc:sldChg>
      <pc:sldChg chg="delSp modSp add mod">
        <pc:chgData name="Morgane Le Doare" userId="e43c5043-e609-4d77-9ffe-9b95e249f9d5" providerId="ADAL" clId="{4E5D0C0B-AFFC-4261-818A-75DED7BFC434}" dt="2022-03-31T09:55:05.412" v="19324" actId="478"/>
        <pc:sldMkLst>
          <pc:docMk/>
          <pc:sldMk cId="2259559389" sldId="639"/>
        </pc:sldMkLst>
      </pc:sldChg>
      <pc:sldChg chg="add">
        <pc:chgData name="Morgane Le Doare" userId="e43c5043-e609-4d77-9ffe-9b95e249f9d5" providerId="ADAL" clId="{4E5D0C0B-AFFC-4261-818A-75DED7BFC434}" dt="2022-03-31T09:52:44.853" v="19293"/>
        <pc:sldMkLst>
          <pc:docMk/>
          <pc:sldMk cId="2995844566" sldId="640"/>
        </pc:sldMkLst>
      </pc:sldChg>
      <pc:sldChg chg="add">
        <pc:chgData name="Morgane Le Doare" userId="e43c5043-e609-4d77-9ffe-9b95e249f9d5" providerId="ADAL" clId="{4E5D0C0B-AFFC-4261-818A-75DED7BFC434}" dt="2022-03-31T09:52:44.853" v="19293"/>
        <pc:sldMkLst>
          <pc:docMk/>
          <pc:sldMk cId="1124995941" sldId="641"/>
        </pc:sldMkLst>
      </pc:sldChg>
      <pc:sldChg chg="add">
        <pc:chgData name="Morgane Le Doare" userId="e43c5043-e609-4d77-9ffe-9b95e249f9d5" providerId="ADAL" clId="{4E5D0C0B-AFFC-4261-818A-75DED7BFC434}" dt="2022-03-31T09:52:44.853" v="19293"/>
        <pc:sldMkLst>
          <pc:docMk/>
          <pc:sldMk cId="234649317" sldId="647"/>
        </pc:sldMkLst>
      </pc:sldChg>
      <pc:sldChg chg="add">
        <pc:chgData name="Morgane Le Doare" userId="e43c5043-e609-4d77-9ffe-9b95e249f9d5" providerId="ADAL" clId="{4E5D0C0B-AFFC-4261-818A-75DED7BFC434}" dt="2022-03-31T09:52:44.853" v="19293"/>
        <pc:sldMkLst>
          <pc:docMk/>
          <pc:sldMk cId="1112766106" sldId="648"/>
        </pc:sldMkLst>
      </pc:sldChg>
      <pc:sldChg chg="modSp add">
        <pc:chgData name="Morgane Le Doare" userId="e43c5043-e609-4d77-9ffe-9b95e249f9d5" providerId="ADAL" clId="{4E5D0C0B-AFFC-4261-818A-75DED7BFC434}" dt="2022-03-31T09:55:51.231" v="19340" actId="14100"/>
        <pc:sldMkLst>
          <pc:docMk/>
          <pc:sldMk cId="2525837208" sldId="672"/>
        </pc:sldMkLst>
      </pc:sldChg>
      <pc:sldChg chg="addSp delSp modSp add del mod modClrScheme chgLayout">
        <pc:chgData name="Morgane Le Doare" userId="e43c5043-e609-4d77-9ffe-9b95e249f9d5" providerId="ADAL" clId="{4E5D0C0B-AFFC-4261-818A-75DED7BFC434}" dt="2022-03-25T10:52:16.491" v="4216" actId="2696"/>
        <pc:sldMkLst>
          <pc:docMk/>
          <pc:sldMk cId="3039656177" sldId="673"/>
        </pc:sldMkLst>
      </pc:sldChg>
      <pc:sldChg chg="modSp add mod">
        <pc:chgData name="Morgane Le Doare" userId="e43c5043-e609-4d77-9ffe-9b95e249f9d5" providerId="ADAL" clId="{4E5D0C0B-AFFC-4261-818A-75DED7BFC434}" dt="2022-03-30T08:43:25.670" v="16032"/>
        <pc:sldMkLst>
          <pc:docMk/>
          <pc:sldMk cId="3106164245" sldId="673"/>
        </pc:sldMkLst>
      </pc:sldChg>
      <pc:sldChg chg="addSp delSp modSp add mod modClrScheme chgLayout">
        <pc:chgData name="Morgane Le Doare" userId="e43c5043-e609-4d77-9ffe-9b95e249f9d5" providerId="ADAL" clId="{4E5D0C0B-AFFC-4261-818A-75DED7BFC434}" dt="2022-03-30T08:43:25.670" v="16032"/>
        <pc:sldMkLst>
          <pc:docMk/>
          <pc:sldMk cId="2858806107" sldId="675"/>
        </pc:sldMkLst>
      </pc:sldChg>
      <pc:sldChg chg="addSp delSp modSp add mod modClrScheme chgLayout">
        <pc:chgData name="Morgane Le Doare" userId="e43c5043-e609-4d77-9ffe-9b95e249f9d5" providerId="ADAL" clId="{4E5D0C0B-AFFC-4261-818A-75DED7BFC434}" dt="2022-03-30T08:43:25.670" v="16032"/>
        <pc:sldMkLst>
          <pc:docMk/>
          <pc:sldMk cId="1318882005" sldId="676"/>
        </pc:sldMkLst>
      </pc:sldChg>
      <pc:sldChg chg="addSp delSp modSp add mod modClrScheme chgLayout">
        <pc:chgData name="Morgane Le Doare" userId="e43c5043-e609-4d77-9ffe-9b95e249f9d5" providerId="ADAL" clId="{4E5D0C0B-AFFC-4261-818A-75DED7BFC434}" dt="2022-03-30T08:43:25.670" v="16032"/>
        <pc:sldMkLst>
          <pc:docMk/>
          <pc:sldMk cId="3483305644" sldId="678"/>
        </pc:sldMkLst>
      </pc:sldChg>
      <pc:sldChg chg="add del">
        <pc:chgData name="Morgane Le Doare" userId="e43c5043-e609-4d77-9ffe-9b95e249f9d5" providerId="ADAL" clId="{4E5D0C0B-AFFC-4261-818A-75DED7BFC434}" dt="2022-03-27T16:35:59.684" v="14505" actId="47"/>
        <pc:sldMkLst>
          <pc:docMk/>
          <pc:sldMk cId="2757108310" sldId="680"/>
        </pc:sldMkLst>
      </pc:sldChg>
      <pc:sldChg chg="add del">
        <pc:chgData name="Morgane Le Doare" userId="e43c5043-e609-4d77-9ffe-9b95e249f9d5" providerId="ADAL" clId="{4E5D0C0B-AFFC-4261-818A-75DED7BFC434}" dt="2022-03-25T15:51:07.571" v="7311" actId="2696"/>
        <pc:sldMkLst>
          <pc:docMk/>
          <pc:sldMk cId="3055373180" sldId="680"/>
        </pc:sldMkLst>
      </pc:sldChg>
      <pc:sldChg chg="addSp delSp modSp add mod modClrScheme chgLayout">
        <pc:chgData name="Morgane Le Doare" userId="e43c5043-e609-4d77-9ffe-9b95e249f9d5" providerId="ADAL" clId="{4E5D0C0B-AFFC-4261-818A-75DED7BFC434}" dt="2022-03-30T08:43:25.670" v="16032"/>
        <pc:sldMkLst>
          <pc:docMk/>
          <pc:sldMk cId="3075798698" sldId="681"/>
        </pc:sldMkLst>
      </pc:sldChg>
      <pc:sldChg chg="modSp add mod modClrScheme chgLayout">
        <pc:chgData name="Morgane Le Doare" userId="e43c5043-e609-4d77-9ffe-9b95e249f9d5" providerId="ADAL" clId="{4E5D0C0B-AFFC-4261-818A-75DED7BFC434}" dt="2022-03-30T08:43:25.670" v="16032"/>
        <pc:sldMkLst>
          <pc:docMk/>
          <pc:sldMk cId="4245238373" sldId="682"/>
        </pc:sldMkLst>
      </pc:sldChg>
      <pc:sldChg chg="modSp add mod ord modAnim">
        <pc:chgData name="Morgane Le Doare" userId="e43c5043-e609-4d77-9ffe-9b95e249f9d5" providerId="ADAL" clId="{4E5D0C0B-AFFC-4261-818A-75DED7BFC434}" dt="2022-03-30T10:00:41.971" v="16519" actId="20577"/>
        <pc:sldMkLst>
          <pc:docMk/>
          <pc:sldMk cId="1945101745" sldId="685"/>
        </pc:sldMkLst>
      </pc:sldChg>
      <pc:sldChg chg="addSp delSp modSp add del mod modClrScheme delAnim modAnim chgLayout">
        <pc:chgData name="Morgane Le Doare" userId="e43c5043-e609-4d77-9ffe-9b95e249f9d5" providerId="ADAL" clId="{4E5D0C0B-AFFC-4261-818A-75DED7BFC434}" dt="2022-03-27T16:33:11.679" v="14498" actId="2696"/>
        <pc:sldMkLst>
          <pc:docMk/>
          <pc:sldMk cId="4196433850" sldId="685"/>
        </pc:sldMkLst>
      </pc:sldChg>
      <pc:sldChg chg="add">
        <pc:chgData name="Morgane Le Doare" userId="e43c5043-e609-4d77-9ffe-9b95e249f9d5" providerId="ADAL" clId="{4E5D0C0B-AFFC-4261-818A-75DED7BFC434}" dt="2022-03-31T09:52:44.853" v="19293"/>
        <pc:sldMkLst>
          <pc:docMk/>
          <pc:sldMk cId="1446816154" sldId="689"/>
        </pc:sldMkLst>
      </pc:sldChg>
      <pc:sldChg chg="add">
        <pc:chgData name="Morgane Le Doare" userId="e43c5043-e609-4d77-9ffe-9b95e249f9d5" providerId="ADAL" clId="{4E5D0C0B-AFFC-4261-818A-75DED7BFC434}" dt="2022-03-31T09:52:44.853" v="19293"/>
        <pc:sldMkLst>
          <pc:docMk/>
          <pc:sldMk cId="4221353614" sldId="690"/>
        </pc:sldMkLst>
      </pc:sldChg>
      <pc:sldChg chg="add">
        <pc:chgData name="Morgane Le Doare" userId="e43c5043-e609-4d77-9ffe-9b95e249f9d5" providerId="ADAL" clId="{4E5D0C0B-AFFC-4261-818A-75DED7BFC434}" dt="2022-03-31T09:52:44.853" v="19293"/>
        <pc:sldMkLst>
          <pc:docMk/>
          <pc:sldMk cId="3452013509" sldId="691"/>
        </pc:sldMkLst>
      </pc:sldChg>
      <pc:sldChg chg="add">
        <pc:chgData name="Morgane Le Doare" userId="e43c5043-e609-4d77-9ffe-9b95e249f9d5" providerId="ADAL" clId="{4E5D0C0B-AFFC-4261-818A-75DED7BFC434}" dt="2022-03-31T09:52:44.853" v="19293"/>
        <pc:sldMkLst>
          <pc:docMk/>
          <pc:sldMk cId="3904362389" sldId="692"/>
        </pc:sldMkLst>
      </pc:sldChg>
      <pc:sldChg chg="addSp delSp modSp add mod modClrScheme chgLayout">
        <pc:chgData name="Morgane Le Doare" userId="e43c5043-e609-4d77-9ffe-9b95e249f9d5" providerId="ADAL" clId="{4E5D0C0B-AFFC-4261-818A-75DED7BFC434}" dt="2022-03-31T09:54:04.251" v="19318" actId="478"/>
        <pc:sldMkLst>
          <pc:docMk/>
          <pc:sldMk cId="2137900263" sldId="693"/>
        </pc:sldMkLst>
      </pc:sldChg>
      <pc:sldChg chg="addSp delSp modSp add mod modClrScheme chgLayout">
        <pc:chgData name="Morgane Le Doare" userId="e43c5043-e609-4d77-9ffe-9b95e249f9d5" providerId="ADAL" clId="{4E5D0C0B-AFFC-4261-818A-75DED7BFC434}" dt="2022-03-31T09:54:21.476" v="19322"/>
        <pc:sldMkLst>
          <pc:docMk/>
          <pc:sldMk cId="827947786" sldId="694"/>
        </pc:sldMkLst>
      </pc:sldChg>
      <pc:sldChg chg="add">
        <pc:chgData name="Morgane Le Doare" userId="e43c5043-e609-4d77-9ffe-9b95e249f9d5" providerId="ADAL" clId="{4E5D0C0B-AFFC-4261-818A-75DED7BFC434}" dt="2022-03-31T09:52:44.853" v="19293"/>
        <pc:sldMkLst>
          <pc:docMk/>
          <pc:sldMk cId="1375905777" sldId="696"/>
        </pc:sldMkLst>
      </pc:sldChg>
      <pc:sldChg chg="add">
        <pc:chgData name="Morgane Le Doare" userId="e43c5043-e609-4d77-9ffe-9b95e249f9d5" providerId="ADAL" clId="{4E5D0C0B-AFFC-4261-818A-75DED7BFC434}" dt="2022-03-31T09:52:44.853" v="19293"/>
        <pc:sldMkLst>
          <pc:docMk/>
          <pc:sldMk cId="63789966" sldId="697"/>
        </pc:sldMkLst>
      </pc:sldChg>
      <pc:sldChg chg="add">
        <pc:chgData name="Morgane Le Doare" userId="e43c5043-e609-4d77-9ffe-9b95e249f9d5" providerId="ADAL" clId="{4E5D0C0B-AFFC-4261-818A-75DED7BFC434}" dt="2022-03-31T09:52:44.853" v="19293"/>
        <pc:sldMkLst>
          <pc:docMk/>
          <pc:sldMk cId="279374849" sldId="698"/>
        </pc:sldMkLst>
      </pc:sldChg>
      <pc:sldChg chg="addSp delSp modSp add mod modClrScheme modAnim chgLayout modNotes">
        <pc:chgData name="Morgane Le Doare" userId="e43c5043-e609-4d77-9ffe-9b95e249f9d5" providerId="ADAL" clId="{4E5D0C0B-AFFC-4261-818A-75DED7BFC434}" dt="2022-03-30T08:43:25.670" v="16032"/>
        <pc:sldMkLst>
          <pc:docMk/>
          <pc:sldMk cId="908610009" sldId="699"/>
        </pc:sldMkLst>
      </pc:sldChg>
      <pc:sldChg chg="add">
        <pc:chgData name="Morgane Le Doare" userId="e43c5043-e609-4d77-9ffe-9b95e249f9d5" providerId="ADAL" clId="{4E5D0C0B-AFFC-4261-818A-75DED7BFC434}" dt="2022-03-31T09:52:44.853" v="19293"/>
        <pc:sldMkLst>
          <pc:docMk/>
          <pc:sldMk cId="933758663" sldId="701"/>
        </pc:sldMkLst>
      </pc:sldChg>
      <pc:sldChg chg="addSp delSp modSp add del mod modClrScheme delAnim chgLayout">
        <pc:chgData name="Morgane Le Doare" userId="e43c5043-e609-4d77-9ffe-9b95e249f9d5" providerId="ADAL" clId="{4E5D0C0B-AFFC-4261-818A-75DED7BFC434}" dt="2022-03-27T14:11:55.236" v="12862" actId="47"/>
        <pc:sldMkLst>
          <pc:docMk/>
          <pc:sldMk cId="4073367783" sldId="702"/>
        </pc:sldMkLst>
      </pc:sldChg>
      <pc:sldChg chg="addSp delSp modSp add mod modClrScheme chgLayout">
        <pc:chgData name="Morgane Le Doare" userId="e43c5043-e609-4d77-9ffe-9b95e249f9d5" providerId="ADAL" clId="{4E5D0C0B-AFFC-4261-818A-75DED7BFC434}" dt="2022-03-30T08:43:25.670" v="16032"/>
        <pc:sldMkLst>
          <pc:docMk/>
          <pc:sldMk cId="80268718" sldId="703"/>
        </pc:sldMkLst>
      </pc:sldChg>
      <pc:sldChg chg="addSp modSp add del mod modClrScheme chgLayout">
        <pc:chgData name="Morgane Le Doare" userId="e43c5043-e609-4d77-9ffe-9b95e249f9d5" providerId="ADAL" clId="{4E5D0C0B-AFFC-4261-818A-75DED7BFC434}" dt="2022-03-27T14:13:13.328" v="12869" actId="47"/>
        <pc:sldMkLst>
          <pc:docMk/>
          <pc:sldMk cId="3277679716" sldId="706"/>
        </pc:sldMkLst>
      </pc:sldChg>
      <pc:sldChg chg="addSp delSp modSp add mod modClrScheme chgLayout">
        <pc:chgData name="Morgane Le Doare" userId="e43c5043-e609-4d77-9ffe-9b95e249f9d5" providerId="ADAL" clId="{4E5D0C0B-AFFC-4261-818A-75DED7BFC434}" dt="2022-03-27T14:21:52.903" v="12951" actId="14100"/>
        <pc:sldMkLst>
          <pc:docMk/>
          <pc:sldMk cId="1319251193" sldId="707"/>
        </pc:sldMkLst>
      </pc:sldChg>
      <pc:sldChg chg="addSp delSp modSp add del mod modClrScheme chgLayout modNotes">
        <pc:chgData name="Morgane Le Doare" userId="e43c5043-e609-4d77-9ffe-9b95e249f9d5" providerId="ADAL" clId="{4E5D0C0B-AFFC-4261-818A-75DED7BFC434}" dt="2022-03-25T16:39:18.338" v="7478" actId="47"/>
        <pc:sldMkLst>
          <pc:docMk/>
          <pc:sldMk cId="2963974385" sldId="708"/>
        </pc:sldMkLst>
      </pc:sldChg>
      <pc:sldChg chg="modSp add del mod modClrScheme chgLayout modNotes">
        <pc:chgData name="Morgane Le Doare" userId="e43c5043-e609-4d77-9ffe-9b95e249f9d5" providerId="ADAL" clId="{4E5D0C0B-AFFC-4261-818A-75DED7BFC434}" dt="2022-03-25T16:39:54.035" v="7560" actId="47"/>
        <pc:sldMkLst>
          <pc:docMk/>
          <pc:sldMk cId="960558539" sldId="709"/>
        </pc:sldMkLst>
      </pc:sldChg>
      <pc:sldChg chg="delSp modSp add del mod">
        <pc:chgData name="Morgane Le Doare" userId="e43c5043-e609-4d77-9ffe-9b95e249f9d5" providerId="ADAL" clId="{4E5D0C0B-AFFC-4261-818A-75DED7BFC434}" dt="2022-03-25T11:00:10.424" v="4508" actId="47"/>
        <pc:sldMkLst>
          <pc:docMk/>
          <pc:sldMk cId="1242609319" sldId="716"/>
        </pc:sldMkLst>
      </pc:sldChg>
      <pc:sldChg chg="addSp modSp add del mod modClrScheme chgLayout">
        <pc:chgData name="Morgane Le Doare" userId="e43c5043-e609-4d77-9ffe-9b95e249f9d5" providerId="ADAL" clId="{4E5D0C0B-AFFC-4261-818A-75DED7BFC434}" dt="2022-03-25T10:57:23.093" v="4452" actId="2696"/>
        <pc:sldMkLst>
          <pc:docMk/>
          <pc:sldMk cId="3008787464" sldId="716"/>
        </pc:sldMkLst>
      </pc:sldChg>
      <pc:sldChg chg="add del">
        <pc:chgData name="Morgane Le Doare" userId="e43c5043-e609-4d77-9ffe-9b95e249f9d5" providerId="ADAL" clId="{4E5D0C0B-AFFC-4261-818A-75DED7BFC434}" dt="2022-03-27T14:35:38.592" v="13058" actId="2696"/>
        <pc:sldMkLst>
          <pc:docMk/>
          <pc:sldMk cId="680767534" sldId="725"/>
        </pc:sldMkLst>
      </pc:sldChg>
      <pc:sldChg chg="modSp add del mod">
        <pc:chgData name="Morgane Le Doare" userId="e43c5043-e609-4d77-9ffe-9b95e249f9d5" providerId="ADAL" clId="{4E5D0C0B-AFFC-4261-818A-75DED7BFC434}" dt="2022-03-25T15:51:07.571" v="7311" actId="2696"/>
        <pc:sldMkLst>
          <pc:docMk/>
          <pc:sldMk cId="2310436230" sldId="725"/>
        </pc:sldMkLst>
      </pc:sldChg>
      <pc:sldChg chg="addSp delSp modSp add mod ord modClrScheme chgLayout">
        <pc:chgData name="Morgane Le Doare" userId="e43c5043-e609-4d77-9ffe-9b95e249f9d5" providerId="ADAL" clId="{4E5D0C0B-AFFC-4261-818A-75DED7BFC434}" dt="2022-03-30T15:36:21.482" v="18733" actId="13926"/>
        <pc:sldMkLst>
          <pc:docMk/>
          <pc:sldMk cId="2444558656" sldId="725"/>
        </pc:sldMkLst>
      </pc:sldChg>
      <pc:sldChg chg="addSp delSp modSp add mod modClrScheme chgLayout modNotes">
        <pc:chgData name="Morgane Le Doare" userId="e43c5043-e609-4d77-9ffe-9b95e249f9d5" providerId="ADAL" clId="{4E5D0C0B-AFFC-4261-818A-75DED7BFC434}" dt="2022-03-30T08:43:25.670" v="16032"/>
        <pc:sldMkLst>
          <pc:docMk/>
          <pc:sldMk cId="1941194970" sldId="726"/>
        </pc:sldMkLst>
      </pc:sldChg>
      <pc:sldChg chg="modSp add del mod modClrScheme chgLayout modNotes">
        <pc:chgData name="Morgane Le Doare" userId="e43c5043-e609-4d77-9ffe-9b95e249f9d5" providerId="ADAL" clId="{4E5D0C0B-AFFC-4261-818A-75DED7BFC434}" dt="2022-03-25T10:41:30.247" v="4189" actId="47"/>
        <pc:sldMkLst>
          <pc:docMk/>
          <pc:sldMk cId="709375914" sldId="727"/>
        </pc:sldMkLst>
      </pc:sldChg>
      <pc:sldChg chg="modSp add del mod modClrScheme chgLayout modNotes">
        <pc:chgData name="Morgane Le Doare" userId="e43c5043-e609-4d77-9ffe-9b95e249f9d5" providerId="ADAL" clId="{4E5D0C0B-AFFC-4261-818A-75DED7BFC434}" dt="2022-03-25T10:54:44.054" v="4318" actId="47"/>
        <pc:sldMkLst>
          <pc:docMk/>
          <pc:sldMk cId="163607816" sldId="728"/>
        </pc:sldMkLst>
      </pc:sldChg>
      <pc:sldChg chg="addSp delSp modSp add mod ord modClrScheme chgLayout">
        <pc:chgData name="Morgane Le Doare" userId="e43c5043-e609-4d77-9ffe-9b95e249f9d5" providerId="ADAL" clId="{4E5D0C0B-AFFC-4261-818A-75DED7BFC434}" dt="2022-04-12T12:38:26.566" v="19348" actId="20577"/>
        <pc:sldMkLst>
          <pc:docMk/>
          <pc:sldMk cId="4171661686" sldId="736"/>
        </pc:sldMkLst>
      </pc:sldChg>
      <pc:sldChg chg="modSp add mod">
        <pc:chgData name="Morgane Le Doare" userId="e43c5043-e609-4d77-9ffe-9b95e249f9d5" providerId="ADAL" clId="{4E5D0C0B-AFFC-4261-818A-75DED7BFC434}" dt="2022-03-30T08:43:25.670" v="16032"/>
        <pc:sldMkLst>
          <pc:docMk/>
          <pc:sldMk cId="1953151253" sldId="737"/>
        </pc:sldMkLst>
      </pc:sldChg>
      <pc:sldChg chg="modSp add mod">
        <pc:chgData name="Morgane Le Doare" userId="e43c5043-e609-4d77-9ffe-9b95e249f9d5" providerId="ADAL" clId="{4E5D0C0B-AFFC-4261-818A-75DED7BFC434}" dt="2022-03-30T08:43:25.670" v="16032"/>
        <pc:sldMkLst>
          <pc:docMk/>
          <pc:sldMk cId="899237234" sldId="738"/>
        </pc:sldMkLst>
      </pc:sldChg>
      <pc:sldChg chg="add del">
        <pc:chgData name="Morgane Le Doare" userId="e43c5043-e609-4d77-9ffe-9b95e249f9d5" providerId="ADAL" clId="{4E5D0C0B-AFFC-4261-818A-75DED7BFC434}" dt="2022-03-25T10:52:16.491" v="4216" actId="2696"/>
        <pc:sldMkLst>
          <pc:docMk/>
          <pc:sldMk cId="3877899566" sldId="738"/>
        </pc:sldMkLst>
      </pc:sldChg>
      <pc:sldChg chg="modSp add mod">
        <pc:chgData name="Morgane Le Doare" userId="e43c5043-e609-4d77-9ffe-9b95e249f9d5" providerId="ADAL" clId="{4E5D0C0B-AFFC-4261-818A-75DED7BFC434}" dt="2022-03-30T08:43:25.670" v="16032"/>
        <pc:sldMkLst>
          <pc:docMk/>
          <pc:sldMk cId="2543404341" sldId="739"/>
        </pc:sldMkLst>
      </pc:sldChg>
      <pc:sldChg chg="addSp delSp modSp add del mod ord modClrScheme modShow chgLayout">
        <pc:chgData name="Morgane Le Doare" userId="e43c5043-e609-4d77-9ffe-9b95e249f9d5" providerId="ADAL" clId="{4E5D0C0B-AFFC-4261-818A-75DED7BFC434}" dt="2022-04-12T12:38:43.245" v="19349" actId="47"/>
        <pc:sldMkLst>
          <pc:docMk/>
          <pc:sldMk cId="4236228120" sldId="740"/>
        </pc:sldMkLst>
      </pc:sldChg>
      <pc:sldChg chg="addSp delSp modSp new mod ord">
        <pc:chgData name="Morgane Le Doare" userId="e43c5043-e609-4d77-9ffe-9b95e249f9d5" providerId="ADAL" clId="{4E5D0C0B-AFFC-4261-818A-75DED7BFC434}" dt="2022-03-30T08:43:25.670" v="16032"/>
        <pc:sldMkLst>
          <pc:docMk/>
          <pc:sldMk cId="2299963053" sldId="741"/>
        </pc:sldMkLst>
      </pc:sldChg>
      <pc:sldChg chg="addSp delSp modSp add del mod ord">
        <pc:chgData name="Morgane Le Doare" userId="e43c5043-e609-4d77-9ffe-9b95e249f9d5" providerId="ADAL" clId="{4E5D0C0B-AFFC-4261-818A-75DED7BFC434}" dt="2022-03-30T13:00:43.030" v="16954" actId="2696"/>
        <pc:sldMkLst>
          <pc:docMk/>
          <pc:sldMk cId="403449056" sldId="742"/>
        </pc:sldMkLst>
      </pc:sldChg>
      <pc:sldChg chg="add del">
        <pc:chgData name="Morgane Le Doare" userId="e43c5043-e609-4d77-9ffe-9b95e249f9d5" providerId="ADAL" clId="{4E5D0C0B-AFFC-4261-818A-75DED7BFC434}" dt="2022-03-30T15:30:00.511" v="18657" actId="2696"/>
        <pc:sldMkLst>
          <pc:docMk/>
          <pc:sldMk cId="1842189944" sldId="742"/>
        </pc:sldMkLst>
      </pc:sldChg>
      <pc:sldChg chg="add">
        <pc:chgData name="Morgane Le Doare" userId="e43c5043-e609-4d77-9ffe-9b95e249f9d5" providerId="ADAL" clId="{4E5D0C0B-AFFC-4261-818A-75DED7BFC434}" dt="2022-03-30T15:30:14.165" v="18658"/>
        <pc:sldMkLst>
          <pc:docMk/>
          <pc:sldMk cId="2027810339" sldId="742"/>
        </pc:sldMkLst>
      </pc:sldChg>
      <pc:sldChg chg="add del">
        <pc:chgData name="Morgane Le Doare" userId="e43c5043-e609-4d77-9ffe-9b95e249f9d5" providerId="ADAL" clId="{4E5D0C0B-AFFC-4261-818A-75DED7BFC434}" dt="2022-03-25T13:48:45.942" v="5549"/>
        <pc:sldMkLst>
          <pc:docMk/>
          <pc:sldMk cId="2383952995" sldId="742"/>
        </pc:sldMkLst>
      </pc:sldChg>
      <pc:sldChg chg="add del">
        <pc:chgData name="Morgane Le Doare" userId="e43c5043-e609-4d77-9ffe-9b95e249f9d5" providerId="ADAL" clId="{4E5D0C0B-AFFC-4261-818A-75DED7BFC434}" dt="2022-03-30T13:01:49.642" v="16956" actId="2696"/>
        <pc:sldMkLst>
          <pc:docMk/>
          <pc:sldMk cId="2947613165" sldId="742"/>
        </pc:sldMkLst>
      </pc:sldChg>
      <pc:sldChg chg="addSp delSp modSp new del mod">
        <pc:chgData name="Morgane Le Doare" userId="e43c5043-e609-4d77-9ffe-9b95e249f9d5" providerId="ADAL" clId="{4E5D0C0B-AFFC-4261-818A-75DED7BFC434}" dt="2022-03-30T15:34:24.920" v="18711" actId="2696"/>
        <pc:sldMkLst>
          <pc:docMk/>
          <pc:sldMk cId="517923313" sldId="743"/>
        </pc:sldMkLst>
      </pc:sldChg>
      <pc:sldChg chg="add">
        <pc:chgData name="Morgane Le Doare" userId="e43c5043-e609-4d77-9ffe-9b95e249f9d5" providerId="ADAL" clId="{4E5D0C0B-AFFC-4261-818A-75DED7BFC434}" dt="2022-03-30T15:35:27.054" v="18712"/>
        <pc:sldMkLst>
          <pc:docMk/>
          <pc:sldMk cId="2399966468" sldId="743"/>
        </pc:sldMkLst>
      </pc:sldChg>
      <pc:sldChg chg="addSp delSp modSp new mod modNotesTx">
        <pc:chgData name="Morgane Le Doare" userId="e43c5043-e609-4d77-9ffe-9b95e249f9d5" providerId="ADAL" clId="{4E5D0C0B-AFFC-4261-818A-75DED7BFC434}" dt="2022-03-30T08:47:28.016" v="16037" actId="6549"/>
        <pc:sldMkLst>
          <pc:docMk/>
          <pc:sldMk cId="1241802518" sldId="744"/>
        </pc:sldMkLst>
      </pc:sldChg>
      <pc:sldChg chg="delSp modSp add del mod">
        <pc:chgData name="Morgane Le Doare" userId="e43c5043-e609-4d77-9ffe-9b95e249f9d5" providerId="ADAL" clId="{4E5D0C0B-AFFC-4261-818A-75DED7BFC434}" dt="2022-03-27T14:32:24.585" v="13050" actId="47"/>
        <pc:sldMkLst>
          <pc:docMk/>
          <pc:sldMk cId="270769992" sldId="745"/>
        </pc:sldMkLst>
      </pc:sldChg>
      <pc:sldChg chg="addSp modSp new mod modNotesTx">
        <pc:chgData name="Morgane Le Doare" userId="e43c5043-e609-4d77-9ffe-9b95e249f9d5" providerId="ADAL" clId="{4E5D0C0B-AFFC-4261-818A-75DED7BFC434}" dt="2022-03-30T08:43:25.670" v="16032"/>
        <pc:sldMkLst>
          <pc:docMk/>
          <pc:sldMk cId="1896050409" sldId="746"/>
        </pc:sldMkLst>
      </pc:sldChg>
      <pc:sldChg chg="addSp delSp modSp new del mod modNotesTx">
        <pc:chgData name="Morgane Le Doare" userId="e43c5043-e609-4d77-9ffe-9b95e249f9d5" providerId="ADAL" clId="{4E5D0C0B-AFFC-4261-818A-75DED7BFC434}" dt="2022-03-27T16:08:20.157" v="13937" actId="47"/>
        <pc:sldMkLst>
          <pc:docMk/>
          <pc:sldMk cId="2705801685" sldId="747"/>
        </pc:sldMkLst>
      </pc:sldChg>
      <pc:sldChg chg="modSp add del mod">
        <pc:chgData name="Morgane Le Doare" userId="e43c5043-e609-4d77-9ffe-9b95e249f9d5" providerId="ADAL" clId="{4E5D0C0B-AFFC-4261-818A-75DED7BFC434}" dt="2022-03-25T15:35:54.633" v="7302" actId="47"/>
        <pc:sldMkLst>
          <pc:docMk/>
          <pc:sldMk cId="1341921903" sldId="748"/>
        </pc:sldMkLst>
      </pc:sldChg>
      <pc:sldChg chg="new del">
        <pc:chgData name="Morgane Le Doare" userId="e43c5043-e609-4d77-9ffe-9b95e249f9d5" providerId="ADAL" clId="{4E5D0C0B-AFFC-4261-818A-75DED7BFC434}" dt="2022-03-25T15:50:31.158" v="7310" actId="47"/>
        <pc:sldMkLst>
          <pc:docMk/>
          <pc:sldMk cId="1957382638" sldId="748"/>
        </pc:sldMkLst>
      </pc:sldChg>
      <pc:sldChg chg="delSp modSp add mod modAnim">
        <pc:chgData name="Morgane Le Doare" userId="e43c5043-e609-4d77-9ffe-9b95e249f9d5" providerId="ADAL" clId="{4E5D0C0B-AFFC-4261-818A-75DED7BFC434}" dt="2022-03-30T08:43:25.670" v="16032"/>
        <pc:sldMkLst>
          <pc:docMk/>
          <pc:sldMk cId="3533853495" sldId="748"/>
        </pc:sldMkLst>
      </pc:sldChg>
      <pc:sldChg chg="delSp modSp add mod">
        <pc:chgData name="Morgane Le Doare" userId="e43c5043-e609-4d77-9ffe-9b95e249f9d5" providerId="ADAL" clId="{4E5D0C0B-AFFC-4261-818A-75DED7BFC434}" dt="2022-03-30T08:43:25.670" v="16032"/>
        <pc:sldMkLst>
          <pc:docMk/>
          <pc:sldMk cId="597485868" sldId="749"/>
        </pc:sldMkLst>
      </pc:sldChg>
      <pc:sldChg chg="addSp delSp modSp add mod delAnim">
        <pc:chgData name="Morgane Le Doare" userId="e43c5043-e609-4d77-9ffe-9b95e249f9d5" providerId="ADAL" clId="{4E5D0C0B-AFFC-4261-818A-75DED7BFC434}" dt="2022-03-30T15:04:29.161" v="18391" actId="20577"/>
        <pc:sldMkLst>
          <pc:docMk/>
          <pc:sldMk cId="1005150340" sldId="750"/>
        </pc:sldMkLst>
      </pc:sldChg>
      <pc:sldChg chg="addSp delSp modSp add mod ord chgLayout">
        <pc:chgData name="Morgane Le Doare" userId="e43c5043-e609-4d77-9ffe-9b95e249f9d5" providerId="ADAL" clId="{4E5D0C0B-AFFC-4261-818A-75DED7BFC434}" dt="2022-03-30T13:13:15.736" v="17292" actId="6549"/>
        <pc:sldMkLst>
          <pc:docMk/>
          <pc:sldMk cId="1477000799" sldId="751"/>
        </pc:sldMkLst>
      </pc:sldChg>
      <pc:sldChg chg="addSp delSp modSp new mod ord">
        <pc:chgData name="Morgane Le Doare" userId="e43c5043-e609-4d77-9ffe-9b95e249f9d5" providerId="ADAL" clId="{4E5D0C0B-AFFC-4261-818A-75DED7BFC434}" dt="2022-03-30T15:58:54.498" v="19194" actId="20577"/>
        <pc:sldMkLst>
          <pc:docMk/>
          <pc:sldMk cId="1302981563" sldId="752"/>
        </pc:sldMkLst>
      </pc:sldChg>
      <pc:sldChg chg="addSp modSp new del mod">
        <pc:chgData name="Morgane Le Doare" userId="e43c5043-e609-4d77-9ffe-9b95e249f9d5" providerId="ADAL" clId="{4E5D0C0B-AFFC-4261-818A-75DED7BFC434}" dt="2022-03-27T12:55:46.516" v="11940" actId="2696"/>
        <pc:sldMkLst>
          <pc:docMk/>
          <pc:sldMk cId="771271356" sldId="753"/>
        </pc:sldMkLst>
      </pc:sldChg>
      <pc:sldChg chg="add">
        <pc:chgData name="Morgane Le Doare" userId="e43c5043-e609-4d77-9ffe-9b95e249f9d5" providerId="ADAL" clId="{4E5D0C0B-AFFC-4261-818A-75DED7BFC434}" dt="2022-03-30T15:59:13.636" v="19195"/>
        <pc:sldMkLst>
          <pc:docMk/>
          <pc:sldMk cId="1505816398" sldId="753"/>
        </pc:sldMkLst>
      </pc:sldChg>
      <pc:sldChg chg="addSp modSp add del mod modAnim">
        <pc:chgData name="Morgane Le Doare" userId="e43c5043-e609-4d77-9ffe-9b95e249f9d5" providerId="ADAL" clId="{4E5D0C0B-AFFC-4261-818A-75DED7BFC434}" dt="2022-03-30T15:58:30.430" v="19166" actId="2696"/>
        <pc:sldMkLst>
          <pc:docMk/>
          <pc:sldMk cId="2464492972" sldId="753"/>
        </pc:sldMkLst>
      </pc:sldChg>
      <pc:sldChg chg="addSp delSp modSp add mod delAnim">
        <pc:chgData name="Morgane Le Doare" userId="e43c5043-e609-4d77-9ffe-9b95e249f9d5" providerId="ADAL" clId="{4E5D0C0B-AFFC-4261-818A-75DED7BFC434}" dt="2022-03-30T14:32:30.052" v="18078" actId="1076"/>
        <pc:sldMkLst>
          <pc:docMk/>
          <pc:sldMk cId="440012183" sldId="754"/>
        </pc:sldMkLst>
      </pc:sldChg>
      <pc:sldChg chg="addSp modSp new mod">
        <pc:chgData name="Morgane Le Doare" userId="e43c5043-e609-4d77-9ffe-9b95e249f9d5" providerId="ADAL" clId="{4E5D0C0B-AFFC-4261-818A-75DED7BFC434}" dt="2022-03-30T08:43:25.670" v="16032"/>
        <pc:sldMkLst>
          <pc:docMk/>
          <pc:sldMk cId="1891663660" sldId="755"/>
        </pc:sldMkLst>
      </pc:sldChg>
      <pc:sldChg chg="addSp modSp new mod modAnim">
        <pc:chgData name="Morgane Le Doare" userId="e43c5043-e609-4d77-9ffe-9b95e249f9d5" providerId="ADAL" clId="{4E5D0C0B-AFFC-4261-818A-75DED7BFC434}" dt="2022-03-30T08:43:25.670" v="16032"/>
        <pc:sldMkLst>
          <pc:docMk/>
          <pc:sldMk cId="1238921883" sldId="756"/>
        </pc:sldMkLst>
      </pc:sldChg>
      <pc:sldChg chg="addSp delSp modSp new mod">
        <pc:chgData name="Morgane Le Doare" userId="e43c5043-e609-4d77-9ffe-9b95e249f9d5" providerId="ADAL" clId="{4E5D0C0B-AFFC-4261-818A-75DED7BFC434}" dt="2022-03-30T09:21:03.486" v="16131" actId="403"/>
        <pc:sldMkLst>
          <pc:docMk/>
          <pc:sldMk cId="4233669550" sldId="757"/>
        </pc:sldMkLst>
      </pc:sldChg>
      <pc:sldChg chg="modSp add mod">
        <pc:chgData name="Morgane Le Doare" userId="e43c5043-e609-4d77-9ffe-9b95e249f9d5" providerId="ADAL" clId="{4E5D0C0B-AFFC-4261-818A-75DED7BFC434}" dt="2022-03-30T08:43:25.670" v="16032"/>
        <pc:sldMkLst>
          <pc:docMk/>
          <pc:sldMk cId="545464036" sldId="758"/>
        </pc:sldMkLst>
      </pc:sldChg>
      <pc:sldChg chg="addSp modSp new del mod ord">
        <pc:chgData name="Morgane Le Doare" userId="e43c5043-e609-4d77-9ffe-9b95e249f9d5" providerId="ADAL" clId="{4E5D0C0B-AFFC-4261-818A-75DED7BFC434}" dt="2022-03-27T15:59:51.882" v="13560" actId="47"/>
        <pc:sldMkLst>
          <pc:docMk/>
          <pc:sldMk cId="1047502707" sldId="759"/>
        </pc:sldMkLst>
      </pc:sldChg>
      <pc:sldChg chg="addSp delSp modSp new mod modAnim">
        <pc:chgData name="Morgane Le Doare" userId="e43c5043-e609-4d77-9ffe-9b95e249f9d5" providerId="ADAL" clId="{4E5D0C0B-AFFC-4261-818A-75DED7BFC434}" dt="2022-03-30T08:43:25.670" v="16032"/>
        <pc:sldMkLst>
          <pc:docMk/>
          <pc:sldMk cId="2975666861" sldId="760"/>
        </pc:sldMkLst>
      </pc:sldChg>
      <pc:sldChg chg="addSp modSp new mod">
        <pc:chgData name="Morgane Le Doare" userId="e43c5043-e609-4d77-9ffe-9b95e249f9d5" providerId="ADAL" clId="{4E5D0C0B-AFFC-4261-818A-75DED7BFC434}" dt="2022-03-30T08:43:25.670" v="16032"/>
        <pc:sldMkLst>
          <pc:docMk/>
          <pc:sldMk cId="2559881163" sldId="761"/>
        </pc:sldMkLst>
      </pc:sldChg>
      <pc:sldChg chg="new del">
        <pc:chgData name="Morgane Le Doare" userId="e43c5043-e609-4d77-9ffe-9b95e249f9d5" providerId="ADAL" clId="{4E5D0C0B-AFFC-4261-818A-75DED7BFC434}" dt="2022-03-27T14:47:23.825" v="13330" actId="47"/>
        <pc:sldMkLst>
          <pc:docMk/>
          <pc:sldMk cId="329435972" sldId="762"/>
        </pc:sldMkLst>
      </pc:sldChg>
      <pc:sldChg chg="addSp modSp new del mod">
        <pc:chgData name="Morgane Le Doare" userId="e43c5043-e609-4d77-9ffe-9b95e249f9d5" providerId="ADAL" clId="{4E5D0C0B-AFFC-4261-818A-75DED7BFC434}" dt="2022-03-27T16:25:00.856" v="14198" actId="47"/>
        <pc:sldMkLst>
          <pc:docMk/>
          <pc:sldMk cId="487740502" sldId="762"/>
        </pc:sldMkLst>
      </pc:sldChg>
      <pc:sldChg chg="addSp delSp modSp new mod delAnim modAnim">
        <pc:chgData name="Morgane Le Doare" userId="e43c5043-e609-4d77-9ffe-9b95e249f9d5" providerId="ADAL" clId="{4E5D0C0B-AFFC-4261-818A-75DED7BFC434}" dt="2022-03-27T16:22:59.422" v="14197"/>
        <pc:sldMkLst>
          <pc:docMk/>
          <pc:sldMk cId="191235496" sldId="763"/>
        </pc:sldMkLst>
      </pc:sldChg>
      <pc:sldChg chg="modSp add mod modClrScheme chgLayout">
        <pc:chgData name="Morgane Le Doare" userId="e43c5043-e609-4d77-9ffe-9b95e249f9d5" providerId="ADAL" clId="{4E5D0C0B-AFFC-4261-818A-75DED7BFC434}" dt="2022-03-30T08:43:25.670" v="16032"/>
        <pc:sldMkLst>
          <pc:docMk/>
          <pc:sldMk cId="1901790364" sldId="764"/>
        </pc:sldMkLst>
      </pc:sldChg>
      <pc:sldChg chg="addSp delSp modSp new del mod modAnim">
        <pc:chgData name="Morgane Le Doare" userId="e43c5043-e609-4d77-9ffe-9b95e249f9d5" providerId="ADAL" clId="{4E5D0C0B-AFFC-4261-818A-75DED7BFC434}" dt="2022-03-30T15:58:30.430" v="19166" actId="2696"/>
        <pc:sldMkLst>
          <pc:docMk/>
          <pc:sldMk cId="735277640" sldId="765"/>
        </pc:sldMkLst>
      </pc:sldChg>
      <pc:sldChg chg="add del">
        <pc:chgData name="Morgane Le Doare" userId="e43c5043-e609-4d77-9ffe-9b95e249f9d5" providerId="ADAL" clId="{4E5D0C0B-AFFC-4261-818A-75DED7BFC434}" dt="2022-03-27T16:40:07.662" v="14511"/>
        <pc:sldMkLst>
          <pc:docMk/>
          <pc:sldMk cId="1669491646" sldId="765"/>
        </pc:sldMkLst>
      </pc:sldChg>
      <pc:sldChg chg="add">
        <pc:chgData name="Morgane Le Doare" userId="e43c5043-e609-4d77-9ffe-9b95e249f9d5" providerId="ADAL" clId="{4E5D0C0B-AFFC-4261-818A-75DED7BFC434}" dt="2022-03-30T15:59:13.636" v="19195"/>
        <pc:sldMkLst>
          <pc:docMk/>
          <pc:sldMk cId="2453242531" sldId="765"/>
        </pc:sldMkLst>
      </pc:sldChg>
      <pc:sldChg chg="modSp new del mod">
        <pc:chgData name="Morgane Le Doare" userId="e43c5043-e609-4d77-9ffe-9b95e249f9d5" providerId="ADAL" clId="{4E5D0C0B-AFFC-4261-818A-75DED7BFC434}" dt="2022-03-30T14:04:47.139" v="17783" actId="47"/>
        <pc:sldMkLst>
          <pc:docMk/>
          <pc:sldMk cId="1855897871" sldId="766"/>
        </pc:sldMkLst>
      </pc:sldChg>
      <pc:sldChg chg="addSp delSp modSp new mod modAnim">
        <pc:chgData name="Morgane Le Doare" userId="e43c5043-e609-4d77-9ffe-9b95e249f9d5" providerId="ADAL" clId="{4E5D0C0B-AFFC-4261-818A-75DED7BFC434}" dt="2022-03-30T08:43:25.670" v="16032"/>
        <pc:sldMkLst>
          <pc:docMk/>
          <pc:sldMk cId="2261920081" sldId="767"/>
        </pc:sldMkLst>
      </pc:sldChg>
      <pc:sldChg chg="new del">
        <pc:chgData name="Morgane Le Doare" userId="e43c5043-e609-4d77-9ffe-9b95e249f9d5" providerId="ADAL" clId="{4E5D0C0B-AFFC-4261-818A-75DED7BFC434}" dt="2022-03-29T09:08:59.966" v="15279" actId="47"/>
        <pc:sldMkLst>
          <pc:docMk/>
          <pc:sldMk cId="3163132385" sldId="768"/>
        </pc:sldMkLst>
      </pc:sldChg>
      <pc:sldChg chg="modSp add del mod">
        <pc:chgData name="Morgane Le Doare" userId="e43c5043-e609-4d77-9ffe-9b95e249f9d5" providerId="ADAL" clId="{4E5D0C0B-AFFC-4261-818A-75DED7BFC434}" dt="2022-03-29T09:02:46.891" v="15204" actId="47"/>
        <pc:sldMkLst>
          <pc:docMk/>
          <pc:sldMk cId="1255059061" sldId="1943"/>
        </pc:sldMkLst>
      </pc:sldChg>
      <pc:sldChg chg="add">
        <pc:chgData name="Morgane Le Doare" userId="e43c5043-e609-4d77-9ffe-9b95e249f9d5" providerId="ADAL" clId="{4E5D0C0B-AFFC-4261-818A-75DED7BFC434}" dt="2022-03-30T16:01:15.377" v="19200"/>
        <pc:sldMkLst>
          <pc:docMk/>
          <pc:sldMk cId="3884380681" sldId="2103"/>
        </pc:sldMkLst>
      </pc:sldChg>
      <pc:sldChg chg="add">
        <pc:chgData name="Morgane Le Doare" userId="e43c5043-e609-4d77-9ffe-9b95e249f9d5" providerId="ADAL" clId="{4E5D0C0B-AFFC-4261-818A-75DED7BFC434}" dt="2022-03-30T15:54:56.769" v="19157"/>
        <pc:sldMkLst>
          <pc:docMk/>
          <pc:sldMk cId="3751366665" sldId="2119"/>
        </pc:sldMkLst>
      </pc:sldChg>
      <pc:sldChg chg="add">
        <pc:chgData name="Morgane Le Doare" userId="e43c5043-e609-4d77-9ffe-9b95e249f9d5" providerId="ADAL" clId="{4E5D0C0B-AFFC-4261-818A-75DED7BFC434}" dt="2022-03-29T09:08:57.432" v="15278"/>
        <pc:sldMkLst>
          <pc:docMk/>
          <pc:sldMk cId="612066664" sldId="2144"/>
        </pc:sldMkLst>
      </pc:sldChg>
      <pc:sldChg chg="modSp add mod">
        <pc:chgData name="Morgane Le Doare" userId="e43c5043-e609-4d77-9ffe-9b95e249f9d5" providerId="ADAL" clId="{4E5D0C0B-AFFC-4261-818A-75DED7BFC434}" dt="2022-03-30T09:51:29.832" v="16248" actId="20577"/>
        <pc:sldMkLst>
          <pc:docMk/>
          <pc:sldMk cId="870045650" sldId="2145"/>
        </pc:sldMkLst>
      </pc:sldChg>
      <pc:sldChg chg="add del">
        <pc:chgData name="Morgane Le Doare" userId="e43c5043-e609-4d77-9ffe-9b95e249f9d5" providerId="ADAL" clId="{4E5D0C0B-AFFC-4261-818A-75DED7BFC434}" dt="2022-03-29T09:10:56.476" v="15281" actId="2696"/>
        <pc:sldMkLst>
          <pc:docMk/>
          <pc:sldMk cId="2441193357" sldId="2145"/>
        </pc:sldMkLst>
      </pc:sldChg>
      <pc:sldChg chg="modSp add mod">
        <pc:chgData name="Morgane Le Doare" userId="e43c5043-e609-4d77-9ffe-9b95e249f9d5" providerId="ADAL" clId="{4E5D0C0B-AFFC-4261-818A-75DED7BFC434}" dt="2022-03-30T08:43:25.670" v="16032"/>
        <pc:sldMkLst>
          <pc:docMk/>
          <pc:sldMk cId="2232932341" sldId="2146"/>
        </pc:sldMkLst>
      </pc:sldChg>
      <pc:sldChg chg="addSp delSp modSp new mod ord">
        <pc:chgData name="Morgane Le Doare" userId="e43c5043-e609-4d77-9ffe-9b95e249f9d5" providerId="ADAL" clId="{4E5D0C0B-AFFC-4261-818A-75DED7BFC434}" dt="2022-03-31T09:52:40.903" v="19292" actId="403"/>
        <pc:sldMkLst>
          <pc:docMk/>
          <pc:sldMk cId="2581160869" sldId="2147"/>
        </pc:sldMkLst>
      </pc:sldChg>
      <pc:sldChg chg="addSp delSp modSp new mod modClrScheme chgLayout modNotesTx">
        <pc:chgData name="Morgane Le Doare" userId="e43c5043-e609-4d77-9ffe-9b95e249f9d5" providerId="ADAL" clId="{4E5D0C0B-AFFC-4261-818A-75DED7BFC434}" dt="2022-03-30T15:53:56.828" v="19156" actId="20577"/>
        <pc:sldMkLst>
          <pc:docMk/>
          <pc:sldMk cId="963412728" sldId="2148"/>
        </pc:sldMkLst>
      </pc:sldChg>
      <pc:sldChg chg="modSp new del mod">
        <pc:chgData name="Morgane Le Doare" userId="e43c5043-e609-4d77-9ffe-9b95e249f9d5" providerId="ADAL" clId="{4E5D0C0B-AFFC-4261-818A-75DED7BFC434}" dt="2022-03-30T15:54:59.281" v="19158" actId="47"/>
        <pc:sldMkLst>
          <pc:docMk/>
          <pc:sldMk cId="3242800250" sldId="2149"/>
        </pc:sldMkLst>
      </pc:sldChg>
      <pc:sldChg chg="addSp delSp modSp new mod modClrScheme chgLayout">
        <pc:chgData name="Morgane Le Doare" userId="e43c5043-e609-4d77-9ffe-9b95e249f9d5" providerId="ADAL" clId="{4E5D0C0B-AFFC-4261-818A-75DED7BFC434}" dt="2022-03-30T09:37:07.335" v="16234" actId="20577"/>
        <pc:sldMkLst>
          <pc:docMk/>
          <pc:sldMk cId="3566952762" sldId="2150"/>
        </pc:sldMkLst>
      </pc:sldChg>
      <pc:sldChg chg="addSp delSp modSp new add del mod ord">
        <pc:chgData name="Morgane Le Doare" userId="e43c5043-e609-4d77-9ffe-9b95e249f9d5" providerId="ADAL" clId="{4E5D0C0B-AFFC-4261-818A-75DED7BFC434}" dt="2022-03-30T09:36:36.583" v="16182" actId="478"/>
        <pc:sldMkLst>
          <pc:docMk/>
          <pc:sldMk cId="570046831" sldId="2151"/>
        </pc:sldMkLst>
      </pc:sldChg>
      <pc:sldChg chg="addSp delSp modSp new mod modClrScheme delAnim modAnim chgLayout">
        <pc:chgData name="Morgane Le Doare" userId="e43c5043-e609-4d77-9ffe-9b95e249f9d5" providerId="ADAL" clId="{4E5D0C0B-AFFC-4261-818A-75DED7BFC434}" dt="2022-03-31T09:42:04.672" v="19284"/>
        <pc:sldMkLst>
          <pc:docMk/>
          <pc:sldMk cId="3059671072" sldId="2152"/>
        </pc:sldMkLst>
      </pc:sldChg>
      <pc:sldChg chg="addSp delSp modSp add mod">
        <pc:chgData name="Morgane Le Doare" userId="e43c5043-e609-4d77-9ffe-9b95e249f9d5" providerId="ADAL" clId="{4E5D0C0B-AFFC-4261-818A-75DED7BFC434}" dt="2022-03-30T15:37:18.221" v="18753" actId="20577"/>
        <pc:sldMkLst>
          <pc:docMk/>
          <pc:sldMk cId="933619612" sldId="2153"/>
        </pc:sldMkLst>
      </pc:sldChg>
      <pc:sldChg chg="addSp modSp add mod">
        <pc:chgData name="Morgane Le Doare" userId="e43c5043-e609-4d77-9ffe-9b95e249f9d5" providerId="ADAL" clId="{4E5D0C0B-AFFC-4261-818A-75DED7BFC434}" dt="2022-03-30T09:21:57.001" v="16139" actId="1076"/>
        <pc:sldMkLst>
          <pc:docMk/>
          <pc:sldMk cId="331018660" sldId="2154"/>
        </pc:sldMkLst>
      </pc:sldChg>
      <pc:sldChg chg="addSp modSp new del">
        <pc:chgData name="Morgane Le Doare" userId="e43c5043-e609-4d77-9ffe-9b95e249f9d5" providerId="ADAL" clId="{4E5D0C0B-AFFC-4261-818A-75DED7BFC434}" dt="2022-03-30T09:33:41.631" v="16181" actId="47"/>
        <pc:sldMkLst>
          <pc:docMk/>
          <pc:sldMk cId="658524927" sldId="2155"/>
        </pc:sldMkLst>
      </pc:sldChg>
      <pc:sldChg chg="modSp add mod">
        <pc:chgData name="Morgane Le Doare" userId="e43c5043-e609-4d77-9ffe-9b95e249f9d5" providerId="ADAL" clId="{4E5D0C0B-AFFC-4261-818A-75DED7BFC434}" dt="2022-03-30T13:13:18.537" v="17293" actId="20577"/>
        <pc:sldMkLst>
          <pc:docMk/>
          <pc:sldMk cId="2230344550" sldId="2155"/>
        </pc:sldMkLst>
      </pc:sldChg>
      <pc:sldChg chg="addSp delSp modSp add del mod">
        <pc:chgData name="Morgane Le Doare" userId="e43c5043-e609-4d77-9ffe-9b95e249f9d5" providerId="ADAL" clId="{4E5D0C0B-AFFC-4261-818A-75DED7BFC434}" dt="2022-03-30T15:34:24.920" v="18711" actId="2696"/>
        <pc:sldMkLst>
          <pc:docMk/>
          <pc:sldMk cId="719612767" sldId="2156"/>
        </pc:sldMkLst>
      </pc:sldChg>
      <pc:sldChg chg="add">
        <pc:chgData name="Morgane Le Doare" userId="e43c5043-e609-4d77-9ffe-9b95e249f9d5" providerId="ADAL" clId="{4E5D0C0B-AFFC-4261-818A-75DED7BFC434}" dt="2022-03-30T15:35:27.054" v="18712"/>
        <pc:sldMkLst>
          <pc:docMk/>
          <pc:sldMk cId="1352859024" sldId="2156"/>
        </pc:sldMkLst>
      </pc:sldChg>
      <pc:sldChg chg="add">
        <pc:chgData name="Morgane Le Doare" userId="e43c5043-e609-4d77-9ffe-9b95e249f9d5" providerId="ADAL" clId="{4E5D0C0B-AFFC-4261-818A-75DED7BFC434}" dt="2022-03-30T15:35:27.054" v="18712"/>
        <pc:sldMkLst>
          <pc:docMk/>
          <pc:sldMk cId="17689820" sldId="2157"/>
        </pc:sldMkLst>
      </pc:sldChg>
      <pc:sldChg chg="addSp delSp modSp add del mod">
        <pc:chgData name="Morgane Le Doare" userId="e43c5043-e609-4d77-9ffe-9b95e249f9d5" providerId="ADAL" clId="{4E5D0C0B-AFFC-4261-818A-75DED7BFC434}" dt="2022-03-30T15:34:24.920" v="18711" actId="2696"/>
        <pc:sldMkLst>
          <pc:docMk/>
          <pc:sldMk cId="2996630518" sldId="2157"/>
        </pc:sldMkLst>
      </pc:sldChg>
      <pc:sldChg chg="new">
        <pc:chgData name="Morgane Le Doare" userId="e43c5043-e609-4d77-9ffe-9b95e249f9d5" providerId="ADAL" clId="{4E5D0C0B-AFFC-4261-818A-75DED7BFC434}" dt="2022-03-30T15:39:33.152" v="18771" actId="680"/>
        <pc:sldMkLst>
          <pc:docMk/>
          <pc:sldMk cId="293141485" sldId="2158"/>
        </pc:sldMkLst>
      </pc:sldChg>
      <pc:sldChg chg="addSp delSp modSp add mod modClrScheme chgLayout">
        <pc:chgData name="Morgane Le Doare" userId="e43c5043-e609-4d77-9ffe-9b95e249f9d5" providerId="ADAL" clId="{4E5D0C0B-AFFC-4261-818A-75DED7BFC434}" dt="2022-03-30T15:43:02.975" v="18819" actId="1076"/>
        <pc:sldMkLst>
          <pc:docMk/>
          <pc:sldMk cId="506923708" sldId="2159"/>
        </pc:sldMkLst>
      </pc:sldChg>
      <pc:sldChg chg="addSp delSp modSp add mod modClrScheme chgLayout">
        <pc:chgData name="Morgane Le Doare" userId="e43c5043-e609-4d77-9ffe-9b95e249f9d5" providerId="ADAL" clId="{4E5D0C0B-AFFC-4261-818A-75DED7BFC434}" dt="2022-03-30T15:46:19.095" v="18908" actId="1076"/>
        <pc:sldMkLst>
          <pc:docMk/>
          <pc:sldMk cId="2073059098" sldId="2160"/>
        </pc:sldMkLst>
      </pc:sldChg>
      <pc:sldChg chg="modSp add">
        <pc:chgData name="Morgane Le Doare" userId="e43c5043-e609-4d77-9ffe-9b95e249f9d5" providerId="ADAL" clId="{4E5D0C0B-AFFC-4261-818A-75DED7BFC434}" dt="2022-03-31T13:36:04.842" v="19343" actId="20577"/>
        <pc:sldMkLst>
          <pc:docMk/>
          <pc:sldMk cId="3493782773" sldId="2161"/>
        </pc:sldMkLst>
      </pc:sldChg>
      <pc:sldChg chg="add">
        <pc:chgData name="Morgane Le Doare" userId="e43c5043-e609-4d77-9ffe-9b95e249f9d5" providerId="ADAL" clId="{4E5D0C0B-AFFC-4261-818A-75DED7BFC434}" dt="2022-03-30T15:59:53.212" v="19197"/>
        <pc:sldMkLst>
          <pc:docMk/>
          <pc:sldMk cId="2547079558" sldId="2162"/>
        </pc:sldMkLst>
      </pc:sldChg>
      <pc:sldMasterChg chg="delSldLayout modSldLayout">
        <pc:chgData name="Morgane Le Doare" userId="e43c5043-e609-4d77-9ffe-9b95e249f9d5" providerId="ADAL" clId="{4E5D0C0B-AFFC-4261-818A-75DED7BFC434}" dt="2022-03-29T09:02:46.891" v="15204" actId="47"/>
        <pc:sldMasterMkLst>
          <pc:docMk/>
          <pc:sldMasterMk cId="3809163460" sldId="2147483648"/>
        </pc:sldMasterMkLst>
        <pc:sldLayoutChg chg="delSp modSp mod">
          <pc:chgData name="Morgane Le Doare" userId="e43c5043-e609-4d77-9ffe-9b95e249f9d5" providerId="ADAL" clId="{4E5D0C0B-AFFC-4261-818A-75DED7BFC434}" dt="2022-03-24T14:55:57.972" v="365" actId="1076"/>
          <pc:sldLayoutMkLst>
            <pc:docMk/>
            <pc:sldMasterMk cId="3809163460" sldId="2147483648"/>
            <pc:sldLayoutMk cId="3904137046" sldId="2147483651"/>
          </pc:sldLayoutMkLst>
        </pc:sldLayoutChg>
        <pc:sldLayoutChg chg="addSp delSp modSp mod">
          <pc:chgData name="Morgane Le Doare" userId="e43c5043-e609-4d77-9ffe-9b95e249f9d5" providerId="ADAL" clId="{4E5D0C0B-AFFC-4261-818A-75DED7BFC434}" dt="2022-03-27T13:55:31.903" v="12666"/>
          <pc:sldLayoutMkLst>
            <pc:docMk/>
            <pc:sldMasterMk cId="3809163460" sldId="2147483648"/>
            <pc:sldLayoutMk cId="1227248027" sldId="2147483652"/>
          </pc:sldLayoutMkLst>
        </pc:sldLayoutChg>
        <pc:sldLayoutChg chg="delSp mod">
          <pc:chgData name="Morgane Le Doare" userId="e43c5043-e609-4d77-9ffe-9b95e249f9d5" providerId="ADAL" clId="{4E5D0C0B-AFFC-4261-818A-75DED7BFC434}" dt="2022-03-29T08:41:07.936" v="14905" actId="478"/>
          <pc:sldLayoutMkLst>
            <pc:docMk/>
            <pc:sldMasterMk cId="3809163460" sldId="2147483648"/>
            <pc:sldLayoutMk cId="934110610" sldId="2147483653"/>
          </pc:sldLayoutMkLst>
        </pc:sldLayoutChg>
        <pc:sldLayoutChg chg="del">
          <pc:chgData name="Morgane Le Doare" userId="e43c5043-e609-4d77-9ffe-9b95e249f9d5" providerId="ADAL" clId="{4E5D0C0B-AFFC-4261-818A-75DED7BFC434}" dt="2022-03-27T13:54:11.243" v="12654" actId="2696"/>
          <pc:sldLayoutMkLst>
            <pc:docMk/>
            <pc:sldMasterMk cId="3809163460" sldId="2147483648"/>
            <pc:sldLayoutMk cId="3170509105" sldId="2147483683"/>
          </pc:sldLayoutMkLst>
        </pc:sldLayoutChg>
        <pc:sldLayoutChg chg="del">
          <pc:chgData name="Morgane Le Doare" userId="e43c5043-e609-4d77-9ffe-9b95e249f9d5" providerId="ADAL" clId="{4E5D0C0B-AFFC-4261-818A-75DED7BFC434}" dt="2022-03-27T13:54:11.690" v="12655" actId="2696"/>
          <pc:sldLayoutMkLst>
            <pc:docMk/>
            <pc:sldMasterMk cId="3809163460" sldId="2147483648"/>
            <pc:sldLayoutMk cId="3739380072" sldId="2147483684"/>
          </pc:sldLayoutMkLst>
        </pc:sldLayoutChg>
        <pc:sldLayoutChg chg="del">
          <pc:chgData name="Morgane Le Doare" userId="e43c5043-e609-4d77-9ffe-9b95e249f9d5" providerId="ADAL" clId="{4E5D0C0B-AFFC-4261-818A-75DED7BFC434}" dt="2022-03-29T09:02:46.891" v="15204" actId="47"/>
          <pc:sldLayoutMkLst>
            <pc:docMk/>
            <pc:sldMasterMk cId="3809163460" sldId="2147483648"/>
            <pc:sldLayoutMk cId="2571035070" sldId="2147483685"/>
          </pc:sldLayoutMkLst>
        </pc:sldLayoutChg>
        <pc:sldLayoutChg chg="del">
          <pc:chgData name="Morgane Le Doare" userId="e43c5043-e609-4d77-9ffe-9b95e249f9d5" providerId="ADAL" clId="{4E5D0C0B-AFFC-4261-818A-75DED7BFC434}" dt="2022-03-27T13:54:12.113" v="12656" actId="2696"/>
          <pc:sldLayoutMkLst>
            <pc:docMk/>
            <pc:sldMasterMk cId="3809163460" sldId="2147483648"/>
            <pc:sldLayoutMk cId="4195589223" sldId="2147483685"/>
          </pc:sldLayoutMkLst>
        </pc:sldLayoutChg>
        <pc:sldLayoutChg chg="del">
          <pc:chgData name="Morgane Le Doare" userId="e43c5043-e609-4d77-9ffe-9b95e249f9d5" providerId="ADAL" clId="{4E5D0C0B-AFFC-4261-818A-75DED7BFC434}" dt="2022-03-27T13:54:07.169" v="12649" actId="2696"/>
          <pc:sldLayoutMkLst>
            <pc:docMk/>
            <pc:sldMasterMk cId="3809163460" sldId="2147483648"/>
            <pc:sldLayoutMk cId="1123546074" sldId="2147483686"/>
          </pc:sldLayoutMkLst>
        </pc:sldLayoutChg>
        <pc:sldLayoutChg chg="del">
          <pc:chgData name="Morgane Le Doare" userId="e43c5043-e609-4d77-9ffe-9b95e249f9d5" providerId="ADAL" clId="{4E5D0C0B-AFFC-4261-818A-75DED7BFC434}" dt="2022-03-27T13:54:07.720" v="12650" actId="2696"/>
          <pc:sldLayoutMkLst>
            <pc:docMk/>
            <pc:sldMasterMk cId="3809163460" sldId="2147483648"/>
            <pc:sldLayoutMk cId="3754428276" sldId="2147483687"/>
          </pc:sldLayoutMkLst>
        </pc:sldLayoutChg>
        <pc:sldLayoutChg chg="del">
          <pc:chgData name="Morgane Le Doare" userId="e43c5043-e609-4d77-9ffe-9b95e249f9d5" providerId="ADAL" clId="{4E5D0C0B-AFFC-4261-818A-75DED7BFC434}" dt="2022-03-27T13:54:08.765" v="12651" actId="2696"/>
          <pc:sldLayoutMkLst>
            <pc:docMk/>
            <pc:sldMasterMk cId="3809163460" sldId="2147483648"/>
            <pc:sldLayoutMk cId="493216095" sldId="2147483688"/>
          </pc:sldLayoutMkLst>
        </pc:sldLayoutChg>
        <pc:sldLayoutChg chg="del">
          <pc:chgData name="Morgane Le Doare" userId="e43c5043-e609-4d77-9ffe-9b95e249f9d5" providerId="ADAL" clId="{4E5D0C0B-AFFC-4261-818A-75DED7BFC434}" dt="2022-03-27T13:54:09.436" v="12652" actId="2696"/>
          <pc:sldLayoutMkLst>
            <pc:docMk/>
            <pc:sldMasterMk cId="3809163460" sldId="2147483648"/>
            <pc:sldLayoutMk cId="897557907" sldId="2147483689"/>
          </pc:sldLayoutMkLst>
        </pc:sldLayoutChg>
        <pc:sldLayoutChg chg="del">
          <pc:chgData name="Morgane Le Doare" userId="e43c5043-e609-4d77-9ffe-9b95e249f9d5" providerId="ADAL" clId="{4E5D0C0B-AFFC-4261-818A-75DED7BFC434}" dt="2022-03-27T13:54:10.051" v="12653" actId="2696"/>
          <pc:sldLayoutMkLst>
            <pc:docMk/>
            <pc:sldMasterMk cId="3809163460" sldId="2147483648"/>
            <pc:sldLayoutMk cId="3174663090" sldId="214748369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otg38-my.sharepoint.com/personal/morgane_investingrenoblealpes_com/Documents/Documents/grenoble-alps/INVEST%20BASES%20donn&#233;es/EMPLOI/RP/RP%202019/BTX_TD_EMP3_20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otg38.sharepoint.com/sites/grenoble-alpes/Shared%20Documents/Performance%20et%20Transitions/Observatoire/Economique/Recherche/RP%202019_%20Part%20emplois%20R&amp;D_%20INSE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otg38.sharepoint.com/sites/grenoble-alpes/Shared%20Documents/Performance%20et%20Transitions/Observatoire/Economique/Industrie/stats%20INDUS%20RP%20et%20URSSAF/2023-%20analyse%20tendances%20INDU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otg38.sharepoint.com/sites/grenoble-alpes/Shared%20Documents/Performance%20et%20Transitions/Observatoire/Economique/Emploi/URSSAF/Urssaf%202006-2024/1ers%20r&#233;sulta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[BTX_TD_EMP3_2019.xlsx]Feuil5!$A$28:$A$34</c:f>
              <c:strCache>
                <c:ptCount val="7"/>
                <c:pt idx="0">
                  <c:v>Toulouse</c:v>
                </c:pt>
                <c:pt idx="1">
                  <c:v>Grenoble</c:v>
                </c:pt>
                <c:pt idx="2">
                  <c:v>Paris</c:v>
                </c:pt>
                <c:pt idx="3">
                  <c:v>Lyon</c:v>
                </c:pt>
                <c:pt idx="4">
                  <c:v>Nantes</c:v>
                </c:pt>
                <c:pt idx="5">
                  <c:v>Rennes</c:v>
                </c:pt>
                <c:pt idx="6">
                  <c:v>Lille</c:v>
                </c:pt>
              </c:strCache>
            </c:strRef>
          </c:cat>
          <c:val>
            <c:numRef>
              <c:f>[BTX_TD_EMP3_2019.xlsx]Feuil5!$B$28:$B$34</c:f>
              <c:numCache>
                <c:formatCode>0.0%</c:formatCode>
                <c:ptCount val="7"/>
                <c:pt idx="0">
                  <c:v>0.11200028431659138</c:v>
                </c:pt>
                <c:pt idx="1">
                  <c:v>9.331870920607567E-2</c:v>
                </c:pt>
                <c:pt idx="2">
                  <c:v>9.0567411016522617E-2</c:v>
                </c:pt>
                <c:pt idx="3">
                  <c:v>8.2071963818244928E-2</c:v>
                </c:pt>
                <c:pt idx="4">
                  <c:v>7.2546402347159047E-2</c:v>
                </c:pt>
                <c:pt idx="5">
                  <c:v>6.4705851600147954E-2</c:v>
                </c:pt>
                <c:pt idx="6">
                  <c:v>6.0700113289054641E-2</c:v>
                </c:pt>
              </c:numCache>
            </c:numRef>
          </c:val>
          <c:extLst>
            <c:ext xmlns:c16="http://schemas.microsoft.com/office/drawing/2014/chart" uri="{C3380CC4-5D6E-409C-BE32-E72D297353CC}">
              <c16:uniqueId val="{00000000-F95E-459F-83B7-59287A2ECA0E}"/>
            </c:ext>
          </c:extLst>
        </c:ser>
        <c:dLbls>
          <c:showLegendKey val="0"/>
          <c:showVal val="0"/>
          <c:showCatName val="0"/>
          <c:showSerName val="0"/>
          <c:showPercent val="0"/>
          <c:showBubbleSize val="0"/>
        </c:dLbls>
        <c:gapWidth val="100"/>
        <c:overlap val="-10"/>
        <c:axId val="416387024"/>
        <c:axId val="418050256"/>
      </c:barChart>
      <c:catAx>
        <c:axId val="416387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fr-FR"/>
          </a:p>
        </c:txPr>
        <c:crossAx val="418050256"/>
        <c:crosses val="autoZero"/>
        <c:auto val="1"/>
        <c:lblAlgn val="ctr"/>
        <c:lblOffset val="100"/>
        <c:noMultiLvlLbl val="0"/>
      </c:catAx>
      <c:valAx>
        <c:axId val="418050256"/>
        <c:scaling>
          <c:orientation val="minMax"/>
        </c:scaling>
        <c:delete val="1"/>
        <c:axPos val="l"/>
        <c:numFmt formatCode="0.0%" sourceLinked="1"/>
        <c:majorTickMark val="none"/>
        <c:minorTickMark val="none"/>
        <c:tickLblPos val="nextTo"/>
        <c:crossAx val="416387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36500395882817E-2"/>
          <c:y val="7.1748878923766815E-2"/>
          <c:w val="0.9303246239113222"/>
          <c:h val="0.43337067564662513"/>
        </c:manualLayout>
      </c:layout>
      <c:barChart>
        <c:barDir val="col"/>
        <c:grouping val="clustered"/>
        <c:varyColors val="0"/>
        <c:ser>
          <c:idx val="0"/>
          <c:order val="0"/>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Franklin Gothic Medium Cond" panose="020B0606030402020204" pitchFamily="34" charset="0"/>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'[RP 2019_ Part emplois R&amp;D_ INSEE.xlsx]stat '!$A$8:$A$13</c:f>
              <c:strCache>
                <c:ptCount val="6"/>
                <c:pt idx="0">
                  <c:v>Grenoble</c:v>
                </c:pt>
                <c:pt idx="1">
                  <c:v>Toulouse</c:v>
                </c:pt>
                <c:pt idx="2">
                  <c:v>Paris</c:v>
                </c:pt>
                <c:pt idx="3">
                  <c:v>Lyon</c:v>
                </c:pt>
                <c:pt idx="4">
                  <c:v>Nantes</c:v>
                </c:pt>
                <c:pt idx="5">
                  <c:v>Montpellier</c:v>
                </c:pt>
              </c:strCache>
            </c:strRef>
          </c:cat>
          <c:val>
            <c:numRef>
              <c:f>'[RP 2019_ Part emplois R&amp;D_ INSEE.xlsx]stat '!$B$8:$B$13</c:f>
              <c:numCache>
                <c:formatCode>0.0%</c:formatCode>
                <c:ptCount val="6"/>
                <c:pt idx="0">
                  <c:v>7.3678612119004699E-2</c:v>
                </c:pt>
                <c:pt idx="1">
                  <c:v>6.8626360828788813E-2</c:v>
                </c:pt>
                <c:pt idx="2">
                  <c:v>4.860817503138367E-2</c:v>
                </c:pt>
                <c:pt idx="3">
                  <c:v>4.5215613362090588E-2</c:v>
                </c:pt>
                <c:pt idx="4">
                  <c:v>4.2001979543987031E-2</c:v>
                </c:pt>
                <c:pt idx="5">
                  <c:v>4.0229068265671498E-2</c:v>
                </c:pt>
              </c:numCache>
            </c:numRef>
          </c:val>
          <c:extLst>
            <c:ext xmlns:c16="http://schemas.microsoft.com/office/drawing/2014/chart" uri="{C3380CC4-5D6E-409C-BE32-E72D297353CC}">
              <c16:uniqueId val="{00000000-071D-47D0-BC21-71F4EB60034A}"/>
            </c:ext>
          </c:extLst>
        </c:ser>
        <c:dLbls>
          <c:showLegendKey val="0"/>
          <c:showVal val="0"/>
          <c:showCatName val="0"/>
          <c:showSerName val="0"/>
          <c:showPercent val="0"/>
          <c:showBubbleSize val="0"/>
        </c:dLbls>
        <c:gapWidth val="108"/>
        <c:overlap val="-27"/>
        <c:axId val="1158550687"/>
        <c:axId val="1258373839"/>
      </c:barChart>
      <c:catAx>
        <c:axId val="1158550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0" i="0" u="none" strike="noStrike" kern="1200" baseline="0">
                <a:solidFill>
                  <a:schemeClr val="bg1"/>
                </a:solidFill>
                <a:latin typeface="Franklin Gothic Medium Cond" panose="020B0606030402020204" pitchFamily="34" charset="0"/>
                <a:ea typeface="+mn-ea"/>
                <a:cs typeface="+mn-cs"/>
              </a:defRPr>
            </a:pPr>
            <a:endParaRPr lang="fr-FR"/>
          </a:p>
        </c:txPr>
        <c:crossAx val="1258373839"/>
        <c:crosses val="autoZero"/>
        <c:auto val="1"/>
        <c:lblAlgn val="ctr"/>
        <c:lblOffset val="100"/>
        <c:noMultiLvlLbl val="0"/>
      </c:catAx>
      <c:valAx>
        <c:axId val="1258373839"/>
        <c:scaling>
          <c:orientation val="minMax"/>
        </c:scaling>
        <c:delete val="1"/>
        <c:axPos val="l"/>
        <c:numFmt formatCode="0.0%" sourceLinked="1"/>
        <c:majorTickMark val="none"/>
        <c:minorTickMark val="none"/>
        <c:tickLblPos val="nextTo"/>
        <c:crossAx val="115855068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DADADA"/>
            </a:solidFill>
            <a:ln>
              <a:noFill/>
            </a:ln>
            <a:effectLst/>
          </c:spPr>
          <c:invertIfNegative val="0"/>
          <c:dPt>
            <c:idx val="1"/>
            <c:invertIfNegative val="0"/>
            <c:bubble3D val="0"/>
            <c:spPr>
              <a:solidFill>
                <a:srgbClr val="FF4713"/>
              </a:solidFill>
              <a:ln>
                <a:noFill/>
              </a:ln>
              <a:effectLst/>
            </c:spPr>
            <c:extLst>
              <c:ext xmlns:c16="http://schemas.microsoft.com/office/drawing/2014/chart" uri="{C3380CC4-5D6E-409C-BE32-E72D297353CC}">
                <c16:uniqueId val="{00000001-C203-43CF-BEED-48B44CF23833}"/>
              </c:ext>
            </c:extLst>
          </c:dPt>
          <c:dPt>
            <c:idx val="7"/>
            <c:invertIfNegative val="0"/>
            <c:bubble3D val="0"/>
            <c:spPr>
              <a:solidFill>
                <a:srgbClr val="00C4B3"/>
              </a:solidFill>
              <a:ln>
                <a:noFill/>
              </a:ln>
              <a:effectLst/>
            </c:spPr>
            <c:extLst>
              <c:ext xmlns:c16="http://schemas.microsoft.com/office/drawing/2014/chart" uri="{C3380CC4-5D6E-409C-BE32-E72D297353CC}">
                <c16:uniqueId val="{00000003-C203-43CF-BEED-48B44CF23833}"/>
              </c:ext>
            </c:extLst>
          </c:dPt>
          <c:dPt>
            <c:idx val="16"/>
            <c:invertIfNegative val="0"/>
            <c:bubble3D val="0"/>
            <c:spPr>
              <a:solidFill>
                <a:srgbClr val="000000"/>
              </a:solidFill>
              <a:ln>
                <a:noFill/>
              </a:ln>
              <a:effectLst/>
            </c:spPr>
            <c:extLst>
              <c:ext xmlns:c16="http://schemas.microsoft.com/office/drawing/2014/chart" uri="{C3380CC4-5D6E-409C-BE32-E72D297353CC}">
                <c16:uniqueId val="{00000005-C203-43CF-BEED-48B44CF23833}"/>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203-43CF-BEED-48B44CF23833}"/>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4713"/>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203-43CF-BEED-48B44CF23833}"/>
                </c:ext>
              </c:extLst>
            </c:dLbl>
            <c:dLbl>
              <c:idx val="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203-43CF-BEED-48B44CF23833}"/>
                </c:ext>
              </c:extLst>
            </c:dLbl>
            <c:dLbl>
              <c:idx val="1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203-43CF-BEED-48B44CF23833}"/>
                </c:ext>
              </c:extLst>
            </c:dLbl>
            <c:dLbl>
              <c:idx val="2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203-43CF-BEED-48B44CF23833}"/>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'[2023- analyse tendances INDUS.xlsx]RP 19 CSP = 21 AA '!$B$28:$B$50</c:f>
              <c:strCache>
                <c:ptCount val="23"/>
                <c:pt idx="0">
                  <c:v>Toulouse</c:v>
                </c:pt>
                <c:pt idx="1">
                  <c:v>Grenoble</c:v>
                </c:pt>
                <c:pt idx="2">
                  <c:v>Marseille</c:v>
                </c:pt>
                <c:pt idx="3">
                  <c:v>Lyon</c:v>
                </c:pt>
                <c:pt idx="4">
                  <c:v>Brest</c:v>
                </c:pt>
                <c:pt idx="5">
                  <c:v>Bordeaux</c:v>
                </c:pt>
                <c:pt idx="6">
                  <c:v>Toulon</c:v>
                </c:pt>
                <c:pt idx="7">
                  <c:v>21 Métropoles (moyenne)</c:v>
                </c:pt>
                <c:pt idx="8">
                  <c:v>Clermont-Ferrand</c:v>
                </c:pt>
                <c:pt idx="9">
                  <c:v>Tours</c:v>
                </c:pt>
                <c:pt idx="10">
                  <c:v>Nice</c:v>
                </c:pt>
                <c:pt idx="11">
                  <c:v>Orléans</c:v>
                </c:pt>
                <c:pt idx="12">
                  <c:v>Montpellier</c:v>
                </c:pt>
                <c:pt idx="13">
                  <c:v>Nantes</c:v>
                </c:pt>
                <c:pt idx="14">
                  <c:v>Rouen</c:v>
                </c:pt>
                <c:pt idx="15">
                  <c:v>Nancy</c:v>
                </c:pt>
                <c:pt idx="16">
                  <c:v>France </c:v>
                </c:pt>
                <c:pt idx="17">
                  <c:v>Strasbourg </c:v>
                </c:pt>
                <c:pt idx="18">
                  <c:v>Dijon</c:v>
                </c:pt>
                <c:pt idx="19">
                  <c:v>Lille </c:v>
                </c:pt>
                <c:pt idx="20">
                  <c:v>Rennes</c:v>
                </c:pt>
                <c:pt idx="21">
                  <c:v>Saint-Étienne</c:v>
                </c:pt>
                <c:pt idx="22">
                  <c:v>Metz</c:v>
                </c:pt>
              </c:strCache>
            </c:strRef>
          </c:cat>
          <c:val>
            <c:numRef>
              <c:f>'[2023- analyse tendances INDUS.xlsx]RP 19 CSP = 21 AA '!$C$28:$C$50</c:f>
              <c:numCache>
                <c:formatCode>0.0%</c:formatCode>
                <c:ptCount val="23"/>
                <c:pt idx="0">
                  <c:v>0.6052070610084378</c:v>
                </c:pt>
                <c:pt idx="1">
                  <c:v>0.55967592407409827</c:v>
                </c:pt>
                <c:pt idx="2">
                  <c:v>0.55526290127141809</c:v>
                </c:pt>
                <c:pt idx="3">
                  <c:v>0.51640253266654412</c:v>
                </c:pt>
                <c:pt idx="4">
                  <c:v>0.49864121828196528</c:v>
                </c:pt>
                <c:pt idx="5">
                  <c:v>0.49331433080010761</c:v>
                </c:pt>
                <c:pt idx="6">
                  <c:v>0.47696027777836414</c:v>
                </c:pt>
                <c:pt idx="7">
                  <c:v>0.46454086561069458</c:v>
                </c:pt>
                <c:pt idx="8">
                  <c:v>0.43913844195171359</c:v>
                </c:pt>
                <c:pt idx="9">
                  <c:v>0.42714730809913354</c:v>
                </c:pt>
                <c:pt idx="10">
                  <c:v>0.42453961952820612</c:v>
                </c:pt>
                <c:pt idx="11">
                  <c:v>0.41989972818752791</c:v>
                </c:pt>
                <c:pt idx="12">
                  <c:v>0.41325851466820795</c:v>
                </c:pt>
                <c:pt idx="13">
                  <c:v>0.40871003158882024</c:v>
                </c:pt>
                <c:pt idx="14">
                  <c:v>0.40698544573504725</c:v>
                </c:pt>
                <c:pt idx="15">
                  <c:v>0.40124531638804611</c:v>
                </c:pt>
                <c:pt idx="16">
                  <c:v>0.40102488368609268</c:v>
                </c:pt>
                <c:pt idx="17">
                  <c:v>0.39309293082301655</c:v>
                </c:pt>
                <c:pt idx="18">
                  <c:v>0.38444102298341326</c:v>
                </c:pt>
                <c:pt idx="19">
                  <c:v>0.36980069442116331</c:v>
                </c:pt>
                <c:pt idx="20">
                  <c:v>0.35774252251766192</c:v>
                </c:pt>
                <c:pt idx="21">
                  <c:v>0.34832200012176812</c:v>
                </c:pt>
                <c:pt idx="22">
                  <c:v>0.33476763889234529</c:v>
                </c:pt>
              </c:numCache>
            </c:numRef>
          </c:val>
          <c:extLst>
            <c:ext xmlns:c16="http://schemas.microsoft.com/office/drawing/2014/chart" uri="{C3380CC4-5D6E-409C-BE32-E72D297353CC}">
              <c16:uniqueId val="{00000008-C203-43CF-BEED-48B44CF23833}"/>
            </c:ext>
          </c:extLst>
        </c:ser>
        <c:dLbls>
          <c:showLegendKey val="0"/>
          <c:showVal val="0"/>
          <c:showCatName val="0"/>
          <c:showSerName val="0"/>
          <c:showPercent val="0"/>
          <c:showBubbleSize val="0"/>
        </c:dLbls>
        <c:gapWidth val="85"/>
        <c:axId val="729373136"/>
        <c:axId val="729379376"/>
      </c:barChart>
      <c:catAx>
        <c:axId val="7293731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29379376"/>
        <c:crosses val="autoZero"/>
        <c:auto val="1"/>
        <c:lblAlgn val="ctr"/>
        <c:lblOffset val="100"/>
        <c:noMultiLvlLbl val="0"/>
      </c:catAx>
      <c:valAx>
        <c:axId val="729379376"/>
        <c:scaling>
          <c:orientation val="minMax"/>
        </c:scaling>
        <c:delete val="1"/>
        <c:axPos val="t"/>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729373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'[1ers résultats.xlsx]INDUS'!$B$1</c:f>
              <c:strCache>
                <c:ptCount val="1"/>
                <c:pt idx="0">
                  <c:v>Poids Industrie &amp; Energie</c:v>
                </c:pt>
              </c:strCache>
            </c:strRef>
          </c:tx>
          <c:spPr>
            <a:solidFill>
              <a:schemeClr val="bg2">
                <a:lumMod val="75000"/>
              </a:schemeClr>
            </a:solidFill>
            <a:ln>
              <a:noFill/>
            </a:ln>
            <a:effectLst/>
          </c:spPr>
          <c:invertIfNegative val="0"/>
          <c:dPt>
            <c:idx val="0"/>
            <c:invertIfNegative val="0"/>
            <c:bubble3D val="0"/>
            <c:spPr>
              <a:solidFill>
                <a:srgbClr val="FF4713"/>
              </a:solidFill>
              <a:ln>
                <a:noFill/>
              </a:ln>
              <a:effectLst/>
            </c:spPr>
            <c:extLst>
              <c:ext xmlns:c16="http://schemas.microsoft.com/office/drawing/2014/chart" uri="{C3380CC4-5D6E-409C-BE32-E72D297353CC}">
                <c16:uniqueId val="{00000001-A752-4149-B91C-B090929AEDF5}"/>
              </c:ext>
            </c:extLst>
          </c:dPt>
          <c:dPt>
            <c:idx val="7"/>
            <c:invertIfNegative val="0"/>
            <c:bubble3D val="0"/>
            <c:spPr>
              <a:solidFill>
                <a:schemeClr val="bg2">
                  <a:lumMod val="10000"/>
                </a:schemeClr>
              </a:solidFill>
              <a:ln>
                <a:noFill/>
              </a:ln>
              <a:effectLst/>
            </c:spPr>
            <c:extLst>
              <c:ext xmlns:c16="http://schemas.microsoft.com/office/drawing/2014/chart" uri="{C3380CC4-5D6E-409C-BE32-E72D297353CC}">
                <c16:uniqueId val="{00000003-A752-4149-B91C-B090929AEDF5}"/>
              </c:ext>
            </c:extLst>
          </c:dPt>
          <c:dPt>
            <c:idx val="12"/>
            <c:invertIfNegative val="0"/>
            <c:bubble3D val="0"/>
            <c:spPr>
              <a:solidFill>
                <a:srgbClr val="00C4B3"/>
              </a:solidFill>
              <a:ln>
                <a:noFill/>
              </a:ln>
              <a:effectLst/>
            </c:spPr>
            <c:extLst>
              <c:ext xmlns:c16="http://schemas.microsoft.com/office/drawing/2014/chart" uri="{C3380CC4-5D6E-409C-BE32-E72D297353CC}">
                <c16:uniqueId val="{00000005-A752-4149-B91C-B090929AEDF5}"/>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52-4149-B91C-B090929AEDF5}"/>
                </c:ext>
              </c:extLst>
            </c:dLbl>
            <c:dLbl>
              <c:idx val="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752-4149-B91C-B090929AEDF5}"/>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752-4149-B91C-B090929AEDF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[1]INDUS!$A$2:$A$24</c:f>
              <c:strCache>
                <c:ptCount val="23"/>
                <c:pt idx="0">
                  <c:v>Grenoble</c:v>
                </c:pt>
                <c:pt idx="1">
                  <c:v>Saint-Étienne</c:v>
                </c:pt>
                <c:pt idx="2">
                  <c:v>Clermont-Ferrand</c:v>
                </c:pt>
                <c:pt idx="3">
                  <c:v>Toulouse</c:v>
                </c:pt>
                <c:pt idx="4">
                  <c:v>Strasbourg</c:v>
                </c:pt>
                <c:pt idx="5">
                  <c:v>Orléans</c:v>
                </c:pt>
                <c:pt idx="6">
                  <c:v>Lyon</c:v>
                </c:pt>
                <c:pt idx="7">
                  <c:v>France</c:v>
                </c:pt>
                <c:pt idx="8">
                  <c:v>Tours</c:v>
                </c:pt>
                <c:pt idx="9">
                  <c:v>Rouen</c:v>
                </c:pt>
                <c:pt idx="10">
                  <c:v>Brest</c:v>
                </c:pt>
                <c:pt idx="11">
                  <c:v>Dijon</c:v>
                </c:pt>
                <c:pt idx="12">
                  <c:v>21 Métropoles (hors Paris)</c:v>
                </c:pt>
                <c:pt idx="13">
                  <c:v>Nantes</c:v>
                </c:pt>
                <c:pt idx="14">
                  <c:v>Rennes</c:v>
                </c:pt>
                <c:pt idx="15">
                  <c:v>Metz</c:v>
                </c:pt>
                <c:pt idx="16">
                  <c:v>Nancy</c:v>
                </c:pt>
                <c:pt idx="17">
                  <c:v>Marseille - Aix</c:v>
                </c:pt>
                <c:pt idx="18">
                  <c:v>Bordeaux</c:v>
                </c:pt>
                <c:pt idx="19">
                  <c:v>Lille</c:v>
                </c:pt>
                <c:pt idx="20">
                  <c:v>Toulon</c:v>
                </c:pt>
                <c:pt idx="21">
                  <c:v>Montpellier</c:v>
                </c:pt>
                <c:pt idx="22">
                  <c:v>Nice</c:v>
                </c:pt>
              </c:strCache>
            </c:strRef>
          </c:cat>
          <c:val>
            <c:numRef>
              <c:f>[1]INDUS!$B$2:$B$24</c:f>
              <c:numCache>
                <c:formatCode>0.0%</c:formatCode>
                <c:ptCount val="23"/>
                <c:pt idx="0">
                  <c:v>0.21258319245008453</c:v>
                </c:pt>
                <c:pt idx="1">
                  <c:v>0.20975060753123678</c:v>
                </c:pt>
                <c:pt idx="2">
                  <c:v>0.17692799098771114</c:v>
                </c:pt>
                <c:pt idx="3">
                  <c:v>0.1542408514677488</c:v>
                </c:pt>
                <c:pt idx="4">
                  <c:v>0.14677960038159849</c:v>
                </c:pt>
                <c:pt idx="5">
                  <c:v>0.1411658810757328</c:v>
                </c:pt>
                <c:pt idx="6">
                  <c:v>0.14113918881393031</c:v>
                </c:pt>
                <c:pt idx="7">
                  <c:v>0.13935533043380438</c:v>
                </c:pt>
                <c:pt idx="8">
                  <c:v>0.13761275709927862</c:v>
                </c:pt>
                <c:pt idx="9">
                  <c:v>0.13710257007217255</c:v>
                </c:pt>
                <c:pt idx="10">
                  <c:v>0.13538213512015718</c:v>
                </c:pt>
                <c:pt idx="11">
                  <c:v>0.12808456006868144</c:v>
                </c:pt>
                <c:pt idx="12">
                  <c:v>0.12490030096478022</c:v>
                </c:pt>
                <c:pt idx="13">
                  <c:v>0.11228082079172005</c:v>
                </c:pt>
                <c:pt idx="14">
                  <c:v>0.11019258336888305</c:v>
                </c:pt>
                <c:pt idx="15">
                  <c:v>0.10748332322619769</c:v>
                </c:pt>
                <c:pt idx="16">
                  <c:v>0.10638552604705866</c:v>
                </c:pt>
                <c:pt idx="17">
                  <c:v>0.10315323621611654</c:v>
                </c:pt>
                <c:pt idx="18">
                  <c:v>9.9182142498460787E-2</c:v>
                </c:pt>
                <c:pt idx="19">
                  <c:v>9.8102362405123017E-2</c:v>
                </c:pt>
                <c:pt idx="20">
                  <c:v>7.5389742214731686E-2</c:v>
                </c:pt>
                <c:pt idx="21">
                  <c:v>7.0528809395485254E-2</c:v>
                </c:pt>
                <c:pt idx="22">
                  <c:v>5.2518345563709143E-2</c:v>
                </c:pt>
              </c:numCache>
            </c:numRef>
          </c:val>
          <c:extLst>
            <c:ext xmlns:c16="http://schemas.microsoft.com/office/drawing/2014/chart" uri="{C3380CC4-5D6E-409C-BE32-E72D297353CC}">
              <c16:uniqueId val="{00000006-A752-4149-B91C-B090929AEDF5}"/>
            </c:ext>
          </c:extLst>
        </c:ser>
        <c:dLbls>
          <c:showLegendKey val="0"/>
          <c:showVal val="0"/>
          <c:showCatName val="0"/>
          <c:showSerName val="0"/>
          <c:showPercent val="0"/>
          <c:showBubbleSize val="0"/>
        </c:dLbls>
        <c:gapWidth val="111"/>
        <c:axId val="512227231"/>
        <c:axId val="512224831"/>
      </c:barChart>
      <c:catAx>
        <c:axId val="51222723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75000"/>
                    <a:lumOff val="25000"/>
                  </a:schemeClr>
                </a:solidFill>
                <a:latin typeface="Franklin Gothic Book" panose="020B0503020102020204" pitchFamily="34" charset="0"/>
                <a:ea typeface="+mn-ea"/>
                <a:cs typeface="+mn-cs"/>
              </a:defRPr>
            </a:pPr>
            <a:endParaRPr lang="fr-FR"/>
          </a:p>
        </c:txPr>
        <c:crossAx val="512224831"/>
        <c:crosses val="autoZero"/>
        <c:auto val="1"/>
        <c:lblAlgn val="ctr"/>
        <c:lblOffset val="100"/>
        <c:noMultiLvlLbl val="0"/>
      </c:catAx>
      <c:valAx>
        <c:axId val="512224831"/>
        <c:scaling>
          <c:orientation val="minMax"/>
        </c:scaling>
        <c:delete val="1"/>
        <c:axPos val="t"/>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512227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B49EE07-CE9A-4C44-A6C8-9667CFAD31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3F6E367-94AF-49A8-92FD-A121A3CD87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3E43FD-96CA-4FF8-83E3-0CBA040D81F1}" type="datetimeFigureOut">
              <a:rPr lang="fr-FR" smtClean="0"/>
              <a:t>01/07/2025</a:t>
            </a:fld>
            <a:endParaRPr lang="fr-FR"/>
          </a:p>
        </p:txBody>
      </p:sp>
      <p:sp>
        <p:nvSpPr>
          <p:cNvPr id="4" name="Espace réservé du pied de page 3">
            <a:extLst>
              <a:ext uri="{FF2B5EF4-FFF2-40B4-BE49-F238E27FC236}">
                <a16:creationId xmlns:a16="http://schemas.microsoft.com/office/drawing/2014/main" id="{21F5C2BA-370F-40CD-B1B5-5A3C6023DF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A7D8E4A-AE58-4655-B34B-F261333F9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D23EF9-1588-4C93-BA3C-FAA5C2C09E4E}" type="slidenum">
              <a:rPr lang="fr-FR" smtClean="0"/>
              <a:t>‹N°›</a:t>
            </a:fld>
            <a:endParaRPr lang="fr-FR"/>
          </a:p>
        </p:txBody>
      </p:sp>
    </p:spTree>
    <p:extLst>
      <p:ext uri="{BB962C8B-B14F-4D97-AF65-F5344CB8AC3E}">
        <p14:creationId xmlns:p14="http://schemas.microsoft.com/office/powerpoint/2010/main" val="3952629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0F1E4-CE2B-406A-8AC2-7CB5E19E18AD}" type="datetimeFigureOut">
              <a:rPr lang="fr-FR" smtClean="0"/>
              <a:t>01/07/2025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56C19-6BE0-4B98-9CFB-DC2E744B8659}" type="slidenum">
              <a:rPr lang="fr-FR" smtClean="0"/>
              <a:t>‹N°›</a:t>
            </a:fld>
            <a:endParaRPr lang="fr-FR"/>
          </a:p>
        </p:txBody>
      </p:sp>
    </p:spTree>
    <p:extLst>
      <p:ext uri="{BB962C8B-B14F-4D97-AF65-F5344CB8AC3E}">
        <p14:creationId xmlns:p14="http://schemas.microsoft.com/office/powerpoint/2010/main" val="3296848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9756C19-6BE0-4B98-9CFB-DC2E744B8659}" type="slidenum">
              <a:rPr lang="fr-FR" smtClean="0"/>
              <a:t>1</a:t>
            </a:fld>
            <a:endParaRPr lang="fr-FR"/>
          </a:p>
        </p:txBody>
      </p:sp>
    </p:spTree>
    <p:extLst>
      <p:ext uri="{BB962C8B-B14F-4D97-AF65-F5344CB8AC3E}">
        <p14:creationId xmlns:p14="http://schemas.microsoft.com/office/powerpoint/2010/main" val="3584622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Depuis </a:t>
            </a:r>
            <a:r>
              <a:rPr lang="fr-FR" err="1"/>
              <a:t>l’Iphone</a:t>
            </a:r>
            <a:r>
              <a:rPr lang="fr-FR"/>
              <a:t> 10, tous les dispositifs de reconnaissance faciale puces, les substrats et les capteurs sont fait à Grenoble</a:t>
            </a:r>
          </a:p>
          <a:p>
            <a:r>
              <a:rPr lang="fr-FR"/>
              <a:t>La </a:t>
            </a:r>
            <a:r>
              <a:rPr lang="fr-FR" err="1"/>
              <a:t>charteuse</a:t>
            </a:r>
            <a:r>
              <a:rPr lang="fr-FR"/>
              <a:t> bien sur</a:t>
            </a:r>
          </a:p>
          <a:p>
            <a:r>
              <a:rPr lang="fr-FR"/>
              <a:t>Les batteries de </a:t>
            </a:r>
            <a:r>
              <a:rPr lang="fr-FR" err="1"/>
              <a:t>Verkor</a:t>
            </a:r>
            <a:endParaRPr lang="fr-FR"/>
          </a:p>
          <a:p>
            <a:r>
              <a:rPr lang="fr-FR"/>
              <a:t>Les écrans </a:t>
            </a:r>
            <a:r>
              <a:rPr lang="fr-FR" err="1"/>
              <a:t>Led</a:t>
            </a:r>
            <a:r>
              <a:rPr lang="fr-FR"/>
              <a:t> d’</a:t>
            </a:r>
            <a:r>
              <a:rPr lang="fr-FR" err="1"/>
              <a:t>Aledia</a:t>
            </a:r>
            <a:endParaRPr lang="fr-FR"/>
          </a:p>
          <a:p>
            <a:endParaRPr lang="fr-FR"/>
          </a:p>
          <a:p>
            <a:r>
              <a:rPr lang="en-US"/>
              <a:t>Since the </a:t>
            </a:r>
            <a:r>
              <a:rPr lang="en-US" err="1"/>
              <a:t>Iphone</a:t>
            </a:r>
            <a:r>
              <a:rPr lang="en-US"/>
              <a:t> 10, all facial recognition chips, substrates and sensors are made in Grenoble</a:t>
            </a:r>
          </a:p>
          <a:p>
            <a:r>
              <a:rPr lang="en-US"/>
              <a:t>The Chartreuse of course</a:t>
            </a:r>
          </a:p>
          <a:p>
            <a:r>
              <a:rPr lang="en-US" err="1"/>
              <a:t>Verkor's</a:t>
            </a:r>
            <a:r>
              <a:rPr lang="en-US"/>
              <a:t> batteries</a:t>
            </a:r>
          </a:p>
          <a:p>
            <a:r>
              <a:rPr lang="en-US"/>
              <a:t>Led screens from </a:t>
            </a:r>
            <a:r>
              <a:rPr lang="en-US" err="1"/>
              <a:t>Aledia</a:t>
            </a:r>
            <a:endParaRPr lang="fr-FR"/>
          </a:p>
          <a:p>
            <a:endParaRPr lang="fr-FR"/>
          </a:p>
        </p:txBody>
      </p:sp>
      <p:sp>
        <p:nvSpPr>
          <p:cNvPr id="4" name="Espace réservé du numéro de diapositive 3"/>
          <p:cNvSpPr>
            <a:spLocks noGrp="1"/>
          </p:cNvSpPr>
          <p:nvPr>
            <p:ph type="sldNum" sz="quarter" idx="5"/>
          </p:nvPr>
        </p:nvSpPr>
        <p:spPr/>
        <p:txBody>
          <a:bodyPr/>
          <a:lstStyle/>
          <a:p>
            <a:fld id="{29756C19-6BE0-4B98-9CFB-DC2E744B8659}" type="slidenum">
              <a:rPr lang="fr-FR" smtClean="0"/>
              <a:t>15</a:t>
            </a:fld>
            <a:endParaRPr lang="fr-FR"/>
          </a:p>
        </p:txBody>
      </p:sp>
    </p:spTree>
    <p:extLst>
      <p:ext uri="{BB962C8B-B14F-4D97-AF65-F5344CB8AC3E}">
        <p14:creationId xmlns:p14="http://schemas.microsoft.com/office/powerpoint/2010/main" val="337475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29756C19-6BE0-4B98-9CFB-DC2E744B8659}" type="slidenum">
              <a:rPr lang="fr-FR" smtClean="0"/>
              <a:t>16</a:t>
            </a:fld>
            <a:endParaRPr lang="fr-FR"/>
          </a:p>
        </p:txBody>
      </p:sp>
    </p:spTree>
    <p:extLst>
      <p:ext uri="{BB962C8B-B14F-4D97-AF65-F5344CB8AC3E}">
        <p14:creationId xmlns:p14="http://schemas.microsoft.com/office/powerpoint/2010/main" val="360071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spécificité de Grenoble c’est l’hyper concentration des acteurs, dans des filières très différentes</a:t>
            </a:r>
          </a:p>
          <a:p>
            <a:r>
              <a:rPr lang="fr-FR" dirty="0"/>
              <a:t>Quelques exemples:</a:t>
            </a:r>
          </a:p>
          <a:p>
            <a:r>
              <a:rPr lang="fr-FR" dirty="0" err="1"/>
              <a:t>Radiall</a:t>
            </a:r>
            <a:r>
              <a:rPr lang="fr-FR" dirty="0"/>
              <a:t> dans la connectique</a:t>
            </a:r>
          </a:p>
          <a:p>
            <a:r>
              <a:rPr lang="fr-FR" dirty="0"/>
              <a:t>J&amp;J, une </a:t>
            </a:r>
            <a:r>
              <a:rPr lang="fr-FR" dirty="0" err="1"/>
              <a:t>medtech</a:t>
            </a:r>
            <a:r>
              <a:rPr lang="fr-FR" dirty="0"/>
              <a:t> américaine</a:t>
            </a:r>
          </a:p>
          <a:p>
            <a:r>
              <a:rPr lang="fr-FR" dirty="0"/>
              <a:t>Apple et Huawei qui ont tous les 2 un centre de conception R&amp;D à Grenoble</a:t>
            </a:r>
          </a:p>
          <a:p>
            <a:r>
              <a:rPr lang="fr-FR" dirty="0"/>
              <a:t>Salesforce qui a ouvert son 1</a:t>
            </a:r>
            <a:r>
              <a:rPr lang="fr-FR" baseline="30000" dirty="0"/>
              <a:t>e</a:t>
            </a:r>
            <a:r>
              <a:rPr lang="fr-FR" dirty="0"/>
              <a:t> centre de R&amp;D en dehors des USA il y a 10 ans ici</a:t>
            </a:r>
          </a:p>
          <a:p>
            <a:r>
              <a:rPr lang="fr-FR" dirty="0"/>
              <a:t>Mentor Graphics qui fait du design dans le secteur des micro nano</a:t>
            </a:r>
          </a:p>
          <a:p>
            <a:r>
              <a:rPr lang="fr-FR" dirty="0"/>
              <a:t>Atos, ont fait leur campus d’innovation à Grenoble</a:t>
            </a:r>
          </a:p>
          <a:p>
            <a:r>
              <a:rPr lang="fr-FR" dirty="0"/>
              <a:t>Il y a ici une équipe de google en computer vision</a:t>
            </a:r>
          </a:p>
          <a:p>
            <a:r>
              <a:rPr lang="fr-FR" dirty="0"/>
              <a:t>Avery Denison qui fait des étiquettes</a:t>
            </a:r>
          </a:p>
          <a:p>
            <a:r>
              <a:rPr lang="fr-FR" dirty="0"/>
              <a:t>Air liquide qui a ici le plus grand site français et mondial (les 1ers stations à hydrogène sont nées ici) ils ont leur centre d’excellence en spatial, biogaz et hydrogène</a:t>
            </a:r>
          </a:p>
          <a:p>
            <a:endParaRPr lang="fr-FR" dirty="0"/>
          </a:p>
          <a:p>
            <a:r>
              <a:rPr lang="en-US" dirty="0"/>
              <a:t>The specificity of Grenoble is the hyper concentration of actors in very different fields</a:t>
            </a:r>
          </a:p>
          <a:p>
            <a:r>
              <a:rPr lang="en-US" dirty="0"/>
              <a:t>Here are a few examples:</a:t>
            </a:r>
          </a:p>
          <a:p>
            <a:r>
              <a:rPr lang="en-US" dirty="0" err="1"/>
              <a:t>Radiall</a:t>
            </a:r>
            <a:r>
              <a:rPr lang="en-US" dirty="0"/>
              <a:t> in the connector industry</a:t>
            </a:r>
          </a:p>
          <a:p>
            <a:r>
              <a:rPr lang="en-US" dirty="0"/>
              <a:t>J&amp;J, an American </a:t>
            </a:r>
            <a:r>
              <a:rPr lang="en-US" dirty="0" err="1"/>
              <a:t>medtech</a:t>
            </a:r>
            <a:r>
              <a:rPr lang="en-US" dirty="0"/>
              <a:t> company</a:t>
            </a:r>
          </a:p>
          <a:p>
            <a:r>
              <a:rPr lang="en-US" dirty="0"/>
              <a:t>Apple and Huawei, both of which have an R&amp;D design center in Grenoble</a:t>
            </a:r>
          </a:p>
          <a:p>
            <a:r>
              <a:rPr lang="en-US" dirty="0"/>
              <a:t>Salesforce, which opened its first R&amp;D center outside the US 10 years ago here</a:t>
            </a:r>
          </a:p>
          <a:p>
            <a:r>
              <a:rPr lang="en-US" dirty="0"/>
              <a:t>Mentor Graphics, which designs for the micro-nano sector</a:t>
            </a:r>
          </a:p>
          <a:p>
            <a:r>
              <a:rPr lang="en-US" dirty="0"/>
              <a:t>Atos, have made their innovation campus in Grenoble</a:t>
            </a:r>
          </a:p>
          <a:p>
            <a:r>
              <a:rPr lang="en-US" dirty="0"/>
              <a:t>There is here a team of google in computer vision</a:t>
            </a:r>
          </a:p>
          <a:p>
            <a:r>
              <a:rPr lang="en-US" dirty="0"/>
              <a:t>Avery Denison which makes labels</a:t>
            </a:r>
          </a:p>
          <a:p>
            <a:r>
              <a:rPr lang="en-US" dirty="0"/>
              <a:t>Air Liquide which has the largest French and world site here (the first hydrogen stations were born here) they have their center of excellence in space, biogas and hydrogen</a:t>
            </a:r>
            <a:endParaRPr lang="fr-FR" dirty="0"/>
          </a:p>
        </p:txBody>
      </p:sp>
      <p:sp>
        <p:nvSpPr>
          <p:cNvPr id="4" name="Espace réservé du numéro de diapositive 3"/>
          <p:cNvSpPr>
            <a:spLocks noGrp="1"/>
          </p:cNvSpPr>
          <p:nvPr>
            <p:ph type="sldNum" sz="quarter" idx="5"/>
          </p:nvPr>
        </p:nvSpPr>
        <p:spPr/>
        <p:txBody>
          <a:bodyPr/>
          <a:lstStyle/>
          <a:p>
            <a:fld id="{29756C19-6BE0-4B98-9CFB-DC2E744B8659}" type="slidenum">
              <a:rPr lang="fr-FR" smtClean="0"/>
              <a:t>17</a:t>
            </a:fld>
            <a:endParaRPr lang="fr-FR"/>
          </a:p>
        </p:txBody>
      </p:sp>
    </p:spTree>
    <p:extLst>
      <p:ext uri="{BB962C8B-B14F-4D97-AF65-F5344CB8AC3E}">
        <p14:creationId xmlns:p14="http://schemas.microsoft.com/office/powerpoint/2010/main" val="1061453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qui nous distingue c’est l’importance du digital qui nourrit tous les autres secteurs et apporte de l’intelligence et de la valeur ajoutée</a:t>
            </a:r>
          </a:p>
        </p:txBody>
      </p:sp>
      <p:sp>
        <p:nvSpPr>
          <p:cNvPr id="4" name="Espace réservé du numéro de diapositive 3"/>
          <p:cNvSpPr>
            <a:spLocks noGrp="1"/>
          </p:cNvSpPr>
          <p:nvPr>
            <p:ph type="sldNum" sz="quarter" idx="5"/>
          </p:nvPr>
        </p:nvSpPr>
        <p:spPr/>
        <p:txBody>
          <a:bodyPr/>
          <a:lstStyle/>
          <a:p>
            <a:fld id="{29756C19-6BE0-4B98-9CFB-DC2E744B8659}" type="slidenum">
              <a:rPr lang="fr-FR" smtClean="0"/>
              <a:t>22</a:t>
            </a:fld>
            <a:endParaRPr lang="fr-FR"/>
          </a:p>
        </p:txBody>
      </p:sp>
    </p:spTree>
    <p:extLst>
      <p:ext uri="{BB962C8B-B14F-4D97-AF65-F5344CB8AC3E}">
        <p14:creationId xmlns:p14="http://schemas.microsoft.com/office/powerpoint/2010/main" val="2725759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filière numérique qui infuse dans tous les autres filières et en particulier celle de la santé.</a:t>
            </a:r>
          </a:p>
          <a:p>
            <a:endParaRPr lang="fr-FR" dirty="0"/>
          </a:p>
        </p:txBody>
      </p:sp>
      <p:sp>
        <p:nvSpPr>
          <p:cNvPr id="4" name="Espace réservé du numéro de diapositive 3"/>
          <p:cNvSpPr>
            <a:spLocks noGrp="1"/>
          </p:cNvSpPr>
          <p:nvPr>
            <p:ph type="sldNum" sz="quarter" idx="5"/>
          </p:nvPr>
        </p:nvSpPr>
        <p:spPr/>
        <p:txBody>
          <a:bodyPr/>
          <a:lstStyle/>
          <a:p>
            <a:fld id="{29756C19-6BE0-4B98-9CFB-DC2E744B8659}" type="slidenum">
              <a:rPr lang="fr-FR" smtClean="0"/>
              <a:t>23</a:t>
            </a:fld>
            <a:endParaRPr lang="fr-FR"/>
          </a:p>
        </p:txBody>
      </p:sp>
    </p:spTree>
    <p:extLst>
      <p:ext uri="{BB962C8B-B14F-4D97-AF65-F5344CB8AC3E}">
        <p14:creationId xmlns:p14="http://schemas.microsoft.com/office/powerpoint/2010/main" val="2737289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 noter: chance unique à Gre parmi les grandes villes françaises =&gt; eau abondante et bactériologiquement pure -&gt; </a:t>
            </a:r>
            <a:r>
              <a:rPr lang="fr-FR" err="1"/>
              <a:t>Element</a:t>
            </a:r>
            <a:r>
              <a:rPr lang="fr-FR"/>
              <a:t> capital en médecine préventive et hygiène</a:t>
            </a:r>
          </a:p>
          <a:p>
            <a:endParaRPr lang="fr-FR"/>
          </a:p>
          <a:p>
            <a:r>
              <a:rPr lang="fr-FR"/>
              <a:t>C’est bien le mariage de l’informatique, de la physique, des mathématique et de la santé qui permet de </a:t>
            </a:r>
            <a:r>
              <a:rPr lang="fr-FR" err="1"/>
              <a:t>convevoir</a:t>
            </a:r>
            <a:r>
              <a:rPr lang="fr-FR"/>
              <a:t> des:</a:t>
            </a:r>
          </a:p>
          <a:p>
            <a:pPr marL="171450" indent="-171450">
              <a:buFont typeface="Arial" panose="020B0604020202020204" pitchFamily="34" charset="0"/>
              <a:buChar char="•"/>
            </a:pPr>
            <a:r>
              <a:rPr lang="fr-FR"/>
              <a:t>DM </a:t>
            </a:r>
            <a:r>
              <a:rPr lang="fr-FR" err="1"/>
              <a:t>minaiturisés</a:t>
            </a:r>
            <a:endParaRPr lang="fr-FR"/>
          </a:p>
          <a:p>
            <a:pPr marL="171450" indent="-171450">
              <a:buFont typeface="Arial" panose="020B0604020202020204" pitchFamily="34" charset="0"/>
              <a:buChar char="•"/>
            </a:pPr>
            <a:r>
              <a:rPr lang="fr-FR"/>
              <a:t>De nvx outils de </a:t>
            </a:r>
            <a:r>
              <a:rPr lang="fr-FR" err="1"/>
              <a:t>diag</a:t>
            </a:r>
            <a:endParaRPr lang="fr-FR"/>
          </a:p>
          <a:p>
            <a:pPr marL="171450" indent="-171450">
              <a:buFont typeface="Arial" panose="020B0604020202020204" pitchFamily="34" charset="0"/>
              <a:buChar char="•"/>
            </a:pPr>
            <a:r>
              <a:rPr lang="fr-FR"/>
              <a:t>Des robots </a:t>
            </a:r>
            <a:r>
              <a:rPr lang="fr-FR" err="1"/>
              <a:t>pr</a:t>
            </a:r>
            <a:r>
              <a:rPr lang="fr-FR"/>
              <a:t> l’aide à la </a:t>
            </a:r>
            <a:r>
              <a:rPr lang="fr-FR" err="1"/>
              <a:t>chir</a:t>
            </a:r>
            <a:endParaRPr lang="fr-FR"/>
          </a:p>
          <a:p>
            <a:pPr marL="171450" indent="-171450">
              <a:buFont typeface="Arial" panose="020B0604020202020204" pitchFamily="34" charset="0"/>
              <a:buChar char="•"/>
            </a:pPr>
            <a:r>
              <a:rPr lang="fr-FR"/>
              <a:t>Des pdts innovant pour l’imagerie</a:t>
            </a:r>
          </a:p>
          <a:p>
            <a:pPr marL="171450" indent="-171450">
              <a:buFont typeface="Arial" panose="020B0604020202020204" pitchFamily="34" charset="0"/>
              <a:buChar char="•"/>
            </a:pPr>
            <a:endParaRPr lang="fr-FR"/>
          </a:p>
          <a:p>
            <a:pPr marL="0" indent="0">
              <a:buFont typeface="Arial" panose="020B0604020202020204" pitchFamily="34" charset="0"/>
              <a:buNone/>
            </a:pPr>
            <a:r>
              <a:rPr lang="fr-FR"/>
              <a:t>Le territoire bénéficie d’une longue histoire d’excellence scientifique et technologique qui ne cesse de nourrir la filière locale des techno de santé</a:t>
            </a:r>
          </a:p>
        </p:txBody>
      </p:sp>
      <p:sp>
        <p:nvSpPr>
          <p:cNvPr id="4" name="Espace réservé du numéro de diapositive 3"/>
          <p:cNvSpPr>
            <a:spLocks noGrp="1"/>
          </p:cNvSpPr>
          <p:nvPr>
            <p:ph type="sldNum" sz="quarter" idx="5"/>
          </p:nvPr>
        </p:nvSpPr>
        <p:spPr/>
        <p:txBody>
          <a:bodyPr/>
          <a:lstStyle/>
          <a:p>
            <a:fld id="{49A85F0A-556C-4E56-B982-B5573D00E86A}" type="slidenum">
              <a:rPr lang="fr-FR" smtClean="0"/>
              <a:t>25</a:t>
            </a:fld>
            <a:endParaRPr lang="fr-FR"/>
          </a:p>
        </p:txBody>
      </p:sp>
    </p:spTree>
    <p:extLst>
      <p:ext uri="{BB962C8B-B14F-4D97-AF65-F5344CB8AC3E}">
        <p14:creationId xmlns:p14="http://schemas.microsoft.com/office/powerpoint/2010/main" val="3560421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Emplois -&gt;Dont 10 200 </a:t>
            </a:r>
            <a:r>
              <a:rPr lang="fr-FR" dirty="0" err="1"/>
              <a:t>ds</a:t>
            </a:r>
            <a:r>
              <a:rPr lang="fr-FR" dirty="0"/>
              <a:t> l’industrie</a:t>
            </a:r>
          </a:p>
          <a:p>
            <a:endParaRPr lang="fr-FR" dirty="0"/>
          </a:p>
          <a:p>
            <a:pPr>
              <a:buNone/>
            </a:pPr>
            <a:r>
              <a:rPr lang="fr-FR" sz="1800" dirty="0">
                <a:effectLst/>
                <a:latin typeface="Calibri" panose="020F0502020204030204" pitchFamily="34" charset="0"/>
                <a:ea typeface="Calibri" panose="020F0502020204030204" pitchFamily="34" charset="0"/>
                <a:cs typeface="Aptos" panose="020B0004020202020204" pitchFamily="34" charset="0"/>
              </a:rPr>
              <a:t>// Shanghai </a:t>
            </a:r>
            <a:r>
              <a:rPr lang="fr-FR" sz="1800" dirty="0" err="1">
                <a:effectLst/>
                <a:latin typeface="Calibri" panose="020F0502020204030204" pitchFamily="34" charset="0"/>
                <a:ea typeface="Calibri" panose="020F0502020204030204" pitchFamily="34" charset="0"/>
                <a:cs typeface="Aptos" panose="020B0004020202020204" pitchFamily="34" charset="0"/>
              </a:rPr>
              <a:t>ranking</a:t>
            </a:r>
            <a:r>
              <a:rPr lang="fr-FR" sz="1800" dirty="0">
                <a:effectLst/>
                <a:latin typeface="Calibri" panose="020F0502020204030204" pitchFamily="34" charset="0"/>
                <a:ea typeface="Calibri" panose="020F0502020204030204" pitchFamily="34" charset="0"/>
                <a:cs typeface="Aptos" panose="020B0004020202020204" pitchFamily="34" charset="0"/>
              </a:rPr>
              <a:t>: UGA #40</a:t>
            </a:r>
            <a:r>
              <a:rPr lang="fr-FR" sz="1800" baseline="30000" dirty="0">
                <a:effectLst/>
                <a:latin typeface="Calibri" panose="020F0502020204030204" pitchFamily="34" charset="0"/>
                <a:ea typeface="Calibri" panose="020F0502020204030204" pitchFamily="34" charset="0"/>
                <a:cs typeface="Aptos" panose="020B0004020202020204" pitchFamily="34" charset="0"/>
              </a:rPr>
              <a:t>ème</a:t>
            </a:r>
            <a:r>
              <a:rPr lang="fr-FR" sz="1800" dirty="0">
                <a:effectLst/>
                <a:latin typeface="Calibri" panose="020F0502020204030204" pitchFamily="34" charset="0"/>
                <a:ea typeface="Calibri" panose="020F0502020204030204" pitchFamily="34" charset="0"/>
                <a:cs typeface="Aptos" panose="020B0004020202020204" pitchFamily="34" charset="0"/>
              </a:rPr>
              <a:t> université </a:t>
            </a:r>
            <a:r>
              <a:rPr lang="fr-FR" sz="1800">
                <a:effectLst/>
                <a:latin typeface="Calibri" panose="020F0502020204030204" pitchFamily="34" charset="0"/>
                <a:ea typeface="Calibri" panose="020F0502020204030204" pitchFamily="34" charset="0"/>
                <a:cs typeface="Aptos" panose="020B0004020202020204" pitchFamily="34" charset="0"/>
              </a:rPr>
              <a:t>worldwide</a:t>
            </a:r>
            <a:endParaRPr lang="fr-FR" sz="1800" dirty="0">
              <a:effectLst/>
              <a:latin typeface="Aptos" panose="020B0004020202020204" pitchFamily="34" charset="0"/>
              <a:ea typeface="Calibri" panose="020F0502020204030204" pitchFamily="34" charset="0"/>
              <a:cs typeface="Aptos" panose="020B0004020202020204" pitchFamily="34" charset="0"/>
            </a:endParaRPr>
          </a:p>
          <a:p>
            <a:r>
              <a:rPr lang="fr-FR" sz="1800" dirty="0">
                <a:effectLst/>
                <a:latin typeface="Calibri" panose="020F0502020204030204" pitchFamily="34" charset="0"/>
                <a:ea typeface="Calibri" panose="020F0502020204030204" pitchFamily="34" charset="0"/>
                <a:cs typeface="Aptos" panose="020B0004020202020204" pitchFamily="34" charset="0"/>
              </a:rPr>
              <a:t>2eme française … 2 françaises dans le top 50 mondial, seulement 4 françaises dans le top 100 (Grenoble + 3 parisiennes : Cité, Saclay et Sorbonne …).</a:t>
            </a:r>
            <a:endParaRPr lang="fr-FR" sz="1800" dirty="0">
              <a:effectLst/>
              <a:latin typeface="Aptos" panose="020B0004020202020204" pitchFamily="34" charset="0"/>
              <a:ea typeface="Calibri" panose="020F0502020204030204" pitchFamily="34" charset="0"/>
              <a:cs typeface="Aptos" panose="020B000402020202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49A85F0A-556C-4E56-B982-B5573D00E86A}" type="slidenum">
              <a:rPr lang="fr-FR" smtClean="0"/>
              <a:t>27</a:t>
            </a:fld>
            <a:endParaRPr lang="fr-FR"/>
          </a:p>
        </p:txBody>
      </p:sp>
    </p:spTree>
    <p:extLst>
      <p:ext uri="{BB962C8B-B14F-4D97-AF65-F5344CB8AC3E}">
        <p14:creationId xmlns:p14="http://schemas.microsoft.com/office/powerpoint/2010/main" val="3850553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9A85F0A-556C-4E56-B982-B5573D00E86A}" type="slidenum">
              <a:rPr lang="fr-FR" smtClean="0"/>
              <a:t>28</a:t>
            </a:fld>
            <a:endParaRPr lang="fr-FR"/>
          </a:p>
        </p:txBody>
      </p:sp>
    </p:spTree>
    <p:extLst>
      <p:ext uri="{BB962C8B-B14F-4D97-AF65-F5344CB8AC3E}">
        <p14:creationId xmlns:p14="http://schemas.microsoft.com/office/powerpoint/2010/main" val="2528467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Une industrie composée d’un panel d’entreprises de ttes les tailles opérant </a:t>
            </a:r>
            <a:r>
              <a:rPr lang="fr-FR" err="1"/>
              <a:t>ds</a:t>
            </a:r>
            <a:r>
              <a:rPr lang="fr-FR"/>
              <a:t> différents segments</a:t>
            </a:r>
          </a:p>
          <a:p>
            <a:r>
              <a:rPr lang="fr-FR"/>
              <a:t>+ acteurs de ma microélectronique + numérique + plasturgie + stockage de l’énergie + mécanique + chimie + </a:t>
            </a:r>
            <a:r>
              <a:rPr lang="fr-FR" err="1"/>
              <a:t>optiqie</a:t>
            </a:r>
            <a:r>
              <a:rPr lang="fr-FR"/>
              <a:t> =&gt; contribuent à la dyn </a:t>
            </a:r>
            <a:r>
              <a:rPr lang="fr-FR" err="1"/>
              <a:t>d’innov</a:t>
            </a:r>
            <a:r>
              <a:rPr lang="fr-FR"/>
              <a:t>° de la filière</a:t>
            </a:r>
          </a:p>
        </p:txBody>
      </p:sp>
      <p:sp>
        <p:nvSpPr>
          <p:cNvPr id="4" name="Espace réservé du numéro de diapositive 3"/>
          <p:cNvSpPr>
            <a:spLocks noGrp="1"/>
          </p:cNvSpPr>
          <p:nvPr>
            <p:ph type="sldNum" sz="quarter" idx="5"/>
          </p:nvPr>
        </p:nvSpPr>
        <p:spPr/>
        <p:txBody>
          <a:bodyPr/>
          <a:lstStyle/>
          <a:p>
            <a:fld id="{49A85F0A-556C-4E56-B982-B5573D00E86A}" type="slidenum">
              <a:rPr lang="fr-FR" smtClean="0"/>
              <a:t>29</a:t>
            </a:fld>
            <a:endParaRPr lang="fr-FR"/>
          </a:p>
        </p:txBody>
      </p:sp>
    </p:spTree>
    <p:extLst>
      <p:ext uri="{BB962C8B-B14F-4D97-AF65-F5344CB8AC3E}">
        <p14:creationId xmlns:p14="http://schemas.microsoft.com/office/powerpoint/2010/main" val="1887304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289C3-7F46-91F1-AAED-3B78EA9245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DB7A4EB-1A0F-9268-C098-B8C250115278}"/>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6644910A-7143-63CB-8DB9-1CAD5757802B}"/>
              </a:ext>
            </a:extLst>
          </p:cNvPr>
          <p:cNvSpPr>
            <a:spLocks noGrp="1"/>
          </p:cNvSpPr>
          <p:nvPr>
            <p:ph type="body" idx="1"/>
          </p:nvPr>
        </p:nvSpPr>
        <p:spPr/>
        <p:txBody>
          <a:bodyPr/>
          <a:lstStyle/>
          <a:p>
            <a:r>
              <a:rPr lang="fr-FR" dirty="0"/>
              <a:t>SNITEM / </a:t>
            </a:r>
          </a:p>
          <a:p>
            <a:r>
              <a:rPr lang="fr-FR" sz="1200" b="0" i="0" kern="1200" dirty="0">
                <a:solidFill>
                  <a:schemeClr val="tx1"/>
                </a:solidFill>
                <a:effectLst/>
                <a:latin typeface="Arial" charset="0"/>
                <a:ea typeface="+mn-ea"/>
                <a:cs typeface="+mn-cs"/>
              </a:rPr>
              <a:t>Créé en 1987, le SNITEM est l’organisation professionnelle représentant la majeure partie de l'industrie du secteur des dispositifs médicaux et des Technologies de l'Information et de la Communication en Santé (TICS). Il fédère quelque 400 entreprises, dont de nombreuses PME.</a:t>
            </a:r>
            <a:endParaRPr lang="fr-FR" dirty="0"/>
          </a:p>
        </p:txBody>
      </p:sp>
      <p:sp>
        <p:nvSpPr>
          <p:cNvPr id="4" name="Espace réservé du numéro de diapositive 3">
            <a:extLst>
              <a:ext uri="{FF2B5EF4-FFF2-40B4-BE49-F238E27FC236}">
                <a16:creationId xmlns:a16="http://schemas.microsoft.com/office/drawing/2014/main" id="{67D5417D-2777-3453-E959-45DDF4F1583D}"/>
              </a:ext>
            </a:extLst>
          </p:cNvPr>
          <p:cNvSpPr>
            <a:spLocks noGrp="1"/>
          </p:cNvSpPr>
          <p:nvPr>
            <p:ph type="sldNum" sz="quarter" idx="10"/>
          </p:nvPr>
        </p:nvSpPr>
        <p:spPr/>
        <p:txBody>
          <a:bodyPr/>
          <a:lstStyle/>
          <a:p>
            <a:fld id="{EE6318C4-B210-4080-A60D-DC36945B80F4}" type="slidenum">
              <a:rPr lang="fr-FR" smtClean="0"/>
              <a:pPr/>
              <a:t>32</a:t>
            </a:fld>
            <a:endParaRPr lang="fr-FR"/>
          </a:p>
        </p:txBody>
      </p:sp>
    </p:spTree>
    <p:extLst>
      <p:ext uri="{BB962C8B-B14F-4D97-AF65-F5344CB8AC3E}">
        <p14:creationId xmlns:p14="http://schemas.microsoft.com/office/powerpoint/2010/main" val="90028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9756C19-6BE0-4B98-9CFB-DC2E744B8659}" type="slidenum">
              <a:rPr lang="fr-FR" smtClean="0"/>
              <a:t>2</a:t>
            </a:fld>
            <a:endParaRPr lang="fr-FR" dirty="0"/>
          </a:p>
        </p:txBody>
      </p:sp>
    </p:spTree>
    <p:extLst>
      <p:ext uri="{BB962C8B-B14F-4D97-AF65-F5344CB8AC3E}">
        <p14:creationId xmlns:p14="http://schemas.microsoft.com/office/powerpoint/2010/main" val="2511570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99833-980B-2B3C-95A1-25119402CF6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E80C134-11BC-F257-6D51-894BB473F69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A006678-99E2-82B8-331D-D22449400CB4}"/>
              </a:ext>
            </a:extLst>
          </p:cNvPr>
          <p:cNvSpPr>
            <a:spLocks noGrp="1"/>
          </p:cNvSpPr>
          <p:nvPr>
            <p:ph type="body" idx="1"/>
          </p:nvPr>
        </p:nvSpPr>
        <p:spPr/>
        <p:txBody>
          <a:bodyPr/>
          <a:lstStyle/>
          <a:p>
            <a:r>
              <a:rPr lang="de-DE"/>
              <a:t>The </a:t>
            </a:r>
            <a:r>
              <a:rPr lang="de-DE" err="1"/>
              <a:t>ecosystem</a:t>
            </a:r>
            <a:r>
              <a:rPr lang="de-DE"/>
              <a:t> </a:t>
            </a:r>
            <a:r>
              <a:rPr lang="de-DE" err="1"/>
              <a:t>of</a:t>
            </a:r>
            <a:r>
              <a:rPr lang="de-DE"/>
              <a:t> </a:t>
            </a:r>
            <a:r>
              <a:rPr lang="de-DE" err="1"/>
              <a:t>stakeholders</a:t>
            </a:r>
            <a:r>
              <a:rPr lang="de-DE"/>
              <a:t> </a:t>
            </a:r>
            <a:r>
              <a:rPr lang="de-DE" err="1"/>
              <a:t>we</a:t>
            </a:r>
            <a:r>
              <a:rPr lang="de-DE"/>
              <a:t> </a:t>
            </a:r>
            <a:r>
              <a:rPr lang="de-DE" err="1"/>
              <a:t>have</a:t>
            </a:r>
            <a:r>
              <a:rPr lang="de-DE"/>
              <a:t> in </a:t>
            </a:r>
            <a:r>
              <a:rPr lang="de-DE" err="1"/>
              <a:t>the</a:t>
            </a:r>
            <a:r>
              <a:rPr lang="de-DE"/>
              <a:t> Grenoble </a:t>
            </a:r>
            <a:r>
              <a:rPr lang="de-DE" err="1"/>
              <a:t>area</a:t>
            </a:r>
            <a:r>
              <a:rPr lang="de-DE"/>
              <a:t> </a:t>
            </a:r>
            <a:r>
              <a:rPr lang="de-DE" err="1"/>
              <a:t>encompasses</a:t>
            </a:r>
            <a:r>
              <a:rPr lang="de-DE"/>
              <a:t> </a:t>
            </a:r>
            <a:r>
              <a:rPr lang="de-DE" err="1"/>
              <a:t>more</a:t>
            </a:r>
            <a:r>
              <a:rPr lang="de-DE"/>
              <a:t> </a:t>
            </a:r>
            <a:r>
              <a:rPr lang="de-DE" err="1"/>
              <a:t>than</a:t>
            </a:r>
            <a:r>
              <a:rPr lang="de-DE"/>
              <a:t> 25 000 </a:t>
            </a:r>
            <a:r>
              <a:rPr lang="de-DE" err="1"/>
              <a:t>researchers</a:t>
            </a:r>
            <a:r>
              <a:rPr lang="de-DE"/>
              <a:t>, </a:t>
            </a:r>
            <a:r>
              <a:rPr lang="de-DE" err="1"/>
              <a:t>industry</a:t>
            </a:r>
            <a:r>
              <a:rPr lang="de-DE"/>
              <a:t> </a:t>
            </a:r>
            <a:r>
              <a:rPr lang="de-DE" err="1"/>
              <a:t>leaders</a:t>
            </a:r>
            <a:r>
              <a:rPr lang="de-DE"/>
              <a:t> and </a:t>
            </a:r>
            <a:r>
              <a:rPr lang="de-DE" err="1"/>
              <a:t>clinicians</a:t>
            </a:r>
            <a:r>
              <a:rPr lang="de-DE"/>
              <a:t> </a:t>
            </a:r>
            <a:r>
              <a:rPr lang="de-DE" err="1"/>
              <a:t>that</a:t>
            </a:r>
            <a:r>
              <a:rPr lang="de-DE"/>
              <a:t> </a:t>
            </a:r>
            <a:r>
              <a:rPr lang="de-DE" err="1"/>
              <a:t>has</a:t>
            </a:r>
            <a:r>
              <a:rPr lang="de-DE"/>
              <a:t> </a:t>
            </a:r>
            <a:r>
              <a:rPr lang="de-DE" err="1"/>
              <a:t>fuelled</a:t>
            </a:r>
            <a:r>
              <a:rPr lang="de-DE"/>
              <a:t> </a:t>
            </a:r>
            <a:r>
              <a:rPr lang="de-DE" err="1"/>
              <a:t>healthcare</a:t>
            </a:r>
            <a:r>
              <a:rPr lang="de-DE"/>
              <a:t> </a:t>
            </a:r>
            <a:r>
              <a:rPr lang="de-DE" err="1"/>
              <a:t>innovations</a:t>
            </a:r>
            <a:r>
              <a:rPr lang="de-DE"/>
              <a:t> </a:t>
            </a:r>
            <a:r>
              <a:rPr lang="de-DE" err="1"/>
              <a:t>with</a:t>
            </a:r>
            <a:r>
              <a:rPr lang="de-DE"/>
              <a:t> a boom </a:t>
            </a:r>
            <a:r>
              <a:rPr lang="de-DE" err="1"/>
              <a:t>of</a:t>
            </a:r>
            <a:r>
              <a:rPr lang="de-DE"/>
              <a:t> </a:t>
            </a:r>
            <a:r>
              <a:rPr lang="de-DE" err="1"/>
              <a:t>start-up</a:t>
            </a:r>
            <a:r>
              <a:rPr lang="de-DE"/>
              <a:t> </a:t>
            </a:r>
            <a:r>
              <a:rPr lang="de-DE" err="1"/>
              <a:t>creation</a:t>
            </a:r>
            <a:r>
              <a:rPr lang="de-DE"/>
              <a:t> in </a:t>
            </a:r>
            <a:r>
              <a:rPr lang="de-DE" err="1"/>
              <a:t>the</a:t>
            </a:r>
            <a:r>
              <a:rPr lang="de-DE"/>
              <a:t> last </a:t>
            </a:r>
            <a:r>
              <a:rPr lang="de-DE" err="1"/>
              <a:t>decade</a:t>
            </a:r>
            <a:r>
              <a:rPr lang="de-DE"/>
              <a:t>.</a:t>
            </a:r>
          </a:p>
          <a:p>
            <a:endParaRPr lang="de-DE"/>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a:solidFill>
                  <a:schemeClr val="tx1"/>
                </a:solidFill>
                <a:effectLst/>
                <a:latin typeface="+mn-lt"/>
                <a:ea typeface="+mn-ea"/>
                <a:cs typeface="+mn-cs"/>
              </a:rPr>
              <a:t>We cover a wide range of smart medical solutions such as: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a:solidFill>
                  <a:schemeClr val="tx1"/>
                </a:solidFill>
                <a:effectLst/>
                <a:latin typeface="+mn-lt"/>
                <a:ea typeface="+mn-ea"/>
                <a:cs typeface="+mn-cs"/>
              </a:rPr>
              <a:t>- diagnostics (</a:t>
            </a:r>
            <a:r>
              <a:rPr lang="en-GB" sz="1200" kern="1200" err="1">
                <a:solidFill>
                  <a:schemeClr val="tx1"/>
                </a:solidFill>
                <a:effectLst/>
                <a:latin typeface="+mn-lt"/>
                <a:ea typeface="+mn-ea"/>
                <a:cs typeface="+mn-cs"/>
              </a:rPr>
              <a:t>Avalun</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Magia</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Biomerieux</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Medimprint</a:t>
            </a:r>
            <a:r>
              <a:rPr lang="en-GB" sz="1200" kern="1200">
                <a:solidFill>
                  <a:schemeClr val="tx1"/>
                </a:solidFill>
                <a:effectLst/>
                <a:latin typeface="+mn-lt"/>
                <a:ea typeface="+mn-ea"/>
                <a:cs typeface="+mn-cs"/>
              </a:rPr>
              <a:t>, Roche…),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sz="1200" kern="1200">
                <a:solidFill>
                  <a:schemeClr val="tx1"/>
                </a:solidFill>
                <a:effectLst/>
                <a:latin typeface="+mn-lt"/>
                <a:ea typeface="+mn-ea"/>
                <a:cs typeface="+mn-cs"/>
              </a:rPr>
              <a:t>surgical robotics (</a:t>
            </a:r>
            <a:r>
              <a:rPr lang="en-GB" sz="1200" kern="1200" err="1">
                <a:solidFill>
                  <a:schemeClr val="tx1"/>
                </a:solidFill>
                <a:effectLst/>
                <a:latin typeface="+mn-lt"/>
                <a:ea typeface="+mn-ea"/>
                <a:cs typeface="+mn-cs"/>
              </a:rPr>
              <a:t>Koelis</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surgivisio</a:t>
            </a:r>
            <a:r>
              <a:rPr lang="en-GB" sz="1200" kern="1200">
                <a:solidFill>
                  <a:schemeClr val="tx1"/>
                </a:solidFill>
                <a:effectLst/>
                <a:latin typeface="+mn-lt"/>
                <a:ea typeface="+mn-ea"/>
                <a:cs typeface="+mn-cs"/>
              </a:rPr>
              <a:t>, Blue ortho…), imaging (</a:t>
            </a:r>
            <a:r>
              <a:rPr lang="en-GB" sz="1200" kern="1200" err="1">
                <a:solidFill>
                  <a:schemeClr val="tx1"/>
                </a:solidFill>
                <a:effectLst/>
                <a:latin typeface="+mn-lt"/>
                <a:ea typeface="+mn-ea"/>
                <a:cs typeface="+mn-cs"/>
              </a:rPr>
              <a:t>Fluoptics</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Trixell</a:t>
            </a:r>
            <a:r>
              <a:rPr lang="en-GB" sz="1200" kern="1200">
                <a:solidFill>
                  <a:schemeClr val="tx1"/>
                </a:solidFill>
                <a:effectLst/>
                <a:latin typeface="+mn-lt"/>
                <a:ea typeface="+mn-ea"/>
                <a:cs typeface="+mn-cs"/>
              </a:rPr>
              <a:t>, Teledyne e2v…),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sz="1200" kern="1200">
                <a:solidFill>
                  <a:schemeClr val="tx1"/>
                </a:solidFill>
                <a:effectLst/>
                <a:latin typeface="+mn-lt"/>
                <a:ea typeface="+mn-ea"/>
                <a:cs typeface="+mn-cs"/>
              </a:rPr>
              <a:t>drug delivery systems (BD, </a:t>
            </a:r>
            <a:r>
              <a:rPr lang="en-GB" sz="1200" kern="1200" err="1">
                <a:solidFill>
                  <a:schemeClr val="tx1"/>
                </a:solidFill>
                <a:effectLst/>
                <a:latin typeface="+mn-lt"/>
                <a:ea typeface="+mn-ea"/>
                <a:cs typeface="+mn-cs"/>
              </a:rPr>
              <a:t>Fresenius,Eveon</a:t>
            </a:r>
            <a:r>
              <a:rPr lang="en-GB" sz="1200" kern="1200">
                <a:solidFill>
                  <a:schemeClr val="tx1"/>
                </a:solidFill>
                <a:effectLst/>
                <a:latin typeface="+mn-lt"/>
                <a:ea typeface="+mn-ea"/>
                <a:cs typeface="+mn-cs"/>
              </a:rPr>
              <a:t>…),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sz="1200" kern="1200">
                <a:solidFill>
                  <a:schemeClr val="tx1"/>
                </a:solidFill>
                <a:effectLst/>
                <a:latin typeface="+mn-lt"/>
                <a:ea typeface="+mn-ea"/>
                <a:cs typeface="+mn-cs"/>
              </a:rPr>
              <a:t>implants (</a:t>
            </a:r>
            <a:r>
              <a:rPr lang="en-GB" sz="1200" kern="1200" err="1">
                <a:solidFill>
                  <a:schemeClr val="tx1"/>
                </a:solidFill>
                <a:effectLst/>
                <a:latin typeface="+mn-lt"/>
                <a:ea typeface="+mn-ea"/>
                <a:cs typeface="+mn-cs"/>
              </a:rPr>
              <a:t>Uromems</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diabeloop</a:t>
            </a:r>
            <a:r>
              <a:rPr lang="en-GB" sz="1200" kern="1200">
                <a:solidFill>
                  <a:schemeClr val="tx1"/>
                </a:solidFill>
                <a:effectLst/>
                <a:latin typeface="+mn-lt"/>
                <a:ea typeface="+mn-ea"/>
                <a:cs typeface="+mn-cs"/>
              </a:rPr>
              <a:t>, Wright medical, </a:t>
            </a:r>
            <a:r>
              <a:rPr lang="en-GB" sz="1200" kern="1200" err="1">
                <a:solidFill>
                  <a:schemeClr val="tx1"/>
                </a:solidFill>
                <a:effectLst/>
                <a:latin typeface="+mn-lt"/>
                <a:ea typeface="+mn-ea"/>
                <a:cs typeface="+mn-cs"/>
              </a:rPr>
              <a:t>Corin</a:t>
            </a:r>
            <a:r>
              <a:rPr lang="en-GB" sz="1200" kern="1200">
                <a:solidFill>
                  <a:schemeClr val="tx1"/>
                </a:solidFill>
                <a:effectLst/>
                <a:latin typeface="+mn-lt"/>
                <a:ea typeface="+mn-ea"/>
                <a:cs typeface="+mn-cs"/>
              </a:rPr>
              <a:t>..),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sz="1200" kern="1200">
                <a:solidFill>
                  <a:schemeClr val="tx1"/>
                </a:solidFill>
                <a:effectLst/>
                <a:latin typeface="+mn-lt"/>
                <a:ea typeface="+mn-ea"/>
                <a:cs typeface="+mn-cs"/>
              </a:rPr>
              <a:t>connected devices (</a:t>
            </a:r>
            <a:r>
              <a:rPr lang="en-GB" sz="1200" kern="1200" err="1">
                <a:solidFill>
                  <a:schemeClr val="tx1"/>
                </a:solidFill>
                <a:effectLst/>
                <a:latin typeface="+mn-lt"/>
                <a:ea typeface="+mn-ea"/>
                <a:cs typeface="+mn-cs"/>
              </a:rPr>
              <a:t>Remedee</a:t>
            </a:r>
            <a:r>
              <a:rPr lang="en-GB" sz="1200" kern="1200">
                <a:solidFill>
                  <a:schemeClr val="tx1"/>
                </a:solidFill>
                <a:effectLst/>
                <a:latin typeface="+mn-lt"/>
                <a:ea typeface="+mn-ea"/>
                <a:cs typeface="+mn-cs"/>
              </a:rPr>
              <a:t> lab, </a:t>
            </a:r>
            <a:r>
              <a:rPr lang="en-GB" sz="1200" kern="1200" err="1">
                <a:solidFill>
                  <a:schemeClr val="tx1"/>
                </a:solidFill>
                <a:effectLst/>
                <a:latin typeface="+mn-lt"/>
                <a:ea typeface="+mn-ea"/>
                <a:cs typeface="+mn-cs"/>
              </a:rPr>
              <a:t>Grapheal</a:t>
            </a:r>
            <a:r>
              <a:rPr lang="en-GB" sz="1200" kern="1200">
                <a:solidFill>
                  <a:schemeClr val="tx1"/>
                </a:solidFill>
                <a:effectLst/>
                <a:latin typeface="+mn-lt"/>
                <a:ea typeface="+mn-ea"/>
                <a:cs typeface="+mn-cs"/>
              </a:rPr>
              <a:t>…), software (</a:t>
            </a:r>
            <a:r>
              <a:rPr lang="en-GB" sz="1200" kern="1200" err="1">
                <a:solidFill>
                  <a:schemeClr val="tx1"/>
                </a:solidFill>
                <a:effectLst/>
                <a:latin typeface="+mn-lt"/>
                <a:ea typeface="+mn-ea"/>
                <a:cs typeface="+mn-cs"/>
              </a:rPr>
              <a:t>Technidata</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Kayentis</a:t>
            </a:r>
            <a:r>
              <a:rPr lang="en-GB" sz="1200" kern="1200">
                <a:solidFill>
                  <a:schemeClr val="tx1"/>
                </a:solidFill>
                <a:effectLst/>
                <a:latin typeface="+mn-lt"/>
                <a:ea typeface="+mn-ea"/>
                <a:cs typeface="+mn-cs"/>
              </a:rPr>
              <a:t>, Alma …),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sz="1200" kern="1200">
                <a:solidFill>
                  <a:schemeClr val="tx1"/>
                </a:solidFill>
                <a:effectLst/>
                <a:latin typeface="+mn-lt"/>
                <a:ea typeface="+mn-ea"/>
                <a:cs typeface="+mn-cs"/>
              </a:rPr>
              <a:t>therapeutics and biotechnologies (</a:t>
            </a:r>
            <a:r>
              <a:rPr lang="en-GB" sz="1200" kern="1200" err="1">
                <a:solidFill>
                  <a:schemeClr val="tx1"/>
                </a:solidFill>
                <a:effectLst/>
                <a:latin typeface="+mn-lt"/>
                <a:ea typeface="+mn-ea"/>
                <a:cs typeface="+mn-cs"/>
              </a:rPr>
              <a:t>Advicenne</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NHtheragix</a:t>
            </a:r>
            <a:r>
              <a:rPr lang="en-GB" sz="1200" kern="1200">
                <a:solidFill>
                  <a:schemeClr val="tx1"/>
                </a:solidFill>
                <a:effectLst/>
                <a:latin typeface="+mn-lt"/>
                <a:ea typeface="+mn-ea"/>
                <a:cs typeface="+mn-cs"/>
              </a:rPr>
              <a:t>, </a:t>
            </a:r>
            <a:r>
              <a:rPr lang="en-GB" sz="1200" kern="1200" err="1">
                <a:solidFill>
                  <a:schemeClr val="tx1"/>
                </a:solidFill>
                <a:effectLst/>
                <a:latin typeface="+mn-lt"/>
                <a:ea typeface="+mn-ea"/>
                <a:cs typeface="+mn-cs"/>
              </a:rPr>
              <a:t>synapcell</a:t>
            </a:r>
            <a:r>
              <a:rPr lang="en-GB" sz="1200" kern="120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a:solidFill>
                  <a:schemeClr val="tx1"/>
                </a:solidFill>
                <a:effectLst/>
                <a:latin typeface="+mn-lt"/>
                <a:ea typeface="+mn-ea"/>
                <a:cs typeface="+mn-cs"/>
              </a:rPr>
              <a:t>Over our 106 members, the area gathers more than 200 organisations in the field of heath technologies</a:t>
            </a:r>
            <a:endParaRPr lang="fr-FR" sz="1200" kern="1200">
              <a:solidFill>
                <a:schemeClr val="tx1"/>
              </a:solidFill>
              <a:effectLst/>
              <a:latin typeface="+mn-lt"/>
              <a:ea typeface="+mn-ea"/>
              <a:cs typeface="+mn-cs"/>
            </a:endParaRPr>
          </a:p>
          <a:p>
            <a:endParaRPr lang="de-DE"/>
          </a:p>
          <a:p>
            <a:r>
              <a:rPr lang="de-DE"/>
              <a:t>On </a:t>
            </a:r>
            <a:r>
              <a:rPr lang="de-DE" err="1"/>
              <a:t>this</a:t>
            </a:r>
            <a:r>
              <a:rPr lang="de-DE"/>
              <a:t> </a:t>
            </a:r>
            <a:r>
              <a:rPr lang="de-DE" err="1"/>
              <a:t>slide</a:t>
            </a:r>
            <a:r>
              <a:rPr lang="de-DE"/>
              <a:t> </a:t>
            </a:r>
            <a:r>
              <a:rPr lang="de-DE" err="1"/>
              <a:t>is</a:t>
            </a:r>
            <a:r>
              <a:rPr lang="de-DE"/>
              <a:t> an </a:t>
            </a:r>
            <a:r>
              <a:rPr lang="de-DE" err="1"/>
              <a:t>overview</a:t>
            </a:r>
            <a:r>
              <a:rPr lang="de-DE"/>
              <a:t> </a:t>
            </a:r>
            <a:r>
              <a:rPr lang="de-DE" err="1"/>
              <a:t>of</a:t>
            </a:r>
            <a:r>
              <a:rPr lang="de-DE"/>
              <a:t> </a:t>
            </a:r>
            <a:r>
              <a:rPr lang="de-DE" err="1"/>
              <a:t>our</a:t>
            </a:r>
            <a:r>
              <a:rPr lang="de-DE"/>
              <a:t> </a:t>
            </a:r>
            <a:r>
              <a:rPr lang="de-DE" err="1"/>
              <a:t>ecosystem</a:t>
            </a:r>
            <a:r>
              <a:rPr lang="de-DE"/>
              <a:t> and </a:t>
            </a:r>
            <a:r>
              <a:rPr lang="de-DE" err="1"/>
              <a:t>the</a:t>
            </a:r>
            <a:r>
              <a:rPr lang="de-DE"/>
              <a:t> </a:t>
            </a:r>
            <a:r>
              <a:rPr lang="de-DE" err="1"/>
              <a:t>areas</a:t>
            </a:r>
            <a:r>
              <a:rPr lang="de-DE"/>
              <a:t> </a:t>
            </a:r>
            <a:r>
              <a:rPr lang="de-DE" err="1"/>
              <a:t>the</a:t>
            </a:r>
            <a:r>
              <a:rPr lang="de-DE"/>
              <a:t> </a:t>
            </a:r>
            <a:r>
              <a:rPr lang="de-DE" err="1"/>
              <a:t>companies</a:t>
            </a:r>
            <a:r>
              <a:rPr lang="de-DE"/>
              <a:t> </a:t>
            </a:r>
            <a:r>
              <a:rPr lang="de-DE" err="1"/>
              <a:t>address</a:t>
            </a:r>
            <a:r>
              <a:rPr lang="de-DE"/>
              <a:t> and </a:t>
            </a:r>
            <a:r>
              <a:rPr lang="de-DE" err="1"/>
              <a:t>develop</a:t>
            </a:r>
            <a:r>
              <a:rPr lang="de-DE"/>
              <a:t> </a:t>
            </a:r>
            <a:r>
              <a:rPr lang="de-DE" err="1"/>
              <a:t>solutions</a:t>
            </a:r>
            <a:r>
              <a:rPr lang="de-DE"/>
              <a:t>.  </a:t>
            </a:r>
          </a:p>
          <a:p>
            <a:endParaRPr lang="de-DE"/>
          </a:p>
          <a:p>
            <a:r>
              <a:rPr lang="de-DE" err="1"/>
              <a:t>For</a:t>
            </a:r>
            <a:r>
              <a:rPr lang="de-DE" baseline="0"/>
              <a:t> </a:t>
            </a:r>
            <a:r>
              <a:rPr lang="de-DE" baseline="0" err="1"/>
              <a:t>instance</a:t>
            </a:r>
            <a:r>
              <a:rPr lang="de-DE" baseline="0"/>
              <a:t>, in </a:t>
            </a:r>
            <a:r>
              <a:rPr lang="de-DE" baseline="0" err="1"/>
              <a:t>the</a:t>
            </a:r>
            <a:r>
              <a:rPr lang="de-DE" baseline="0"/>
              <a:t> </a:t>
            </a:r>
            <a:r>
              <a:rPr lang="de-DE" baseline="0" err="1"/>
              <a:t>local</a:t>
            </a:r>
            <a:r>
              <a:rPr lang="de-DE" baseline="0"/>
              <a:t> </a:t>
            </a:r>
            <a:r>
              <a:rPr lang="de-DE" baseline="0" err="1"/>
              <a:t>medical</a:t>
            </a:r>
            <a:r>
              <a:rPr lang="de-DE" baseline="0"/>
              <a:t> </a:t>
            </a:r>
            <a:r>
              <a:rPr lang="de-DE" baseline="0" err="1"/>
              <a:t>device</a:t>
            </a:r>
            <a:r>
              <a:rPr lang="de-DE" baseline="0"/>
              <a:t> </a:t>
            </a:r>
            <a:r>
              <a:rPr lang="de-DE" baseline="0" err="1"/>
              <a:t>industry</a:t>
            </a:r>
            <a:r>
              <a:rPr lang="de-DE" baseline="0"/>
              <a:t> </a:t>
            </a:r>
            <a:r>
              <a:rPr lang="de-DE" baseline="0" err="1"/>
              <a:t>we</a:t>
            </a:r>
            <a:r>
              <a:rPr lang="de-DE" baseline="0"/>
              <a:t> </a:t>
            </a:r>
            <a:r>
              <a:rPr lang="de-DE" baseline="0" err="1"/>
              <a:t>count</a:t>
            </a:r>
            <a:r>
              <a:rPr lang="de-DE" baseline="0"/>
              <a:t> </a:t>
            </a:r>
            <a:r>
              <a:rPr lang="de-DE" baseline="0" err="1"/>
              <a:t>around</a:t>
            </a:r>
            <a:r>
              <a:rPr lang="de-DE" baseline="0"/>
              <a:t> 150 </a:t>
            </a:r>
            <a:r>
              <a:rPr lang="de-DE" baseline="0" err="1"/>
              <a:t>companies</a:t>
            </a:r>
            <a:r>
              <a:rPr lang="de-DE" baseline="0"/>
              <a:t> </a:t>
            </a:r>
            <a:r>
              <a:rPr lang="de-DE" baseline="0" err="1"/>
              <a:t>adressing</a:t>
            </a:r>
            <a:r>
              <a:rPr lang="de-DE" baseline="0"/>
              <a:t>  a </a:t>
            </a:r>
            <a:r>
              <a:rPr lang="de-DE" baseline="0" err="1"/>
              <a:t>wide</a:t>
            </a:r>
            <a:r>
              <a:rPr lang="de-DE" baseline="0"/>
              <a:t> </a:t>
            </a:r>
            <a:r>
              <a:rPr lang="de-DE" baseline="0" err="1"/>
              <a:t>range</a:t>
            </a:r>
            <a:r>
              <a:rPr lang="de-DE" baseline="0"/>
              <a:t> </a:t>
            </a:r>
            <a:r>
              <a:rPr lang="de-DE" baseline="0" err="1"/>
              <a:t>of</a:t>
            </a:r>
            <a:r>
              <a:rPr lang="de-DE" baseline="0"/>
              <a:t> </a:t>
            </a:r>
            <a:r>
              <a:rPr lang="de-DE" baseline="0" err="1"/>
              <a:t>market</a:t>
            </a:r>
            <a:r>
              <a:rPr lang="de-DE" baseline="0"/>
              <a:t> </a:t>
            </a:r>
            <a:r>
              <a:rPr lang="de-DE" baseline="0" err="1"/>
              <a:t>segments</a:t>
            </a:r>
            <a:r>
              <a:rPr lang="de-DE" baseline="0"/>
              <a:t> such </a:t>
            </a:r>
            <a:r>
              <a:rPr lang="de-DE" baseline="0" err="1"/>
              <a:t>as</a:t>
            </a:r>
            <a:r>
              <a:rPr lang="de-DE" baseline="0"/>
              <a:t> in vitro, </a:t>
            </a:r>
            <a:r>
              <a:rPr lang="de-DE" baseline="0" err="1"/>
              <a:t>drug</a:t>
            </a:r>
            <a:r>
              <a:rPr lang="de-DE" baseline="0"/>
              <a:t> </a:t>
            </a:r>
            <a:r>
              <a:rPr lang="de-DE" baseline="0" err="1"/>
              <a:t>delivery</a:t>
            </a:r>
            <a:r>
              <a:rPr lang="de-DE" baseline="0"/>
              <a:t>, </a:t>
            </a:r>
            <a:r>
              <a:rPr lang="de-DE" baseline="0" err="1"/>
              <a:t>medical</a:t>
            </a:r>
            <a:r>
              <a:rPr lang="de-DE" baseline="0"/>
              <a:t> </a:t>
            </a:r>
            <a:r>
              <a:rPr lang="de-DE" baseline="0" err="1"/>
              <a:t>imaging</a:t>
            </a:r>
            <a:r>
              <a:rPr lang="de-DE" baseline="0"/>
              <a:t>, </a:t>
            </a:r>
            <a:r>
              <a:rPr lang="de-DE" baseline="0" err="1"/>
              <a:t>implants</a:t>
            </a:r>
            <a:r>
              <a:rPr lang="de-DE" baseline="0"/>
              <a:t>, </a:t>
            </a:r>
            <a:r>
              <a:rPr lang="de-DE" baseline="0" err="1"/>
              <a:t>or</a:t>
            </a:r>
            <a:r>
              <a:rPr lang="de-DE" baseline="0"/>
              <a:t> e-</a:t>
            </a:r>
            <a:r>
              <a:rPr lang="de-DE" baseline="0" err="1"/>
              <a:t>health</a:t>
            </a:r>
            <a:endParaRPr lang="de-DE" baseline="0"/>
          </a:p>
          <a:p>
            <a:endParaRPr lang="fr-FR"/>
          </a:p>
        </p:txBody>
      </p:sp>
    </p:spTree>
    <p:extLst>
      <p:ext uri="{BB962C8B-B14F-4D97-AF65-F5344CB8AC3E}">
        <p14:creationId xmlns:p14="http://schemas.microsoft.com/office/powerpoint/2010/main" val="3117115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9756C19-6BE0-4B98-9CFB-DC2E744B8659}" type="slidenum">
              <a:rPr lang="fr-FR" smtClean="0"/>
              <a:t>35</a:t>
            </a:fld>
            <a:endParaRPr lang="fr-FR"/>
          </a:p>
        </p:txBody>
      </p:sp>
    </p:spTree>
    <p:extLst>
      <p:ext uri="{BB962C8B-B14F-4D97-AF65-F5344CB8AC3E}">
        <p14:creationId xmlns:p14="http://schemas.microsoft.com/office/powerpoint/2010/main" val="3768239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txBox="1">
            <a:spLocks noGrp="1"/>
          </p:cNvSpPr>
          <p:nvPr>
            <p:ph type="sldNum" sz="quarter" idx="5"/>
          </p:nvPr>
        </p:nvSpPr>
        <p:spPr>
          <a:ln/>
        </p:spPr>
        <p:txBody>
          <a:bodyPr lIns="0" tIns="0" rIns="0" bIns="0" anchor="b" anchorCtr="0">
            <a:noAutofit/>
          </a:bodyPr>
          <a:lstStyle/>
          <a:p>
            <a:pPr lvl="0"/>
            <a:fld id="{F4021FC3-88DF-43D5-B8BF-819E5CAC280C}" type="slidenum">
              <a:rPr/>
              <a:pPr lvl="0"/>
              <a:t>39</a:t>
            </a:fld>
            <a:endParaRPr lang="fr-FR"/>
          </a:p>
        </p:txBody>
      </p:sp>
      <p:sp>
        <p:nvSpPr>
          <p:cNvPr id="2" name="Espace réservé de l'image des diapositives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Espace réservé des commentaires 2"/>
          <p:cNvSpPr txBox="1">
            <a:spLocks noGrp="1"/>
          </p:cNvSpPr>
          <p:nvPr>
            <p:ph type="body" sz="quarter" idx="1"/>
          </p:nvPr>
        </p:nvSpPr>
        <p:spPr/>
        <p:txBody>
          <a:bodyPr/>
          <a:lstStyle/>
          <a:p>
            <a:pPr lvl="0"/>
            <a:r>
              <a:rPr lang="fr-FR" dirty="0"/>
              <a:t>Logique de niveaux d'emboîtement</a:t>
            </a:r>
          </a:p>
          <a:p>
            <a:pPr lvl="0"/>
            <a:endParaRPr lang="fr-FR" dirty="0"/>
          </a:p>
          <a:p>
            <a:pPr lvl="0"/>
            <a:r>
              <a:rPr lang="fr-FR" dirty="0"/>
              <a:t>S'utilise en structure (photographie) et en évolution pour montrer les évolutions, les mutations du marché du travail, de l'emploi</a:t>
            </a:r>
          </a:p>
          <a:p>
            <a:pPr lvl="0"/>
            <a:r>
              <a:rPr lang="fr-FR" dirty="0"/>
              <a:t>Demander aux étudiants d'aller voir chez eux dans la rubrique Nomenclature de l'INSEE</a:t>
            </a:r>
          </a:p>
        </p:txBody>
      </p:sp>
    </p:spTree>
    <p:extLst>
      <p:ext uri="{BB962C8B-B14F-4D97-AF65-F5344CB8AC3E}">
        <p14:creationId xmlns:p14="http://schemas.microsoft.com/office/powerpoint/2010/main" val="570084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E6318C4-B210-4080-A60D-DC36945B80F4}" type="slidenum">
              <a:rPr lang="fr-FR" smtClean="0"/>
              <a:pPr/>
              <a:t>40</a:t>
            </a:fld>
            <a:endParaRPr lang="fr-FR"/>
          </a:p>
        </p:txBody>
      </p:sp>
    </p:spTree>
    <p:extLst>
      <p:ext uri="{BB962C8B-B14F-4D97-AF65-F5344CB8AC3E}">
        <p14:creationId xmlns:p14="http://schemas.microsoft.com/office/powerpoint/2010/main" val="1196364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660D7-4B31-ECFD-B3E3-689D86B0120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DEF2DB-EF21-863D-FD1A-8B984816CE31}"/>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7E659BA-BF5B-CC7B-6118-BF83917B40F3}"/>
              </a:ext>
            </a:extLst>
          </p:cNvPr>
          <p:cNvSpPr>
            <a:spLocks noGrp="1"/>
          </p:cNvSpPr>
          <p:nvPr>
            <p:ph type="body" idx="1"/>
          </p:nvPr>
        </p:nvSpPr>
        <p:spPr/>
        <p:txBody>
          <a:bodyPr>
            <a:normAutofit/>
          </a:bodyPr>
          <a:lstStyle/>
          <a:p>
            <a:endParaRPr lang="fr-FR" dirty="0"/>
          </a:p>
        </p:txBody>
      </p:sp>
      <p:sp>
        <p:nvSpPr>
          <p:cNvPr id="4" name="Espace réservé du numéro de diapositive 3">
            <a:extLst>
              <a:ext uri="{FF2B5EF4-FFF2-40B4-BE49-F238E27FC236}">
                <a16:creationId xmlns:a16="http://schemas.microsoft.com/office/drawing/2014/main" id="{3629C693-4A97-EEDB-6C42-A3E9A7790CCD}"/>
              </a:ext>
            </a:extLst>
          </p:cNvPr>
          <p:cNvSpPr>
            <a:spLocks noGrp="1"/>
          </p:cNvSpPr>
          <p:nvPr>
            <p:ph type="sldNum" sz="quarter" idx="10"/>
          </p:nvPr>
        </p:nvSpPr>
        <p:spPr/>
        <p:txBody>
          <a:bodyPr/>
          <a:lstStyle/>
          <a:p>
            <a:fld id="{EE6318C4-B210-4080-A60D-DC36945B80F4}" type="slidenum">
              <a:rPr lang="fr-FR" smtClean="0"/>
              <a:pPr/>
              <a:t>46</a:t>
            </a:fld>
            <a:endParaRPr lang="fr-FR"/>
          </a:p>
        </p:txBody>
      </p:sp>
    </p:spTree>
    <p:extLst>
      <p:ext uri="{BB962C8B-B14F-4D97-AF65-F5344CB8AC3E}">
        <p14:creationId xmlns:p14="http://schemas.microsoft.com/office/powerpoint/2010/main" val="521674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9756C19-6BE0-4B98-9CFB-DC2E744B8659}" type="slidenum">
              <a:rPr lang="fr-FR" smtClean="0"/>
              <a:t>48</a:t>
            </a:fld>
            <a:endParaRPr lang="fr-FR"/>
          </a:p>
        </p:txBody>
      </p:sp>
    </p:spTree>
    <p:extLst>
      <p:ext uri="{BB962C8B-B14F-4D97-AF65-F5344CB8AC3E}">
        <p14:creationId xmlns:p14="http://schemas.microsoft.com/office/powerpoint/2010/main" val="105184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18497-91D6-7967-677C-EDB5EA650EA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4BFDE7-47B8-C49D-0D69-B7D522C7973E}"/>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55F29905-905B-CF06-FDED-D925D2D6DF9C}"/>
              </a:ext>
            </a:extLst>
          </p:cNvPr>
          <p:cNvSpPr>
            <a:spLocks noGrp="1"/>
          </p:cNvSpPr>
          <p:nvPr>
            <p:ph type="body" idx="1"/>
          </p:nvPr>
        </p:nvSpPr>
        <p:spPr/>
        <p:txBody>
          <a:bodyPr>
            <a:normAutofit/>
          </a:bodyPr>
          <a:lstStyle/>
          <a:p>
            <a:endParaRPr lang="fr-FR" dirty="0"/>
          </a:p>
        </p:txBody>
      </p:sp>
      <p:sp>
        <p:nvSpPr>
          <p:cNvPr id="4" name="Espace réservé du numéro de diapositive 3">
            <a:extLst>
              <a:ext uri="{FF2B5EF4-FFF2-40B4-BE49-F238E27FC236}">
                <a16:creationId xmlns:a16="http://schemas.microsoft.com/office/drawing/2014/main" id="{37982E19-E9B2-C8C6-495F-98D7CC6617E8}"/>
              </a:ext>
            </a:extLst>
          </p:cNvPr>
          <p:cNvSpPr>
            <a:spLocks noGrp="1"/>
          </p:cNvSpPr>
          <p:nvPr>
            <p:ph type="sldNum" sz="quarter" idx="10"/>
          </p:nvPr>
        </p:nvSpPr>
        <p:spPr/>
        <p:txBody>
          <a:bodyPr/>
          <a:lstStyle/>
          <a:p>
            <a:fld id="{EE6318C4-B210-4080-A60D-DC36945B80F4}" type="slidenum">
              <a:rPr lang="fr-FR" smtClean="0"/>
              <a:pPr/>
              <a:t>49</a:t>
            </a:fld>
            <a:endParaRPr lang="fr-FR"/>
          </a:p>
        </p:txBody>
      </p:sp>
    </p:spTree>
    <p:extLst>
      <p:ext uri="{BB962C8B-B14F-4D97-AF65-F5344CB8AC3E}">
        <p14:creationId xmlns:p14="http://schemas.microsoft.com/office/powerpoint/2010/main" val="3445803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defTabSz="882213">
              <a:defRPr/>
            </a:pPr>
            <a:r>
              <a:rPr lang="fr-FR" dirty="0"/>
              <a:t>8 TPE sont devenus des PME : </a:t>
            </a:r>
          </a:p>
          <a:p>
            <a:pPr marL="165415" indent="-165415">
              <a:buFont typeface="Arial" panose="020B0604020202020204" pitchFamily="34" charset="0"/>
              <a:buChar char="•"/>
            </a:pPr>
            <a:r>
              <a:rPr lang="fr-FR" dirty="0"/>
              <a:t>EQUITIME</a:t>
            </a:r>
          </a:p>
          <a:p>
            <a:pPr marL="165415" indent="-165415">
              <a:buFont typeface="Arial" panose="020B0604020202020204" pitchFamily="34" charset="0"/>
              <a:buChar char="•"/>
            </a:pPr>
            <a:r>
              <a:rPr lang="fr-FR" dirty="0"/>
              <a:t>AATLANTIDE </a:t>
            </a:r>
          </a:p>
          <a:p>
            <a:pPr marL="165415" indent="-165415">
              <a:buFont typeface="Arial" panose="020B0604020202020204" pitchFamily="34" charset="0"/>
              <a:buChar char="•"/>
            </a:pPr>
            <a:r>
              <a:rPr lang="fr-FR" dirty="0"/>
              <a:t>RTD RECHERCHES TECHNIQUES DENTAIRES</a:t>
            </a:r>
          </a:p>
          <a:p>
            <a:pPr marL="165415" indent="-165415">
              <a:buFont typeface="Arial" panose="020B0604020202020204" pitchFamily="34" charset="0"/>
              <a:buChar char="•"/>
            </a:pPr>
            <a:r>
              <a:rPr lang="fr-FR" dirty="0"/>
              <a:t>DEMEURE ORTHOPEDIE </a:t>
            </a:r>
          </a:p>
          <a:p>
            <a:pPr marL="165415" indent="-165415">
              <a:buFont typeface="Arial" panose="020B0604020202020204" pitchFamily="34" charset="0"/>
              <a:buChar char="•"/>
            </a:pPr>
            <a:r>
              <a:rPr lang="fr-FR" dirty="0"/>
              <a:t>ODONTEC </a:t>
            </a:r>
          </a:p>
          <a:p>
            <a:pPr marL="165415" indent="-165415">
              <a:buFont typeface="Arial" panose="020B0604020202020204" pitchFamily="34" charset="0"/>
              <a:buChar char="•"/>
            </a:pPr>
            <a:r>
              <a:rPr lang="fr-FR" dirty="0"/>
              <a:t>PHARMA DOM ORKYN </a:t>
            </a:r>
          </a:p>
          <a:p>
            <a:pPr marL="165415" indent="-165415">
              <a:buFont typeface="Arial" panose="020B0604020202020204" pitchFamily="34" charset="0"/>
              <a:buChar char="•"/>
            </a:pPr>
            <a:r>
              <a:rPr lang="fr-FR" dirty="0"/>
              <a:t>ERAS LABO </a:t>
            </a:r>
          </a:p>
          <a:p>
            <a:pPr marL="165415" indent="-165415">
              <a:buFont typeface="Arial" panose="020B0604020202020204" pitchFamily="34" charset="0"/>
              <a:buChar char="•"/>
            </a:pPr>
            <a:r>
              <a:rPr lang="fr-FR" dirty="0"/>
              <a:t>OMNILIFE SCIENCE - </a:t>
            </a:r>
            <a:r>
              <a:rPr lang="fr-FR" dirty="0" err="1"/>
              <a:t>praxim</a:t>
            </a:r>
            <a:r>
              <a:rPr lang="fr-FR" dirty="0"/>
              <a:t> </a:t>
            </a:r>
          </a:p>
          <a:p>
            <a:pPr marL="165415" indent="-165415">
              <a:buFont typeface="Arial" panose="020B0604020202020204" pitchFamily="34" charset="0"/>
              <a:buChar char="•"/>
            </a:pPr>
            <a:endParaRPr lang="fr-FR" dirty="0"/>
          </a:p>
          <a:p>
            <a:r>
              <a:rPr lang="fr-FR" dirty="0"/>
              <a:t>LES 12 PME</a:t>
            </a:r>
            <a:r>
              <a:rPr lang="fr-FR" baseline="0" dirty="0"/>
              <a:t> qui étaient des startups (&gt; 10 salariés) : </a:t>
            </a:r>
          </a:p>
          <a:p>
            <a:pPr marL="165415" indent="-165415" defTabSz="882213">
              <a:buFont typeface="Arial" panose="020B0604020202020204" pitchFamily="34" charset="0"/>
              <a:buChar char="•"/>
              <a:defRPr/>
            </a:pPr>
            <a:r>
              <a:rPr lang="fr-FR" dirty="0"/>
              <a:t>MOVEA INVENSENSE France (2008)</a:t>
            </a:r>
          </a:p>
          <a:p>
            <a:pPr marL="165415" indent="-165415">
              <a:buFont typeface="Arial" panose="020B0604020202020204" pitchFamily="34" charset="0"/>
              <a:buChar char="•"/>
            </a:pPr>
            <a:r>
              <a:rPr lang="fr-FR" dirty="0"/>
              <a:t> EQUITIME  (1999)</a:t>
            </a:r>
          </a:p>
          <a:p>
            <a:pPr marL="165415" indent="-165415">
              <a:buFont typeface="Arial" panose="020B0604020202020204" pitchFamily="34" charset="0"/>
              <a:buChar char="•"/>
            </a:pPr>
            <a:r>
              <a:rPr lang="fr-FR" dirty="0"/>
              <a:t>CYTOO  (2008)</a:t>
            </a:r>
          </a:p>
          <a:p>
            <a:pPr marL="165415" indent="-165415">
              <a:buFont typeface="Arial" panose="020B0604020202020204" pitchFamily="34" charset="0"/>
              <a:buChar char="•"/>
            </a:pPr>
            <a:r>
              <a:rPr lang="fr-FR" dirty="0"/>
              <a:t>ENDOCONTROL (2006)</a:t>
            </a:r>
          </a:p>
          <a:p>
            <a:pPr marL="165415" indent="-165415">
              <a:buFont typeface="Arial" panose="020B0604020202020204" pitchFamily="34" charset="0"/>
              <a:buChar char="•"/>
            </a:pPr>
            <a:r>
              <a:rPr lang="fr-FR" dirty="0"/>
              <a:t>SURGIQUAL INSTITUTE (2009)</a:t>
            </a:r>
          </a:p>
          <a:p>
            <a:pPr marL="165415" indent="-165415">
              <a:buFont typeface="Arial" panose="020B0604020202020204" pitchFamily="34" charset="0"/>
              <a:buChar char="•"/>
            </a:pPr>
            <a:r>
              <a:rPr lang="fr-FR" dirty="0"/>
              <a:t> IMMUNID  (2006)</a:t>
            </a:r>
          </a:p>
          <a:p>
            <a:pPr marL="165415" indent="-165415">
              <a:buFont typeface="Arial" panose="020B0604020202020204" pitchFamily="34" charset="0"/>
              <a:buChar char="•"/>
            </a:pPr>
            <a:r>
              <a:rPr lang="fr-FR" dirty="0"/>
              <a:t>GENOSTAR  (2009)</a:t>
            </a:r>
          </a:p>
          <a:p>
            <a:pPr marL="165415" indent="-165415">
              <a:buFont typeface="Arial" panose="020B0604020202020204" pitchFamily="34" charset="0"/>
              <a:buChar char="•"/>
            </a:pPr>
            <a:r>
              <a:rPr lang="fr-FR" dirty="0"/>
              <a:t>FLUOPTICS (2009)</a:t>
            </a:r>
          </a:p>
          <a:p>
            <a:pPr marL="165415" indent="-165415">
              <a:buFont typeface="Arial" panose="020B0604020202020204" pitchFamily="34" charset="0"/>
              <a:buChar char="•"/>
            </a:pPr>
            <a:r>
              <a:rPr lang="fr-FR" dirty="0"/>
              <a:t> MINMAXMEDICAL  (2011)</a:t>
            </a:r>
          </a:p>
          <a:p>
            <a:pPr marL="165415" indent="-165415">
              <a:buFont typeface="Arial" panose="020B0604020202020204" pitchFamily="34" charset="0"/>
              <a:buChar char="•"/>
            </a:pPr>
            <a:r>
              <a:rPr lang="fr-FR" dirty="0"/>
              <a:t>KOELIS  (2008)</a:t>
            </a:r>
          </a:p>
          <a:p>
            <a:pPr marL="165415" indent="-165415">
              <a:buFont typeface="Arial" panose="020B0604020202020204" pitchFamily="34" charset="0"/>
              <a:buChar char="•"/>
            </a:pPr>
            <a:r>
              <a:rPr lang="fr-FR" dirty="0"/>
              <a:t>ALPAO  (2009)</a:t>
            </a:r>
          </a:p>
          <a:p>
            <a:pPr marL="165415" indent="-165415">
              <a:buFont typeface="Arial" panose="020B0604020202020204" pitchFamily="34" charset="0"/>
              <a:buChar char="•"/>
            </a:pPr>
            <a:r>
              <a:rPr lang="fr-FR" dirty="0"/>
              <a:t>EVEON  (</a:t>
            </a:r>
            <a:r>
              <a:rPr lang="fr-FR"/>
              <a:t>2010)</a:t>
            </a:r>
            <a:endParaRPr lang="fr-FR" dirty="0"/>
          </a:p>
        </p:txBody>
      </p:sp>
      <p:sp>
        <p:nvSpPr>
          <p:cNvPr id="4" name="Espace réservé du numéro de diapositive 3"/>
          <p:cNvSpPr>
            <a:spLocks noGrp="1"/>
          </p:cNvSpPr>
          <p:nvPr>
            <p:ph type="sldNum" sz="quarter" idx="10"/>
          </p:nvPr>
        </p:nvSpPr>
        <p:spPr/>
        <p:txBody>
          <a:bodyPr/>
          <a:lstStyle/>
          <a:p>
            <a:fld id="{360E9EE2-6F12-492D-B6BD-F29F183ACF24}" type="slidenum">
              <a:rPr lang="fr-FR" smtClean="0"/>
              <a:t>51</a:t>
            </a:fld>
            <a:endParaRPr lang="fr-FR"/>
          </a:p>
        </p:txBody>
      </p:sp>
    </p:spTree>
    <p:extLst>
      <p:ext uri="{BB962C8B-B14F-4D97-AF65-F5344CB8AC3E}">
        <p14:creationId xmlns:p14="http://schemas.microsoft.com/office/powerpoint/2010/main" val="3463825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D4EA7-644E-F121-7D75-5F6C5C30C89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458593A-5FB1-FC8A-F7AC-9EA82EBDE12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CBB96F40-0057-7EC5-329A-47ED155AC3D3}"/>
              </a:ext>
            </a:extLst>
          </p:cNvPr>
          <p:cNvSpPr>
            <a:spLocks noGrp="1"/>
          </p:cNvSpPr>
          <p:nvPr>
            <p:ph type="body" idx="1"/>
          </p:nvPr>
        </p:nvSpPr>
        <p:spPr/>
        <p:txBody>
          <a:bodyPr>
            <a:normAutofit/>
          </a:bodyPr>
          <a:lstStyle/>
          <a:p>
            <a:endParaRPr lang="fr-FR" dirty="0"/>
          </a:p>
        </p:txBody>
      </p:sp>
      <p:sp>
        <p:nvSpPr>
          <p:cNvPr id="4" name="Espace réservé du numéro de diapositive 3">
            <a:extLst>
              <a:ext uri="{FF2B5EF4-FFF2-40B4-BE49-F238E27FC236}">
                <a16:creationId xmlns:a16="http://schemas.microsoft.com/office/drawing/2014/main" id="{C41E67F6-19E7-8B5E-8F43-416AF997D6F4}"/>
              </a:ext>
            </a:extLst>
          </p:cNvPr>
          <p:cNvSpPr>
            <a:spLocks noGrp="1"/>
          </p:cNvSpPr>
          <p:nvPr>
            <p:ph type="sldNum" sz="quarter" idx="10"/>
          </p:nvPr>
        </p:nvSpPr>
        <p:spPr/>
        <p:txBody>
          <a:bodyPr/>
          <a:lstStyle/>
          <a:p>
            <a:fld id="{EE6318C4-B210-4080-A60D-DC36945B80F4}" type="slidenum">
              <a:rPr lang="fr-FR" smtClean="0"/>
              <a:pPr/>
              <a:t>52</a:t>
            </a:fld>
            <a:endParaRPr lang="fr-FR"/>
          </a:p>
        </p:txBody>
      </p:sp>
    </p:spTree>
    <p:extLst>
      <p:ext uri="{BB962C8B-B14F-4D97-AF65-F5344CB8AC3E}">
        <p14:creationId xmlns:p14="http://schemas.microsoft.com/office/powerpoint/2010/main" val="3821497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Graphique 3 dimensions :</a:t>
            </a:r>
          </a:p>
          <a:p>
            <a:endParaRPr lang="fr-FR" dirty="0"/>
          </a:p>
          <a:p>
            <a:pPr marL="171450" indent="-171450">
              <a:buFontTx/>
              <a:buChar char="-"/>
            </a:pPr>
            <a:r>
              <a:rPr lang="fr-FR" dirty="0"/>
              <a:t>Bulle </a:t>
            </a:r>
            <a:r>
              <a:rPr lang="fr-FR" baseline="0" dirty="0"/>
              <a:t> : taille de la filière en nombre d’emploi</a:t>
            </a:r>
          </a:p>
          <a:p>
            <a:pPr marL="171450" indent="-171450">
              <a:buFontTx/>
              <a:buChar char="-"/>
            </a:pPr>
            <a:r>
              <a:rPr lang="fr-FR" baseline="0" dirty="0"/>
              <a:t>L’axe des abscisse c’est l’évolution de l’emploi (taux de croissance annuelle moyen)</a:t>
            </a:r>
          </a:p>
          <a:p>
            <a:pPr marL="171450" indent="-171450">
              <a:buFontTx/>
              <a:buChar char="-"/>
            </a:pPr>
            <a:r>
              <a:rPr lang="fr-FR" baseline="0" dirty="0"/>
              <a:t>L’axe des ordonnées : l’indice de spécificité de la filière sur le territoire </a:t>
            </a:r>
          </a:p>
          <a:p>
            <a:pPr marL="171450" indent="-171450">
              <a:buFontTx/>
              <a:buChar char="-"/>
            </a:pPr>
            <a:endParaRPr lang="fr-FR" baseline="0" dirty="0"/>
          </a:p>
          <a:p>
            <a:pPr marL="171450" indent="-171450">
              <a:buFontTx/>
              <a:buChar char="-"/>
            </a:pPr>
            <a:r>
              <a:rPr lang="fr-FR" baseline="0" dirty="0"/>
              <a:t>Ce qui saute au yeux c’est que Grenoble ressort à al fois en masse critique et en spécificité  et c’est vrai que le territoire commence à avoir une notoriété notamment en Allemagne qui est le 1</a:t>
            </a:r>
            <a:r>
              <a:rPr lang="fr-FR" baseline="30000" dirty="0"/>
              <a:t>er</a:t>
            </a:r>
            <a:r>
              <a:rPr lang="fr-FR" baseline="0" dirty="0"/>
              <a:t> marché européen sur les techno de santé</a:t>
            </a:r>
          </a:p>
          <a:p>
            <a:pPr marL="171450" indent="-171450">
              <a:buFontTx/>
              <a:buChar char="-"/>
            </a:pPr>
            <a:r>
              <a:rPr lang="fr-FR" baseline="0" dirty="0"/>
              <a:t>En revanche il y a d’autres </a:t>
            </a:r>
            <a:r>
              <a:rPr lang="fr-FR" baseline="0" dirty="0" err="1"/>
              <a:t>métopoles</a:t>
            </a:r>
            <a:r>
              <a:rPr lang="fr-FR" baseline="0" dirty="0"/>
              <a:t> qui se positionnent aussi sur cette filière et pour cause c’est une filière qui crée des emplois par contre Grenoble a pris de l’avance</a:t>
            </a:r>
            <a:endParaRPr lang="fr-FR" dirty="0"/>
          </a:p>
        </p:txBody>
      </p:sp>
      <p:sp>
        <p:nvSpPr>
          <p:cNvPr id="4" name="Espace réservé du numéro de diapositive 3"/>
          <p:cNvSpPr>
            <a:spLocks noGrp="1"/>
          </p:cNvSpPr>
          <p:nvPr>
            <p:ph type="sldNum" sz="quarter" idx="10"/>
          </p:nvPr>
        </p:nvSpPr>
        <p:spPr/>
        <p:txBody>
          <a:bodyPr/>
          <a:lstStyle/>
          <a:p>
            <a:fld id="{360E9EE2-6F12-492D-B6BD-F29F183ACF24}" type="slidenum">
              <a:rPr lang="fr-FR" smtClean="0"/>
              <a:pPr/>
              <a:t>53</a:t>
            </a:fld>
            <a:endParaRPr lang="fr-FR"/>
          </a:p>
        </p:txBody>
      </p:sp>
    </p:spTree>
    <p:extLst>
      <p:ext uri="{BB962C8B-B14F-4D97-AF65-F5344CB8AC3E}">
        <p14:creationId xmlns:p14="http://schemas.microsoft.com/office/powerpoint/2010/main" val="1103643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CA0B-09AD-A3F0-9D5C-78584768BFA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D066872-0AA2-9814-A1FA-482A3AFDFCD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9C4C667-63E5-ECA5-0E47-C9A3C91151DA}"/>
              </a:ext>
            </a:extLst>
          </p:cNvPr>
          <p:cNvSpPr>
            <a:spLocks noGrp="1"/>
          </p:cNvSpPr>
          <p:nvPr>
            <p:ph type="body" idx="1"/>
          </p:nvPr>
        </p:nvSpPr>
        <p:spPr/>
        <p:txBody>
          <a:bodyPr/>
          <a:lstStyle/>
          <a:p>
            <a:r>
              <a:rPr lang="en-US" dirty="0"/>
              <a:t>We support you every step of the way : promotion, R&amp;D partners, public funding, banking, accounting, legal, office space, talent</a:t>
            </a:r>
          </a:p>
          <a:p>
            <a:pPr marL="285750" indent="-285750">
              <a:buFont typeface="Arial"/>
              <a:buChar char="•"/>
            </a:pPr>
            <a:r>
              <a:rPr lang="en-US" b="1" dirty="0"/>
              <a:t>Provide sector specific business Information</a:t>
            </a:r>
            <a:endParaRPr lang="en-US" dirty="0"/>
          </a:p>
          <a:p>
            <a:pPr marL="285750" indent="-285750">
              <a:buFont typeface="Arial"/>
              <a:buChar char="•"/>
            </a:pPr>
            <a:r>
              <a:rPr lang="en-US" b="1" dirty="0"/>
              <a:t>Provide local connections (bank, real estate agency, recruitment agency...)</a:t>
            </a:r>
            <a:endParaRPr lang="en-US" dirty="0"/>
          </a:p>
          <a:p>
            <a:pPr marL="285750" indent="-285750">
              <a:buFont typeface="Arial"/>
              <a:buChar char="•"/>
            </a:pPr>
            <a:r>
              <a:rPr lang="en-US" b="1" dirty="0"/>
              <a:t>Coordinate visits and meetings in the area with local professionals</a:t>
            </a:r>
            <a:endParaRPr lang="en-US" dirty="0"/>
          </a:p>
          <a:p>
            <a:pPr marL="285750" indent="-285750">
              <a:buFont typeface="Arial"/>
              <a:buChar char="•"/>
            </a:pPr>
            <a:r>
              <a:rPr lang="en-US" b="1" dirty="0"/>
              <a:t>Help you take advantage of French business incentives</a:t>
            </a:r>
            <a:endParaRPr lang="en-US" dirty="0"/>
          </a:p>
          <a:p>
            <a:pPr marL="285750" indent="-285750">
              <a:buFont typeface="Arial"/>
              <a:buChar char="•"/>
            </a:pPr>
            <a:r>
              <a:rPr lang="en-US" b="1" dirty="0"/>
              <a:t>Assist you in setting up your French operations</a:t>
            </a:r>
            <a:endParaRPr lang="en-US" dirty="0"/>
          </a:p>
          <a:p>
            <a:pPr marL="285750" indent="-285750">
              <a:buFont typeface="Arial"/>
              <a:buChar char="•"/>
            </a:pPr>
            <a:r>
              <a:rPr lang="en-US" b="1" dirty="0"/>
              <a:t>Support talent recruitment</a:t>
            </a:r>
            <a:endParaRPr lang="en-US" dirty="0"/>
          </a:p>
          <a:p>
            <a:pPr marL="285750" indent="-285750">
              <a:buFont typeface="Arial"/>
              <a:buChar char="•"/>
            </a:pPr>
            <a:r>
              <a:rPr lang="en-US" b="1" dirty="0"/>
              <a:t>Help you find an office location, business center, warehouse…</a:t>
            </a:r>
            <a:endParaRPr lang="en-US" dirty="0"/>
          </a:p>
          <a:p>
            <a:pPr marL="285750" indent="-285750">
              <a:buFont typeface="Arial"/>
              <a:buChar char="•"/>
            </a:pPr>
            <a:r>
              <a:rPr lang="en-US" b="1" dirty="0"/>
              <a:t>Help you navigate French business culture</a:t>
            </a:r>
            <a:endParaRPr lang="en-US" dirty="0"/>
          </a:p>
          <a:p>
            <a:r>
              <a:rPr lang="en-US" dirty="0"/>
              <a:t>We are a team of 8 people with sector-specific expertise, we are employed by the Grenoble metropolis, and our services are free of charge</a:t>
            </a:r>
            <a:endParaRPr lang="en-US" dirty="0">
              <a:cs typeface="Calibri"/>
            </a:endParaRPr>
          </a:p>
          <a:p>
            <a:endParaRPr lang="fr-FR" dirty="0"/>
          </a:p>
        </p:txBody>
      </p:sp>
      <p:sp>
        <p:nvSpPr>
          <p:cNvPr id="4" name="Espace réservé du numéro de diapositive 3">
            <a:extLst>
              <a:ext uri="{FF2B5EF4-FFF2-40B4-BE49-F238E27FC236}">
                <a16:creationId xmlns:a16="http://schemas.microsoft.com/office/drawing/2014/main" id="{94EAD986-4F97-22C6-BC6D-CCD11D4CE7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756C19-6BE0-4B98-9CFB-DC2E744B8659}" type="slidenum">
              <a:rPr kumimoji="0" lang="fr-FR"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38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D85CC-4DB7-BC5A-34A8-47F0C56E09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CAB87CE-9063-5874-ED44-FB8A1FBCBBAA}"/>
              </a:ext>
            </a:extLst>
          </p:cNvPr>
          <p:cNvSpPr>
            <a:spLocks noGrp="1" noRot="1" noChangeAspect="1"/>
          </p:cNvSpPr>
          <p:nvPr>
            <p:ph type="sldImg"/>
          </p:nvPr>
        </p:nvSpPr>
        <p:spPr>
          <a:xfrm>
            <a:off x="1670050" y="777875"/>
            <a:ext cx="3517900" cy="1978025"/>
          </a:xfrm>
        </p:spPr>
      </p:sp>
      <p:sp>
        <p:nvSpPr>
          <p:cNvPr id="3" name="Espace réservé des notes 2">
            <a:extLst>
              <a:ext uri="{FF2B5EF4-FFF2-40B4-BE49-F238E27FC236}">
                <a16:creationId xmlns:a16="http://schemas.microsoft.com/office/drawing/2014/main" id="{77EF5B14-18E4-37B7-6C70-F70B986C2A50}"/>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3472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6CC9C-4B6A-2E89-0268-893E8D32EA8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2E1E970-5A6A-5DEE-828D-FA12E240D70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F9BCE43-1756-DE23-F22B-5966597D9DD0}"/>
              </a:ext>
            </a:extLst>
          </p:cNvPr>
          <p:cNvSpPr>
            <a:spLocks noGrp="1"/>
          </p:cNvSpPr>
          <p:nvPr>
            <p:ph type="body" idx="1"/>
          </p:nvPr>
        </p:nvSpPr>
        <p:spPr/>
        <p:txBody>
          <a:bodyPr/>
          <a:lstStyle/>
          <a:p>
            <a:endParaRPr lang="fr-FR" dirty="0"/>
          </a:p>
          <a:p>
            <a:r>
              <a:rPr lang="fr-FR" dirty="0"/>
              <a:t>Grenoble, métropole a dimension internationale</a:t>
            </a:r>
          </a:p>
          <a:p>
            <a:r>
              <a:rPr lang="fr-FR" dirty="0"/>
              <a:t>265 établissements à capitaux étrangers sur Grenoble Alpes Métropole</a:t>
            </a:r>
          </a:p>
          <a:p>
            <a:r>
              <a:rPr lang="fr-FR" dirty="0"/>
              <a:t>372 établissements à capitaux étrangers sur la zone d’emploi de Grenoble</a:t>
            </a:r>
          </a:p>
          <a:p>
            <a:endParaRPr lang="fr-FR" dirty="0"/>
          </a:p>
          <a:p>
            <a:r>
              <a:rPr lang="fr-FR" dirty="0"/>
              <a:t>Visites scientifiques internationales</a:t>
            </a:r>
          </a:p>
          <a:p>
            <a:r>
              <a:rPr lang="fr-FR" dirty="0"/>
              <a:t>ESRF = 7 000 visites dans les chiffres clé sur leur site web</a:t>
            </a:r>
          </a:p>
          <a:p>
            <a:r>
              <a:rPr lang="fr-FR" dirty="0"/>
              <a:t>ILL = 791 </a:t>
            </a:r>
            <a:r>
              <a:rPr lang="fr-FR" dirty="0" err="1"/>
              <a:t>visits</a:t>
            </a:r>
            <a:endParaRPr lang="fr-FR" dirty="0"/>
          </a:p>
          <a:p>
            <a:endParaRPr lang="fr-FR" dirty="0"/>
          </a:p>
          <a:p>
            <a:r>
              <a:rPr lang="en-US" dirty="0"/>
              <a:t>Grenoble, a city with an international dimension</a:t>
            </a:r>
          </a:p>
          <a:p>
            <a:r>
              <a:rPr lang="en-US" dirty="0"/>
              <a:t>265 foreign-owned establishments in Grenoble Alpes Métropole</a:t>
            </a:r>
          </a:p>
          <a:p>
            <a:r>
              <a:rPr lang="en-US" dirty="0"/>
              <a:t>372 foreign-owned establishments in the Grenoble employment zone</a:t>
            </a:r>
          </a:p>
          <a:p>
            <a:r>
              <a:rPr lang="en-US" dirty="0"/>
              <a:t>International scientific </a:t>
            </a:r>
            <a:r>
              <a:rPr lang="en-US" dirty="0" err="1"/>
              <a:t>visitsESRF</a:t>
            </a:r>
            <a:r>
              <a:rPr lang="en-US" dirty="0"/>
              <a:t> = 7,000 visits in the key figures on their website</a:t>
            </a:r>
          </a:p>
          <a:p>
            <a:r>
              <a:rPr lang="en-US" dirty="0"/>
              <a:t>ILL = 791 visits (Distinct visitors from 31 countries in 2020)</a:t>
            </a:r>
            <a:r>
              <a:rPr lang="fr-FR" dirty="0"/>
              <a:t>tes (</a:t>
            </a:r>
            <a:r>
              <a:rPr lang="en-US" dirty="0"/>
              <a:t>Distinct visitors from 31 countries in 2020)</a:t>
            </a:r>
          </a:p>
        </p:txBody>
      </p:sp>
      <p:sp>
        <p:nvSpPr>
          <p:cNvPr id="4" name="Espace réservé du numéro de diapositive 3">
            <a:extLst>
              <a:ext uri="{FF2B5EF4-FFF2-40B4-BE49-F238E27FC236}">
                <a16:creationId xmlns:a16="http://schemas.microsoft.com/office/drawing/2014/main" id="{CF06D99D-6ED6-722A-7EC8-B379C8AAC040}"/>
              </a:ext>
            </a:extLst>
          </p:cNvPr>
          <p:cNvSpPr>
            <a:spLocks noGrp="1"/>
          </p:cNvSpPr>
          <p:nvPr>
            <p:ph type="sldNum" sz="quarter" idx="5"/>
          </p:nvPr>
        </p:nvSpPr>
        <p:spPr/>
        <p:txBody>
          <a:bodyPr/>
          <a:lstStyle/>
          <a:p>
            <a:fld id="{29756C19-6BE0-4B98-9CFB-DC2E744B8659}" type="slidenum">
              <a:rPr lang="fr-FR" smtClean="0"/>
              <a:t>8</a:t>
            </a:fld>
            <a:endParaRPr lang="fr-FR"/>
          </a:p>
        </p:txBody>
      </p:sp>
    </p:spTree>
    <p:extLst>
      <p:ext uri="{BB962C8B-B14F-4D97-AF65-F5344CB8AC3E}">
        <p14:creationId xmlns:p14="http://schemas.microsoft.com/office/powerpoint/2010/main" val="421709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Joseph Fourier, scientifique et Préfet de l’Isère</a:t>
            </a:r>
          </a:p>
          <a:p>
            <a:r>
              <a:rPr lang="fr-FR" dirty="0"/>
              <a:t>Il a ouvert </a:t>
            </a:r>
            <a:r>
              <a:rPr lang="fr-FR" b="0" i="0" dirty="0">
                <a:solidFill>
                  <a:srgbClr val="2A2E46"/>
                </a:solidFill>
                <a:effectLst/>
                <a:latin typeface="IBM Plex Sans" panose="020B0503050203000203" pitchFamily="34" charset="0"/>
              </a:rPr>
              <a:t>la faculté des sciences </a:t>
            </a:r>
            <a:r>
              <a:rPr lang="fr-FR" dirty="0"/>
              <a:t>en 1811</a:t>
            </a:r>
          </a:p>
          <a:p>
            <a:r>
              <a:rPr lang="fr-FR" dirty="0"/>
              <a:t>(il existait déjà une université des lettres et du droit)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9756C19-6BE0-4B98-9CFB-DC2E744B8659}" type="slidenum">
              <a:rPr lang="fr-FR" smtClean="0"/>
              <a:t>9</a:t>
            </a:fld>
            <a:endParaRPr lang="fr-FR"/>
          </a:p>
        </p:txBody>
      </p:sp>
    </p:spTree>
    <p:extLst>
      <p:ext uri="{BB962C8B-B14F-4D97-AF65-F5344CB8AC3E}">
        <p14:creationId xmlns:p14="http://schemas.microsoft.com/office/powerpoint/2010/main" val="22750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r>
              <a:rPr lang="fr-FR" dirty="0"/>
            </a:br>
            <a:r>
              <a:rPr lang="fr-FR" b="0" i="0" dirty="0">
                <a:solidFill>
                  <a:srgbClr val="101000"/>
                </a:solidFill>
                <a:effectLst/>
                <a:latin typeface="Verdana" panose="020B0604030504040204" pitchFamily="34" charset="0"/>
              </a:rPr>
              <a:t>Arrivent ensuite </a:t>
            </a:r>
            <a:r>
              <a:rPr lang="fr-FR" b="1" i="0" dirty="0">
                <a:solidFill>
                  <a:srgbClr val="101000"/>
                </a:solidFill>
                <a:effectLst/>
                <a:latin typeface="Verdana" panose="020B0604030504040204" pitchFamily="34" charset="0"/>
              </a:rPr>
              <a:t>les cimenteries : Louis Vicat</a:t>
            </a:r>
            <a:r>
              <a:rPr lang="fr-FR" b="0" i="0" dirty="0">
                <a:solidFill>
                  <a:srgbClr val="101000"/>
                </a:solidFill>
                <a:effectLst/>
                <a:latin typeface="Verdana" panose="020B0604030504040204" pitchFamily="34" charset="0"/>
              </a:rPr>
              <a:t>, vers 1830, maîtrise la chimie du ciment et lance un grande production en exploitant les calcaires de Chartreuse.</a:t>
            </a:r>
            <a:br>
              <a:rPr lang="fr-FR" dirty="0"/>
            </a:br>
            <a:r>
              <a:rPr lang="fr-FR" b="0" i="0" dirty="0">
                <a:solidFill>
                  <a:srgbClr val="101000"/>
                </a:solidFill>
                <a:effectLst/>
                <a:latin typeface="Verdana" panose="020B0604030504040204" pitchFamily="34" charset="0"/>
              </a:rPr>
              <a:t>Les papeteries se sont installées au pied du massif de Belledonne. On y trouve le bois, l'eau et l'énergie motrice des moulins.</a:t>
            </a:r>
          </a:p>
          <a:p>
            <a:pPr algn="l"/>
            <a:endParaRPr lang="fr-FR" b="0" i="0" dirty="0">
              <a:solidFill>
                <a:srgbClr val="101000"/>
              </a:solidFill>
              <a:effectLst/>
              <a:latin typeface="Verdana" panose="020B0604030504040204" pitchFamily="34" charset="0"/>
            </a:endParaRPr>
          </a:p>
          <a:p>
            <a:pPr algn="l"/>
            <a:r>
              <a:rPr lang="fr-FR" b="0" i="0" dirty="0">
                <a:solidFill>
                  <a:srgbClr val="101000"/>
                </a:solidFill>
                <a:effectLst/>
                <a:latin typeface="Verdana" panose="020B0604030504040204" pitchFamily="34" charset="0"/>
              </a:rPr>
              <a:t>La première grand industrie grenobloise fut </a:t>
            </a:r>
            <a:r>
              <a:rPr lang="fr-FR" b="1" i="0" dirty="0">
                <a:solidFill>
                  <a:srgbClr val="101000"/>
                </a:solidFill>
                <a:effectLst/>
                <a:latin typeface="Verdana" panose="020B0604030504040204" pitchFamily="34" charset="0"/>
              </a:rPr>
              <a:t>la ganterie</a:t>
            </a:r>
            <a:r>
              <a:rPr lang="fr-FR" b="0" i="0" dirty="0">
                <a:solidFill>
                  <a:srgbClr val="101000"/>
                </a:solidFill>
                <a:effectLst/>
                <a:latin typeface="Verdana" panose="020B0604030504040204" pitchFamily="34" charset="0"/>
              </a:rPr>
              <a:t>. Pas n'importe quels gants : exclusivement des gants de chevreau c’est un gant de luxe. Le passage d’un production artisanale (la production de gants à Grenoble existait depuis le 14</a:t>
            </a:r>
            <a:r>
              <a:rPr lang="fr-FR" b="0" i="0" baseline="30000" dirty="0">
                <a:solidFill>
                  <a:srgbClr val="101000"/>
                </a:solidFill>
                <a:effectLst/>
                <a:latin typeface="Verdana" panose="020B0604030504040204" pitchFamily="34" charset="0"/>
              </a:rPr>
              <a:t>e</a:t>
            </a:r>
            <a:r>
              <a:rPr lang="fr-FR" b="0" i="0" dirty="0">
                <a:solidFill>
                  <a:srgbClr val="101000"/>
                </a:solidFill>
                <a:effectLst/>
                <a:latin typeface="Verdana" panose="020B0604030504040204" pitchFamily="34" charset="0"/>
              </a:rPr>
              <a:t> siècle) à une production quasi-industrielle a été rendu possible par l’invention </a:t>
            </a:r>
            <a:r>
              <a:rPr lang="fr-FR" b="1" i="0" dirty="0">
                <a:solidFill>
                  <a:srgbClr val="101000"/>
                </a:solidFill>
                <a:effectLst/>
                <a:latin typeface="Verdana" panose="020B0604030504040204" pitchFamily="34" charset="0"/>
              </a:rPr>
              <a:t>de </a:t>
            </a:r>
            <a:r>
              <a:rPr lang="fr-FR" b="1" i="0" dirty="0" err="1">
                <a:solidFill>
                  <a:srgbClr val="101000"/>
                </a:solidFill>
                <a:effectLst/>
                <a:latin typeface="Verdana" panose="020B0604030504040204" pitchFamily="34" charset="0"/>
              </a:rPr>
              <a:t>xavier</a:t>
            </a:r>
            <a:r>
              <a:rPr lang="fr-FR" b="1" i="0" dirty="0">
                <a:solidFill>
                  <a:srgbClr val="101000"/>
                </a:solidFill>
                <a:effectLst/>
                <a:latin typeface="Verdana" panose="020B0604030504040204" pitchFamily="34" charset="0"/>
              </a:rPr>
              <a:t> </a:t>
            </a:r>
            <a:r>
              <a:rPr lang="fr-FR" b="1" i="0" dirty="0" err="1">
                <a:solidFill>
                  <a:srgbClr val="101000"/>
                </a:solidFill>
                <a:effectLst/>
                <a:latin typeface="Verdana" panose="020B0604030504040204" pitchFamily="34" charset="0"/>
              </a:rPr>
              <a:t>Jouvin</a:t>
            </a:r>
            <a:r>
              <a:rPr lang="fr-FR" b="1" i="0" dirty="0">
                <a:solidFill>
                  <a:srgbClr val="101000"/>
                </a:solidFill>
                <a:effectLst/>
                <a:latin typeface="Verdana" panose="020B0604030504040204" pitchFamily="34" charset="0"/>
              </a:rPr>
              <a:t> en 1832 </a:t>
            </a:r>
            <a:r>
              <a:rPr lang="fr-FR" b="0" i="0" dirty="0">
                <a:solidFill>
                  <a:srgbClr val="101000"/>
                </a:solidFill>
                <a:effectLst/>
                <a:latin typeface="Verdana" panose="020B0604030504040204" pitchFamily="34" charset="0"/>
              </a:rPr>
              <a:t>d’un gabarit La « main de fer » qui </a:t>
            </a:r>
            <a:r>
              <a:rPr lang="fr-FR" b="0" i="0" dirty="0">
                <a:solidFill>
                  <a:srgbClr val="000000"/>
                </a:solidFill>
                <a:effectLst/>
                <a:latin typeface="Arial" panose="020B0604020202020204" pitchFamily="34" charset="0"/>
              </a:rPr>
              <a:t>permettait de découper six gants à la fois. Les différentes tâches nécessaires à la fabrication d’un gant se spécialisent. le travail de coupe est confié aux hommes, celui de couture est réservé aux femmes. Le gant de luxe de Grenoble s’exporte dans le monde entier, cette industrie qui connait son apogée en 1870 a employé jusqu’à 20 000 personnes.</a:t>
            </a:r>
          </a:p>
          <a:p>
            <a:pPr algn="l"/>
            <a:endParaRPr lang="fr-FR" b="0" i="0" dirty="0">
              <a:solidFill>
                <a:srgbClr val="000000"/>
              </a:solidFill>
              <a:effectLst/>
              <a:latin typeface="Arial" panose="020B0604020202020204" pitchFamily="34" charset="0"/>
            </a:endParaRPr>
          </a:p>
          <a:p>
            <a:pPr algn="l"/>
            <a:r>
              <a:rPr lang="fr-FR" b="1" i="0" dirty="0">
                <a:solidFill>
                  <a:srgbClr val="0F1419"/>
                </a:solidFill>
                <a:effectLst/>
                <a:latin typeface="times new roman" panose="02020603050405020304" pitchFamily="18" charset="0"/>
              </a:rPr>
              <a:t>Deux inventions </a:t>
            </a:r>
            <a:r>
              <a:rPr lang="fr-FR" b="0" i="0" dirty="0">
                <a:solidFill>
                  <a:srgbClr val="0F1419"/>
                </a:solidFill>
                <a:effectLst/>
                <a:latin typeface="times new roman" panose="02020603050405020304" pitchFamily="18" charset="0"/>
              </a:rPr>
              <a:t>du grenoblois Xavier </a:t>
            </a:r>
            <a:r>
              <a:rPr lang="fr-FR" b="0" i="0" dirty="0" err="1">
                <a:solidFill>
                  <a:srgbClr val="0F1419"/>
                </a:solidFill>
                <a:effectLst/>
                <a:latin typeface="times new roman" panose="02020603050405020304" pitchFamily="18" charset="0"/>
              </a:rPr>
              <a:t>Jouvin</a:t>
            </a:r>
            <a:r>
              <a:rPr lang="fr-FR" b="0" i="0" dirty="0">
                <a:solidFill>
                  <a:srgbClr val="0F1419"/>
                </a:solidFill>
                <a:effectLst/>
                <a:latin typeface="times new roman" panose="02020603050405020304" pitchFamily="18" charset="0"/>
              </a:rPr>
              <a:t> permettent alors de standardiser et d'améliorer la fabrication des gants : </a:t>
            </a:r>
          </a:p>
          <a:p>
            <a:pPr algn="l"/>
            <a:r>
              <a:rPr lang="fr-FR" b="0" i="0" dirty="0">
                <a:solidFill>
                  <a:srgbClr val="0F1419"/>
                </a:solidFill>
                <a:effectLst/>
                <a:latin typeface="times new roman" panose="02020603050405020304" pitchFamily="18" charset="0"/>
              </a:rPr>
              <a:t>1) </a:t>
            </a:r>
            <a:r>
              <a:rPr lang="fr-FR" b="0" i="1" dirty="0">
                <a:solidFill>
                  <a:srgbClr val="0F1419"/>
                </a:solidFill>
                <a:effectLst/>
                <a:latin typeface="times new roman" panose="02020603050405020304" pitchFamily="18" charset="0"/>
              </a:rPr>
              <a:t>" Ayant étudié de très près à l'hôpital de Grenoble les mains des morts, il observa, en 1830, qu'il existait une proportion mathématique entre la longueur et la largeur de la main. Partant de ce principe, il établit des modèles qui portent son nom encore aujourd'hui. Grâce aux calibres </a:t>
            </a:r>
            <a:r>
              <a:rPr lang="fr-FR" b="0" i="1" dirty="0" err="1">
                <a:solidFill>
                  <a:srgbClr val="0F1419"/>
                </a:solidFill>
                <a:effectLst/>
                <a:latin typeface="times new roman" panose="02020603050405020304" pitchFamily="18" charset="0"/>
              </a:rPr>
              <a:t>Jouvin</a:t>
            </a:r>
            <a:r>
              <a:rPr lang="fr-FR" b="0" i="1" dirty="0">
                <a:solidFill>
                  <a:srgbClr val="0F1419"/>
                </a:solidFill>
                <a:effectLst/>
                <a:latin typeface="times new roman" panose="02020603050405020304" pitchFamily="18" charset="0"/>
              </a:rPr>
              <a:t>, l'ouvrier s'occupe uniquement d'obtenir la largeur demandée, la longueur est ensuite obtenue très facilement". </a:t>
            </a:r>
            <a:r>
              <a:rPr lang="fr-FR" b="0" i="0" dirty="0">
                <a:solidFill>
                  <a:srgbClr val="0F1419"/>
                </a:solidFill>
                <a:effectLst/>
                <a:latin typeface="times new roman" panose="02020603050405020304" pitchFamily="18" charset="0"/>
              </a:rPr>
              <a:t>A partir de ce constat, il réalise, en 1834, une classification des tailles de mains aboutissant à une suite de 320 pointures. </a:t>
            </a:r>
          </a:p>
          <a:p>
            <a:pPr algn="l"/>
            <a:r>
              <a:rPr lang="fr-FR" b="0" i="0" dirty="0">
                <a:solidFill>
                  <a:srgbClr val="0F1419"/>
                </a:solidFill>
                <a:effectLst/>
                <a:latin typeface="times new roman" panose="02020603050405020304" pitchFamily="18" charset="0"/>
              </a:rPr>
              <a:t>2) Dix ans plus tard, Xavier </a:t>
            </a:r>
            <a:r>
              <a:rPr lang="fr-FR" b="0" i="0" dirty="0" err="1">
                <a:solidFill>
                  <a:srgbClr val="0F1419"/>
                </a:solidFill>
                <a:effectLst/>
                <a:latin typeface="times new roman" panose="02020603050405020304" pitchFamily="18" charset="0"/>
              </a:rPr>
              <a:t>Jouvin</a:t>
            </a:r>
            <a:r>
              <a:rPr lang="fr-FR" b="0" i="0" dirty="0">
                <a:solidFill>
                  <a:srgbClr val="0F1419"/>
                </a:solidFill>
                <a:effectLst/>
                <a:latin typeface="times new roman" panose="02020603050405020304" pitchFamily="18" charset="0"/>
              </a:rPr>
              <a:t> invente un emporte-pièce, la main de fer, qui permet une découpe parfaite de plusieurs gants (jusqu'à 6) en même temps, aux dimensions de la main : 32 pointures nécessitent 32 mains de fer. Phénomène sociétal ou relation de cause à effet, la mode du gant prend un nouvel essor à partir de cette époque. </a:t>
            </a:r>
            <a:endParaRPr lang="fr-FR" b="0" i="0" dirty="0">
              <a:solidFill>
                <a:srgbClr val="101000"/>
              </a:solidFill>
              <a:effectLst/>
              <a:latin typeface="Verdana" panose="020B0604030504040204" pitchFamily="34" charset="0"/>
            </a:endParaRPr>
          </a:p>
          <a:p>
            <a:pPr algn="l"/>
            <a:br>
              <a:rPr lang="fr-FR" dirty="0"/>
            </a:br>
            <a:br>
              <a:rPr lang="fr-FR" dirty="0"/>
            </a:br>
            <a:r>
              <a:rPr lang="fr-FR" b="1" i="0" dirty="0">
                <a:solidFill>
                  <a:srgbClr val="101000"/>
                </a:solidFill>
                <a:effectLst/>
                <a:latin typeface="Verdana" panose="020B0604030504040204" pitchFamily="34" charset="0"/>
              </a:rPr>
              <a:t>L'ingénieur centralien Aristide </a:t>
            </a:r>
            <a:r>
              <a:rPr lang="fr-FR" b="1" i="0" dirty="0" err="1">
                <a:solidFill>
                  <a:srgbClr val="101000"/>
                </a:solidFill>
                <a:effectLst/>
                <a:latin typeface="Verdana" panose="020B0604030504040204" pitchFamily="34" charset="0"/>
              </a:rPr>
              <a:t>Bergés</a:t>
            </a:r>
            <a:r>
              <a:rPr lang="fr-FR" b="1" i="0" dirty="0">
                <a:solidFill>
                  <a:srgbClr val="101000"/>
                </a:solidFill>
                <a:effectLst/>
                <a:latin typeface="Verdana" panose="020B0604030504040204" pitchFamily="34" charset="0"/>
              </a:rPr>
              <a:t> </a:t>
            </a:r>
            <a:r>
              <a:rPr lang="fr-FR" b="0" i="0" dirty="0">
                <a:solidFill>
                  <a:srgbClr val="101000"/>
                </a:solidFill>
                <a:effectLst/>
                <a:latin typeface="Verdana" panose="020B0604030504040204" pitchFamily="34" charset="0"/>
              </a:rPr>
              <a:t>vient s'installer à </a:t>
            </a:r>
            <a:r>
              <a:rPr lang="fr-FR" b="0" i="0" dirty="0" err="1">
                <a:solidFill>
                  <a:srgbClr val="101000"/>
                </a:solidFill>
                <a:effectLst/>
                <a:latin typeface="Verdana" panose="020B0604030504040204" pitchFamily="34" charset="0"/>
              </a:rPr>
              <a:t>Lancey</a:t>
            </a:r>
            <a:r>
              <a:rPr lang="fr-FR" b="0" i="0" dirty="0">
                <a:solidFill>
                  <a:srgbClr val="101000"/>
                </a:solidFill>
                <a:effectLst/>
                <a:latin typeface="Verdana" panose="020B0604030504040204" pitchFamily="34" charset="0"/>
              </a:rPr>
              <a:t>. Il développe un nouveau « défibrillateur » (une machine à extraire les fibres du bois) mais manque de puissance pour l'actionner . Il décide d'aller prendre l'eau dans un lac plus haut. Les tuyaux vont exploser ? Mais non : il fait fabriquer des conduites "forcées" capables de résister à la pression.</a:t>
            </a:r>
            <a:br>
              <a:rPr lang="fr-FR" dirty="0"/>
            </a:br>
            <a:r>
              <a:rPr lang="fr-FR" b="0" i="0" dirty="0">
                <a:solidFill>
                  <a:srgbClr val="101000"/>
                </a:solidFill>
                <a:effectLst/>
                <a:latin typeface="Verdana" panose="020B0604030504040204" pitchFamily="34" charset="0"/>
              </a:rPr>
              <a:t>Il obtient de la puissance en quantité. Nous sommes vers 1880, on sait depuis peu produire de l'électricité avec des dynamos. Bergès couple une dynamo avec une turbine et éclaire ses ateliers. En 1882, il éclaire la ville de </a:t>
            </a:r>
            <a:r>
              <a:rPr lang="fr-FR" b="0" i="0" dirty="0" err="1">
                <a:solidFill>
                  <a:srgbClr val="101000"/>
                </a:solidFill>
                <a:effectLst/>
                <a:latin typeface="Verdana" panose="020B0604030504040204" pitchFamily="34" charset="0"/>
              </a:rPr>
              <a:t>Lancey</a:t>
            </a:r>
            <a:r>
              <a:rPr lang="fr-FR" b="0" i="0" dirty="0">
                <a:solidFill>
                  <a:srgbClr val="101000"/>
                </a:solidFill>
                <a:effectLst/>
                <a:latin typeface="Verdana" panose="020B0604030504040204" pitchFamily="34" charset="0"/>
              </a:rPr>
              <a:t>. Il présente une démonstration de son équipement à la foire de Grenoble... Les journaux parlent de la « Houille Blanche » !</a:t>
            </a:r>
            <a:br>
              <a:rPr lang="fr-FR" dirty="0"/>
            </a:br>
            <a:r>
              <a:rPr lang="fr-FR" b="0" i="0" dirty="0">
                <a:solidFill>
                  <a:srgbClr val="101000"/>
                </a:solidFill>
                <a:effectLst/>
                <a:latin typeface="Verdana" panose="020B0604030504040204" pitchFamily="34" charset="0"/>
              </a:rPr>
              <a:t>Grenoble se lance dans l'hydro-électricité : les conduites </a:t>
            </a:r>
            <a:r>
              <a:rPr lang="fr-FR" b="0" i="0" dirty="0" err="1">
                <a:solidFill>
                  <a:srgbClr val="101000"/>
                </a:solidFill>
                <a:effectLst/>
                <a:latin typeface="Verdana" panose="020B0604030504040204" pitchFamily="34" charset="0"/>
              </a:rPr>
              <a:t>forcées</a:t>
            </a:r>
            <a:r>
              <a:rPr lang="fr-FR" b="0" i="0" dirty="0">
                <a:solidFill>
                  <a:srgbClr val="101000"/>
                </a:solidFill>
                <a:effectLst/>
                <a:latin typeface="Verdana" panose="020B0604030504040204" pitchFamily="34" charset="0"/>
              </a:rPr>
              <a:t> sont réalisées par </a:t>
            </a:r>
            <a:r>
              <a:rPr lang="fr-FR" b="0" i="0" dirty="0" err="1">
                <a:solidFill>
                  <a:srgbClr val="101000"/>
                </a:solidFill>
                <a:effectLst/>
                <a:latin typeface="Verdana" panose="020B0604030504040204" pitchFamily="34" charset="0"/>
              </a:rPr>
              <a:t>Bouchayer</a:t>
            </a:r>
            <a:r>
              <a:rPr lang="fr-FR" b="0" i="0" dirty="0">
                <a:solidFill>
                  <a:srgbClr val="101000"/>
                </a:solidFill>
                <a:effectLst/>
                <a:latin typeface="Verdana" panose="020B0604030504040204" pitchFamily="34" charset="0"/>
              </a:rPr>
              <a:t>-Viallet, les turbines par Neyret-Bellier et Picard-Pictet, les équipements électriques par </a:t>
            </a:r>
            <a:r>
              <a:rPr lang="fr-FR" b="0" i="0" dirty="0" err="1">
                <a:solidFill>
                  <a:srgbClr val="101000"/>
                </a:solidFill>
                <a:effectLst/>
                <a:latin typeface="Verdana" panose="020B0604030504040204" pitchFamily="34" charset="0"/>
              </a:rPr>
              <a:t>Merlin-Gérin</a:t>
            </a:r>
            <a:r>
              <a:rPr lang="fr-FR" b="0" i="0" dirty="0">
                <a:solidFill>
                  <a:srgbClr val="101000"/>
                </a:solidFill>
                <a:effectLst/>
                <a:latin typeface="Verdana" panose="020B0604030504040204" pitchFamily="34" charset="0"/>
              </a:rPr>
              <a:t>. En 1925, la Foire internationale de Grenoble célèbre la Houille Blanche !</a:t>
            </a:r>
            <a:br>
              <a:rPr lang="fr-FR" dirty="0"/>
            </a:br>
            <a:endParaRPr lang="fr-FR" dirty="0"/>
          </a:p>
          <a:p>
            <a:pPr algn="l"/>
            <a:r>
              <a:rPr lang="fr-FR" b="0" i="0" dirty="0">
                <a:solidFill>
                  <a:srgbClr val="101000"/>
                </a:solidFill>
                <a:effectLst/>
                <a:latin typeface="Verdana" panose="020B0604030504040204" pitchFamily="34" charset="0"/>
              </a:rPr>
              <a:t>Il faut des ingénieurs pour conduire ces industries.</a:t>
            </a:r>
            <a:endParaRPr lang="fr-FR" b="0" i="0" dirty="0">
              <a:solidFill>
                <a:srgbClr val="2A2E46"/>
              </a:solidFill>
              <a:effectLst/>
              <a:latin typeface="IBM Plex Sans" panose="020B0503050203000203" pitchFamily="34" charset="0"/>
            </a:endParaRPr>
          </a:p>
          <a:p>
            <a:pPr algn="l"/>
            <a:endParaRPr lang="fr-FR" b="0" i="0" dirty="0">
              <a:solidFill>
                <a:srgbClr val="2A2E46"/>
              </a:solidFill>
              <a:effectLst/>
              <a:latin typeface="IBM Plex Sans" panose="020B0503050203000203" pitchFamily="34" charset="0"/>
            </a:endParaRPr>
          </a:p>
          <a:p>
            <a:pPr algn="l"/>
            <a:r>
              <a:rPr lang="fr-FR" b="0" i="0" dirty="0">
                <a:solidFill>
                  <a:srgbClr val="2A2E46"/>
                </a:solidFill>
                <a:effectLst/>
                <a:latin typeface="IBM Plex Sans" panose="020B0503050203000203" pitchFamily="34" charset="0"/>
              </a:rPr>
              <a:t>C'est en 1892 qu'un jeune maître de conférences, Paul Janet, inaugure à Grenoble le premier cours d'électricité industrielle. Cet enseignement rencontre un tel succès que, sur l'insistance de notables et industriels locaux, la faculté des sciences décide de lui donner un caractère permanent.</a:t>
            </a:r>
          </a:p>
          <a:p>
            <a:pPr algn="l"/>
            <a:r>
              <a:rPr lang="fr-FR" b="0" i="0" dirty="0">
                <a:solidFill>
                  <a:srgbClr val="2A2E46"/>
                </a:solidFill>
                <a:effectLst/>
                <a:latin typeface="IBM Plex Sans" panose="020B0503050203000203" pitchFamily="34" charset="0"/>
              </a:rPr>
              <a:t>En 1898, une séance historique du conseil de l'Université décide la </a:t>
            </a:r>
            <a:r>
              <a:rPr lang="fr-FR" b="1" i="0" dirty="0">
                <a:solidFill>
                  <a:srgbClr val="2A2E46"/>
                </a:solidFill>
                <a:effectLst/>
                <a:latin typeface="inherit"/>
              </a:rPr>
              <a:t>création d'un Institut d'électrotechnique</a:t>
            </a:r>
            <a:r>
              <a:rPr lang="fr-FR" b="0" i="0" dirty="0">
                <a:solidFill>
                  <a:srgbClr val="2A2E46"/>
                </a:solidFill>
                <a:effectLst/>
                <a:latin typeface="IBM Plex Sans" panose="020B0503050203000203" pitchFamily="34" charset="0"/>
              </a:rPr>
              <a:t>. Rattaché à la Faculté des sciences, l'ancêtre de l'Ecole nationale supérieure d'ingénieurs électriciens accueille sa 1ère promotion en 1900. </a:t>
            </a:r>
          </a:p>
          <a:p>
            <a:pPr algn="l"/>
            <a:r>
              <a:rPr lang="fr-FR" b="0" i="0" dirty="0">
                <a:solidFill>
                  <a:srgbClr val="2A2E46"/>
                </a:solidFill>
                <a:effectLst/>
                <a:latin typeface="IBM Plex Sans" panose="020B0503050203000203" pitchFamily="34" charset="0"/>
              </a:rPr>
              <a:t>Vont suivre ensuite la création d’autres écoles d’ingénieur chimie, électrochimie qui vont fournir les forces vives pour l’industrie locale</a:t>
            </a:r>
          </a:p>
          <a:p>
            <a:endParaRPr lang="fr-FR" dirty="0"/>
          </a:p>
        </p:txBody>
      </p:sp>
      <p:sp>
        <p:nvSpPr>
          <p:cNvPr id="4" name="Espace réservé du numéro de diapositive 3"/>
          <p:cNvSpPr>
            <a:spLocks noGrp="1"/>
          </p:cNvSpPr>
          <p:nvPr>
            <p:ph type="sldNum" sz="quarter" idx="5"/>
          </p:nvPr>
        </p:nvSpPr>
        <p:spPr/>
        <p:txBody>
          <a:bodyPr/>
          <a:lstStyle/>
          <a:p>
            <a:fld id="{29756C19-6BE0-4B98-9CFB-DC2E744B8659}" type="slidenum">
              <a:rPr lang="fr-FR" smtClean="0"/>
              <a:t>10</a:t>
            </a:fld>
            <a:endParaRPr lang="fr-FR"/>
          </a:p>
        </p:txBody>
      </p:sp>
    </p:spTree>
    <p:extLst>
      <p:ext uri="{BB962C8B-B14F-4D97-AF65-F5344CB8AC3E}">
        <p14:creationId xmlns:p14="http://schemas.microsoft.com/office/powerpoint/2010/main" val="4209222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b="1" dirty="0"/>
              <a:t>1920 L Barbillon </a:t>
            </a:r>
            <a:r>
              <a:rPr lang="fr-FR" dirty="0"/>
              <a:t>doyen de la faculté de science et l’un de principaux industriels (conduites forcées) Aimé </a:t>
            </a:r>
            <a:r>
              <a:rPr lang="fr-FR" dirty="0" err="1"/>
              <a:t>Bouchayer</a:t>
            </a:r>
            <a:r>
              <a:rPr lang="fr-FR" dirty="0"/>
              <a:t> fondent l’alliance conscient des liens étroit entre les deux sphères.  Même si cette alliance va prendre son essor quelques temps après</a:t>
            </a:r>
          </a:p>
          <a:p>
            <a:endParaRPr lang="fr-FR" dirty="0"/>
          </a:p>
          <a:p>
            <a:r>
              <a:rPr lang="fr-FR" b="1" dirty="0"/>
              <a:t>Octobre 1940</a:t>
            </a:r>
            <a:r>
              <a:rPr lang="fr-FR" dirty="0"/>
              <a:t> : Création d’une « équipe ferromagnétisme » à Grenoble par </a:t>
            </a:r>
            <a:r>
              <a:rPr lang="fr-FR" b="1" dirty="0"/>
              <a:t>Louis Néel </a:t>
            </a:r>
            <a:r>
              <a:rPr lang="fr-FR" dirty="0"/>
              <a:t>avec </a:t>
            </a:r>
            <a:r>
              <a:rPr lang="fr-FR" b="1" dirty="0"/>
              <a:t>Louis Weil </a:t>
            </a:r>
            <a:r>
              <a:rPr lang="fr-FR" dirty="0"/>
              <a:t>son assistant pour fuir les persécutions nazis . Ils avaient envisagé Clermont Ferrand et Lyon  il avait un intérêt très fort pour l’innovation industrielle donc les applications scientifiques. Il a rencontré très rapidement les industriels grenoblois qui ont été rapidement convaincu de la pertinence du rapprochement entre recherche et industrie pour la performance de leur entreprise.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il œuvre pour convaincre le CEA d’installer le CENG (centre d’étude nucléaire de Grenoble)  et Avec l’installation du CEA en 1956, le passage de l’hydroélectricité au nucléaire a amené une nouvelle vague d’innovations technologiques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En 1970 il œuvre pour l’implantation de l’ILL , un institut franco-allemand symbole de la réconciliation entre les deux pays , et instrument scientifique sur les technologies neutroniques.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En 1992 il œuvre (avec d’autres scientifiques) pour que l’ESRF soit installé à Grenoble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En 1970 il reçoit le prix </a:t>
            </a:r>
            <a:r>
              <a:rPr lang="fr-FR" dirty="0" err="1"/>
              <a:t>nobel</a:t>
            </a:r>
            <a:r>
              <a:rPr lang="fr-FR" dirty="0"/>
              <a:t> de physique autant, selon ses propres dires, pour ses découvertes scientifiques dans l’</a:t>
            </a:r>
            <a:r>
              <a:rPr lang="fr-FR" dirty="0" err="1"/>
              <a:t>antiferrimagnétisme</a:t>
            </a:r>
            <a:r>
              <a:rPr lang="fr-FR" dirty="0"/>
              <a:t> (avec de forts impacts sur l’</a:t>
            </a:r>
            <a:r>
              <a:rPr lang="fr-FR" dirty="0" err="1"/>
              <a:t>enregistremtn</a:t>
            </a:r>
            <a:r>
              <a:rPr lang="fr-FR" dirty="0"/>
              <a:t> des données, sur les ordinateurs et les télécommunications) que pour tous les laboratoires de </a:t>
            </a:r>
            <a:r>
              <a:rPr lang="fr-FR" dirty="0" err="1"/>
              <a:t>recherch</a:t>
            </a:r>
            <a:r>
              <a:rPr lang="fr-FR" dirty="0"/>
              <a:t> qu’il a contribué à créer et développer.</a:t>
            </a:r>
          </a:p>
          <a:p>
            <a:endParaRPr lang="fr-FR" dirty="0"/>
          </a:p>
          <a:p>
            <a:r>
              <a:rPr lang="fr-FR" dirty="0"/>
              <a:t>En 1951 </a:t>
            </a:r>
            <a:r>
              <a:rPr lang="fr-FR" b="1" dirty="0"/>
              <a:t>Michel soutif </a:t>
            </a:r>
            <a:r>
              <a:rPr lang="fr-FR" dirty="0"/>
              <a:t>professeur de physique arrive à Grenoble en 1951, il devient président de l’UJF et en 1971 il regroupe dans la même université les sciences et la médecine = la liaison entre la médecine, la physique et l’informatique c’est la prouesse de Michel soutif « ce qui a servi les médecins c’est le liens entre les physiciens et les informaticiens.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&gt; Louis Néel et Louis Weil et Michel Soutif ont œuvré pour l’implantation du CEA (1956 - CENG à l’époque) l’ILL (1970) oui l’ESRF (1992), et du premier campus de type américain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 qui caractérise toutes ces personnalités pionnières soit issues de l’industrie soit de la recherche et de l’enseignement supérieur c’est leur démarche transversale </a:t>
            </a:r>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i="0" dirty="0">
                <a:solidFill>
                  <a:srgbClr val="3E3E3E"/>
                </a:solidFill>
                <a:effectLst/>
                <a:latin typeface="游ゴシック" panose="020B0400000000000000" pitchFamily="34" charset="-128"/>
                <a:ea typeface="游ゴシック" panose="020B0400000000000000" pitchFamily="34" charset="-128"/>
              </a:rPr>
              <a:t>Jean </a:t>
            </a:r>
            <a:r>
              <a:rPr lang="fr-FR" b="1" i="0" dirty="0" err="1">
                <a:solidFill>
                  <a:srgbClr val="3E3E3E"/>
                </a:solidFill>
                <a:effectLst/>
                <a:latin typeface="游ゴシック" panose="020B0400000000000000" pitchFamily="34" charset="-128"/>
                <a:ea typeface="游ゴシック" panose="020B0400000000000000" pitchFamily="34" charset="-128"/>
              </a:rPr>
              <a:t>Kuntzman</a:t>
            </a:r>
            <a:r>
              <a:rPr lang="fr-FR" b="1" i="0" dirty="0">
                <a:solidFill>
                  <a:srgbClr val="3E3E3E"/>
                </a:solidFill>
                <a:effectLst/>
                <a:latin typeface="游ゴシック" panose="020B0400000000000000" pitchFamily="34" charset="-128"/>
                <a:ea typeface="游ゴシック" panose="020B0400000000000000" pitchFamily="34" charset="-128"/>
              </a:rPr>
              <a:t> : mathématicien, pionnier de l’informatique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est nommé maitre de conférence en 1942 à l’université de Grenoble et rejoint réellement l’université en 1945 qu’il ne quittera jamais.</a:t>
            </a:r>
          </a:p>
          <a:p>
            <a:r>
              <a:rPr lang="fr-FR" dirty="0"/>
              <a:t>Quand Il est arrivé à Grenoble en 1945, c’était un mathématicien pure comme on disait à l’époque, qqn qui n’avait fait que des mathématiques abstraites. A son arrivée Félix </a:t>
            </a:r>
            <a:r>
              <a:rPr lang="fr-FR" dirty="0" err="1"/>
              <a:t>Esclanglon</a:t>
            </a:r>
            <a:r>
              <a:rPr lang="fr-FR" dirty="0"/>
              <a:t> , directeur de l’institut polytechnique qui était physicien lui a demandé de monter un cours de mathématiques appliquées ce qui était tout à fait nouveau et d’aider les industriels locaux à résoudre certains de leur problème de calcul.  JK s’est littéralement  converti à un autre domaine : les mathématiques appliquées e </a:t>
            </a:r>
            <a:r>
              <a:rPr lang="fr-FR" dirty="0" err="1"/>
              <a:t>tmes</a:t>
            </a:r>
            <a:r>
              <a:rPr lang="fr-FR" dirty="0"/>
              <a:t> méthodes numériques.  Il a créé un cours d’analyse appliquées (math adapté aux études d’ingé) et en même temps il  a monté toute une série de travaux pratiques ( et ça c’était très nouveau) avec des tables des abaques et les premières machines à calculer électrique et électromécanique.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En 1951 il créé le tout premier laboratoire de Calcul </a:t>
            </a:r>
            <a:r>
              <a:rPr lang="fr-FR" dirty="0"/>
              <a:t>en France à l’image des labo d’essai déjà créé à Grenoble pour aider les industriels (labo d’essai mécanique, hydraulique, </a:t>
            </a:r>
            <a:r>
              <a:rPr lang="fr-FR" dirty="0" err="1"/>
              <a:t>hydroelectricité</a:t>
            </a:r>
            <a:r>
              <a:rPr lang="fr-FR" dirty="0"/>
              <a:t>). cela permet de développer et de faciliter les liens avec les industriels : il travaille avec Merlin Gerin, EDF, Neyrpic, le </a:t>
            </a:r>
            <a:r>
              <a:rPr lang="fr-FR" dirty="0" err="1"/>
              <a:t>CNeT</a:t>
            </a:r>
            <a:r>
              <a:rPr lang="fr-FR" dirty="0"/>
              <a:t>. Il y avait une demande assez forte des services techniques des industriels pour résoudre des problèmes de calcul, faire des simulations, des calculs relativement difficiles et qui nécessitait autant de mathématique que de moyen mécanique pour les réaliser. Il échangeait aussi avec les industriels sur le contenu de ses cours</a:t>
            </a:r>
          </a:p>
          <a:p>
            <a:endParaRPr lang="fr-FR" dirty="0"/>
          </a:p>
          <a:p>
            <a:r>
              <a:rPr lang="fr-FR" b="1" dirty="0"/>
              <a:t>En 1953 Il fait acquérir au laboratoire une machine analogique SEA. </a:t>
            </a:r>
            <a:r>
              <a:rPr lang="fr-FR" dirty="0"/>
              <a:t>qui permettait de faire des calculs avec une précision faible et qui impliquait un énorme temps de préparation et ça demandait des techniciens spé dans ce genre de discipline.</a:t>
            </a:r>
          </a:p>
          <a:p>
            <a:endParaRPr lang="fr-FR" dirty="0"/>
          </a:p>
          <a:p>
            <a:r>
              <a:rPr lang="fr-FR" dirty="0"/>
              <a:t>Dans les années 50 il n’était pas rare des voir des soutenances de thèses avec un jury composé à la fois de Louis Néel et de J </a:t>
            </a:r>
            <a:r>
              <a:rPr lang="fr-FR" dirty="0" err="1"/>
              <a:t>Kuntzmann</a:t>
            </a:r>
            <a:endParaRPr lang="fr-FR" dirty="0"/>
          </a:p>
          <a:p>
            <a:r>
              <a:rPr lang="fr-FR" b="1" dirty="0"/>
              <a:t>Dès 1956</a:t>
            </a:r>
            <a:r>
              <a:rPr lang="fr-FR" dirty="0"/>
              <a:t>, il s’entraine à la programmation chez des industriels de la région</a:t>
            </a:r>
          </a:p>
          <a:p>
            <a:r>
              <a:rPr lang="fr-FR" b="1" dirty="0"/>
              <a:t>En 1957 </a:t>
            </a:r>
            <a:r>
              <a:rPr lang="fr-FR" dirty="0"/>
              <a:t>le laboratoire reçoit </a:t>
            </a:r>
            <a:r>
              <a:rPr lang="fr-FR" b="1" dirty="0"/>
              <a:t>sa première machine digital le GAMMA 3 de la maison BULL</a:t>
            </a:r>
            <a:r>
              <a:rPr lang="fr-FR" dirty="0"/>
              <a:t>, une machine qui produisait les valeurs de sinus x et le graphique correspondant ainsi qu’une poésie composée par J </a:t>
            </a:r>
            <a:r>
              <a:rPr lang="fr-FR" dirty="0" err="1"/>
              <a:t>Kuntzman</a:t>
            </a:r>
            <a:r>
              <a:rPr lang="fr-FR" dirty="0"/>
              <a:t> (</a:t>
            </a:r>
            <a:r>
              <a:rPr lang="fr-FR" dirty="0">
                <a:sym typeface="Wingdings" panose="05000000000000000000" pitchFamily="2" charset="2"/>
              </a:rPr>
              <a:t>)</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1960 il créé l’école d’ingénieur </a:t>
            </a:r>
            <a:r>
              <a:rPr lang="fr-FR" b="1" u="sng" dirty="0"/>
              <a:t>ENSIMAG</a:t>
            </a:r>
            <a:r>
              <a:rPr lang="fr-FR" dirty="0"/>
              <a:t>  aujourd’hui </a:t>
            </a:r>
            <a:r>
              <a:rPr lang="fr-FR" b="0" i="0" dirty="0">
                <a:solidFill>
                  <a:srgbClr val="2A2E46"/>
                </a:solidFill>
                <a:effectLst/>
                <a:latin typeface="IBM Plex Sans" panose="020B0503050203000203" pitchFamily="34" charset="0"/>
              </a:rPr>
              <a:t>elle figure parmi les meilleures écoles du numérique en France et bénéficie d'une réputation qui dépasse largement les frontières nationales. Elle permet d’a</a:t>
            </a:r>
            <a:r>
              <a:rPr lang="fr-FR" b="1" i="0" dirty="0">
                <a:solidFill>
                  <a:srgbClr val="2A2E46"/>
                </a:solidFill>
                <a:effectLst/>
                <a:latin typeface="IBM Plex Sans Condensed" panose="020B0506050203000203" pitchFamily="34" charset="0"/>
              </a:rPr>
              <a:t>cquérir une double compétence en informatique et en mathématiques appliquées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Il avait le souhait d’utiliser les mathématiques pour résoudre des problèmes concrets et appliqués et c’est ainsi que son activité de recherche et d’enseignement a évolué passant des mathématiques appliquées aux méthodes numériques puis à la structure des calculatrice, </a:t>
            </a:r>
            <a:r>
              <a:rPr lang="fr-FR" dirty="0"/>
              <a:t>un domaine où il n’y a pas encore grand choses et où l’algèbre qui est sa spécialité joue un grand rôle</a:t>
            </a:r>
            <a:endParaRPr lang="fr-FR" b="1" dirty="0"/>
          </a:p>
          <a:p>
            <a:endParaRPr lang="fr-FR" dirty="0"/>
          </a:p>
          <a:p>
            <a:endParaRPr lang="fr-FR" dirty="0"/>
          </a:p>
          <a:p>
            <a:r>
              <a:rPr lang="fr-FR" dirty="0"/>
              <a:t>Le milieu ambiant scientifique ne croyait pas du tout dans l’avenir  de l’activité de K UNTZAMM, et il pensait que s’intéresser à des problème de calcul numérique était sans avenir. </a:t>
            </a:r>
          </a:p>
          <a:p>
            <a:r>
              <a:rPr lang="fr-FR" dirty="0"/>
              <a:t>Peu de temps après Le professeur </a:t>
            </a:r>
            <a:r>
              <a:rPr lang="fr-FR" dirty="0" err="1"/>
              <a:t>Kuntzmann</a:t>
            </a:r>
            <a:r>
              <a:rPr lang="fr-FR" dirty="0"/>
              <a:t> a  obtenu un crédit assez important (45M </a:t>
            </a:r>
            <a:r>
              <a:rPr lang="fr-FR" dirty="0" err="1"/>
              <a:t>fr</a:t>
            </a:r>
            <a:r>
              <a:rPr lang="fr-FR" dirty="0"/>
              <a:t> de l’époque) pour acheter le premier ordinateur qui était un gama3 de Bull (racheté par ATOS) : une machine très primitive par rapport aux ordinateurs mais qui étaient un progrès considérable = elle était dotée d’un tambour magnétique qui permettait d’enregistrer beaucoup de données et de programme </a:t>
            </a:r>
          </a:p>
          <a:p>
            <a:r>
              <a:rPr lang="fr-FR" dirty="0"/>
              <a:t>C’était une révolution par rapport aux machines analogique : les machines électronique numérique ont la grande faculté de pouvoir se programmer à la demande pour toutes sortes de calcul et on peut avoir une très grande capacité de calcul et une très grande précision.  </a:t>
            </a:r>
          </a:p>
          <a:p>
            <a:r>
              <a:rPr lang="fr-FR" dirty="0"/>
              <a:t>L’idée c’était que toutes les personnes (étudiants, chercheurs) pouvaient utiliser la machine librement) … </a:t>
            </a:r>
          </a:p>
          <a:p>
            <a:r>
              <a:rPr lang="fr-FR" dirty="0"/>
              <a:t> la programmation était rudimentaire c’était le langage binaire mais C’était un outil qui permettait de faire des calculs intéressants .  </a:t>
            </a:r>
          </a:p>
          <a:p>
            <a:r>
              <a:rPr lang="fr-FR" dirty="0"/>
              <a:t>Pas mal d’industriel s’adressait aux chercheurs de ce laboratoire pour résoudre des problèmes ex : Merlin Gerin a fait appel aux services du labo pour créer les premiers programmes de calcul afin d’optimiser le poids de cuivre et de fer utilisés dans les appareils appelé transformateurs, …</a:t>
            </a:r>
          </a:p>
          <a:p>
            <a:r>
              <a:rPr lang="fr-FR" dirty="0"/>
              <a:t>Fin 50’s  ils ont fait des calculs importants pour sud aviation qui à l’époque construisait le </a:t>
            </a:r>
            <a:r>
              <a:rPr lang="fr-FR" dirty="0" err="1"/>
              <a:t>caravel</a:t>
            </a:r>
            <a:r>
              <a:rPr lang="fr-FR" dirty="0"/>
              <a:t> …. </a:t>
            </a:r>
          </a:p>
          <a:p>
            <a:endParaRPr lang="fr-FR" dirty="0"/>
          </a:p>
          <a:p>
            <a:r>
              <a:rPr lang="fr-FR" dirty="0" err="1"/>
              <a:t>ll</a:t>
            </a:r>
            <a:r>
              <a:rPr lang="fr-FR" dirty="0"/>
              <a:t> a créé un calendrier perpétuel entre 1400 et 4099 avec du carton.</a:t>
            </a:r>
          </a:p>
          <a:p>
            <a:endParaRPr lang="fr-FR" b="1" i="1" dirty="0"/>
          </a:p>
          <a:p>
            <a:r>
              <a:rPr lang="fr-FR" b="1" i="1" dirty="0"/>
              <a:t>« Le désir essentiel des mathématiciens purs était de préserver leur pureté de toutes contaminations</a:t>
            </a:r>
            <a:r>
              <a:rPr lang="fr-FR" dirty="0"/>
              <a:t>. »</a:t>
            </a:r>
            <a:endParaRPr lang="fr-FR" b="1" i="1" dirty="0"/>
          </a:p>
          <a:p>
            <a:r>
              <a:rPr lang="fr-FR" b="1" i="1" dirty="0"/>
              <a:t>« une opinion assez courant au sujet de l’enseignement des mathématiques appliquées est qu’il s’agit d’un enseignement de calcul différentiel et intégral au rabais</a:t>
            </a:r>
          </a:p>
          <a:p>
            <a:r>
              <a:rPr lang="fr-FR" b="1" i="1" dirty="0"/>
              <a:t>« Ne cherchez ni l’argent, ni la notoriété cherchez seulement à faire du bon travail surtout là où on oublie de le faire et tout le reste vous sera donné par surcroît. »</a:t>
            </a:r>
          </a:p>
          <a:p>
            <a:endParaRPr lang="fr-FR" dirty="0"/>
          </a:p>
          <a:p>
            <a:r>
              <a:rPr lang="fr-FR" dirty="0"/>
              <a:t>Il est rapidement en lien avec des industriels  : Dans ses recherches il résolvait des problèmes de calcul posés par les industriels.. </a:t>
            </a:r>
          </a:p>
          <a:p>
            <a:endParaRPr lang="fr-FR" dirty="0"/>
          </a:p>
          <a:p>
            <a:r>
              <a:rPr lang="fr-FR" dirty="0"/>
              <a:t>Parce qu’en réalité il donnait des cours de mathématiques appliquées complété par des travaux pratiques sur des machines à calcul, mécanique et électrique.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a ouvert une section spéciale pour initier des ingénieurs déjà diplômés à l’emploi des calculatrices c’était dans les années 50 un enseignement très original  = à l’époque celui qui était diplômé de l’IMAG avait le titre d’ingénieur mathématicien et pour beaucoup ça n’avait pas de sens….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Plus tard ça va se scinder entre ingénieur mathématique et ingénieur informatique</a:t>
            </a:r>
          </a:p>
          <a:p>
            <a:endParaRPr lang="fr-FR" b="1" dirty="0"/>
          </a:p>
          <a:p>
            <a:endParaRPr lang="fr-FR" dirty="0"/>
          </a:p>
          <a:p>
            <a:r>
              <a:rPr lang="fr-FR" dirty="0"/>
              <a:t>Il avait compris l’importance fondamental du matériel et a fait travaillé en thèse plusieurs élèves sur la conception des composants, l’implantation des circuits imprimés puis intégré, il travaillait toujours en collaboration avec le laboratoire d’automatique</a:t>
            </a:r>
          </a:p>
          <a:p>
            <a:r>
              <a:rPr lang="fr-FR" dirty="0"/>
              <a:t>Mais comme l’informatique n’était pas encore une discipline reconnu, il finançait les thèses en passant des contrats avec des industriels. Ça s’appelait des thèse de sciences appliquées. En 1967, création du 1</a:t>
            </a:r>
            <a:r>
              <a:rPr lang="fr-FR" baseline="30000" dirty="0"/>
              <a:t>er</a:t>
            </a:r>
            <a:r>
              <a:rPr lang="fr-FR" dirty="0"/>
              <a:t> centre scientifique d’IBM en dehors des USA</a:t>
            </a:r>
          </a:p>
          <a:p>
            <a:endParaRPr lang="fr-FR" dirty="0"/>
          </a:p>
          <a:p>
            <a:r>
              <a:rPr lang="fr-FR" dirty="0"/>
              <a:t>1966 création de la licence d’informatique</a:t>
            </a: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29756C19-6BE0-4B98-9CFB-DC2E744B8659}" type="slidenum">
              <a:rPr lang="fr-FR" smtClean="0"/>
              <a:t>11</a:t>
            </a:fld>
            <a:endParaRPr lang="fr-FR"/>
          </a:p>
        </p:txBody>
      </p:sp>
    </p:spTree>
    <p:extLst>
      <p:ext uri="{BB962C8B-B14F-4D97-AF65-F5344CB8AC3E}">
        <p14:creationId xmlns:p14="http://schemas.microsoft.com/office/powerpoint/2010/main" val="27525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Schneider Electric </a:t>
            </a:r>
            <a:r>
              <a:rPr lang="fr-FR" dirty="0"/>
              <a:t>par l’acquisition de Merlin Gerin créé en 1920 à Grenoble est spécialiste mondiale de l’énergie</a:t>
            </a:r>
          </a:p>
          <a:p>
            <a:r>
              <a:rPr lang="fr-FR" b="1" dirty="0"/>
              <a:t>Capgemini</a:t>
            </a:r>
            <a:r>
              <a:rPr lang="fr-FR" dirty="0"/>
              <a:t> créé en 1967 leader européen dans le conseil, l’</a:t>
            </a:r>
            <a:r>
              <a:rPr lang="fr-FR" dirty="0" err="1"/>
              <a:t>infiorgérence</a:t>
            </a:r>
            <a:r>
              <a:rPr lang="fr-FR" dirty="0"/>
              <a:t> et les services </a:t>
            </a:r>
            <a:r>
              <a:rPr lang="fr-FR" dirty="0" err="1"/>
              <a:t>infirmatiques</a:t>
            </a:r>
            <a:endParaRPr lang="fr-FR" dirty="0"/>
          </a:p>
          <a:p>
            <a:r>
              <a:rPr lang="fr-FR" b="1" dirty="0"/>
              <a:t>STMicro</a:t>
            </a:r>
            <a:r>
              <a:rPr lang="fr-FR" dirty="0"/>
              <a:t> Spin off du CEA et de la fusion de la société italienne SGS et de la société Thomson semiconducteur c’est aujourd’hui 7 500 salariés</a:t>
            </a:r>
          </a:p>
          <a:p>
            <a:r>
              <a:rPr lang="fr-FR" b="1" dirty="0" err="1"/>
              <a:t>Soitec</a:t>
            </a:r>
            <a:r>
              <a:rPr lang="fr-FR" dirty="0"/>
              <a:t> né en 1992 spin off du CEA, leader mondial dans la production de matériaux semi conducteurs pour la fabrication de puces électroniques</a:t>
            </a:r>
          </a:p>
          <a:p>
            <a:r>
              <a:rPr lang="fr-FR" dirty="0"/>
              <a:t>Araymond </a:t>
            </a:r>
          </a:p>
          <a:p>
            <a:endParaRPr lang="fr-FR" dirty="0"/>
          </a:p>
        </p:txBody>
      </p:sp>
      <p:sp>
        <p:nvSpPr>
          <p:cNvPr id="4" name="Espace réservé du numéro de diapositive 3"/>
          <p:cNvSpPr>
            <a:spLocks noGrp="1"/>
          </p:cNvSpPr>
          <p:nvPr>
            <p:ph type="sldNum" sz="quarter" idx="5"/>
          </p:nvPr>
        </p:nvSpPr>
        <p:spPr/>
        <p:txBody>
          <a:bodyPr/>
          <a:lstStyle/>
          <a:p>
            <a:fld id="{29756C19-6BE0-4B98-9CFB-DC2E744B8659}" type="slidenum">
              <a:rPr lang="fr-FR" smtClean="0"/>
              <a:t>13</a:t>
            </a:fld>
            <a:endParaRPr lang="fr-FR"/>
          </a:p>
        </p:txBody>
      </p:sp>
    </p:spTree>
    <p:extLst>
      <p:ext uri="{BB962C8B-B14F-4D97-AF65-F5344CB8AC3E}">
        <p14:creationId xmlns:p14="http://schemas.microsoft.com/office/powerpoint/2010/main" val="3862692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1.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png"/><Relationship Id="rId11" Type="http://schemas.microsoft.com/office/2007/relationships/hdphoto" Target="../media/hdphoto4.wdp"/><Relationship Id="rId5" Type="http://schemas.openxmlformats.org/officeDocument/2006/relationships/image" Target="../media/image6.png"/><Relationship Id="rId10" Type="http://schemas.openxmlformats.org/officeDocument/2006/relationships/image" Target="../media/image9.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11" Type="http://schemas.microsoft.com/office/2007/relationships/hdphoto" Target="../media/hdphoto4.wdp"/><Relationship Id="rId5" Type="http://schemas.openxmlformats.org/officeDocument/2006/relationships/image" Target="../media/image6.png"/><Relationship Id="rId15" Type="http://schemas.openxmlformats.org/officeDocument/2006/relationships/image" Target="../media/image13.jpg"/><Relationship Id="rId10" Type="http://schemas.openxmlformats.org/officeDocument/2006/relationships/image" Target="../media/image9.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B9967B-EC89-4086-992C-1E6ADF97AA58}"/>
              </a:ext>
            </a:extLst>
          </p:cNvPr>
          <p:cNvSpPr/>
          <p:nvPr userDrawn="1"/>
        </p:nvSpPr>
        <p:spPr>
          <a:xfrm>
            <a:off x="0" y="6477135"/>
            <a:ext cx="12192000" cy="396000"/>
          </a:xfrm>
          <a:prstGeom prst="rect">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fr-FR" dirty="0"/>
          </a:p>
        </p:txBody>
      </p:sp>
      <p:sp>
        <p:nvSpPr>
          <p:cNvPr id="8" name="object 5">
            <a:extLst>
              <a:ext uri="{FF2B5EF4-FFF2-40B4-BE49-F238E27FC236}">
                <a16:creationId xmlns:a16="http://schemas.microsoft.com/office/drawing/2014/main" id="{0B1F3ED0-35CC-4060-A47F-5E78EA41B9B1}"/>
              </a:ext>
            </a:extLst>
          </p:cNvPr>
          <p:cNvSpPr/>
          <p:nvPr userDrawn="1"/>
        </p:nvSpPr>
        <p:spPr>
          <a:xfrm>
            <a:off x="5269800" y="914404"/>
            <a:ext cx="6451937" cy="45719"/>
          </a:xfrm>
          <a:custGeom>
            <a:avLst/>
            <a:gdLst/>
            <a:ahLst/>
            <a:cxnLst/>
            <a:rect l="l" t="t" r="r" b="b"/>
            <a:pathLst>
              <a:path w="4965065">
                <a:moveTo>
                  <a:pt x="0" y="0"/>
                </a:moveTo>
                <a:lnTo>
                  <a:pt x="4965001" y="0"/>
                </a:lnTo>
              </a:path>
            </a:pathLst>
          </a:custGeom>
          <a:ln w="50800">
            <a:solidFill>
              <a:srgbClr val="2F3B4B"/>
            </a:solidFill>
          </a:ln>
        </p:spPr>
        <p:txBody>
          <a:bodyPr wrap="square" lIns="0" tIns="0" rIns="0" bIns="0" rtlCol="0"/>
          <a:lstStyle/>
          <a:p>
            <a:endParaRPr/>
          </a:p>
        </p:txBody>
      </p:sp>
      <p:sp>
        <p:nvSpPr>
          <p:cNvPr id="9" name="object 3">
            <a:extLst>
              <a:ext uri="{FF2B5EF4-FFF2-40B4-BE49-F238E27FC236}">
                <a16:creationId xmlns:a16="http://schemas.microsoft.com/office/drawing/2014/main" id="{89508C78-2D97-4097-BA1F-2E2648427BDE}"/>
              </a:ext>
            </a:extLst>
          </p:cNvPr>
          <p:cNvSpPr/>
          <p:nvPr userDrawn="1"/>
        </p:nvSpPr>
        <p:spPr>
          <a:xfrm>
            <a:off x="457200" y="914404"/>
            <a:ext cx="5118100" cy="45719"/>
          </a:xfrm>
          <a:custGeom>
            <a:avLst/>
            <a:gdLst/>
            <a:ahLst/>
            <a:cxnLst/>
            <a:rect l="l" t="t" r="r" b="b"/>
            <a:pathLst>
              <a:path w="4812665">
                <a:moveTo>
                  <a:pt x="0" y="0"/>
                </a:moveTo>
                <a:lnTo>
                  <a:pt x="4812601" y="0"/>
                </a:lnTo>
              </a:path>
            </a:pathLst>
          </a:custGeom>
          <a:ln w="50800">
            <a:solidFill>
              <a:srgbClr val="00A3E2"/>
            </a:solidFill>
          </a:ln>
        </p:spPr>
        <p:txBody>
          <a:bodyPr wrap="square" lIns="0" tIns="0" rIns="0" bIns="0" rtlCol="0"/>
          <a:lstStyle/>
          <a:p>
            <a:endParaRPr/>
          </a:p>
        </p:txBody>
      </p:sp>
      <p:pic>
        <p:nvPicPr>
          <p:cNvPr id="12" name="Image 11">
            <a:extLst>
              <a:ext uri="{FF2B5EF4-FFF2-40B4-BE49-F238E27FC236}">
                <a16:creationId xmlns:a16="http://schemas.microsoft.com/office/drawing/2014/main" id="{F6F6A210-D489-405A-A89B-D98BFAF3B1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29637" y="121320"/>
            <a:ext cx="584200" cy="596900"/>
          </a:xfrm>
          <a:prstGeom prst="rect">
            <a:avLst/>
          </a:prstGeom>
        </p:spPr>
      </p:pic>
      <p:sp>
        <p:nvSpPr>
          <p:cNvPr id="13" name="Titre 13">
            <a:extLst>
              <a:ext uri="{FF2B5EF4-FFF2-40B4-BE49-F238E27FC236}">
                <a16:creationId xmlns:a16="http://schemas.microsoft.com/office/drawing/2014/main" id="{CB2673DC-9DBF-48B9-8317-4BF8F2B20152}"/>
              </a:ext>
            </a:extLst>
          </p:cNvPr>
          <p:cNvSpPr>
            <a:spLocks noGrp="1"/>
          </p:cNvSpPr>
          <p:nvPr>
            <p:ph type="title"/>
          </p:nvPr>
        </p:nvSpPr>
        <p:spPr>
          <a:xfrm>
            <a:off x="457200" y="322278"/>
            <a:ext cx="10015562" cy="494034"/>
          </a:xfrm>
          <a:prstGeom prst="rect">
            <a:avLst/>
          </a:prstGeom>
        </p:spPr>
        <p:txBody>
          <a:bodyPr/>
          <a:lstStyle>
            <a:lvl1pPr>
              <a:defRPr sz="3400" b="1" cap="all" baseline="0">
                <a:solidFill>
                  <a:srgbClr val="009CDD"/>
                </a:solidFill>
                <a:latin typeface="Franklin Gothic Medium Cond" panose="020B0606030402020204" pitchFamily="34" charset="0"/>
                <a:cs typeface="Franklin Gothic Medium Cond" panose="020B0606030402020204" pitchFamily="34" charset="0"/>
              </a:defRPr>
            </a:lvl1pPr>
          </a:lstStyle>
          <a:p>
            <a:r>
              <a:rPr lang="fr-FR" dirty="0"/>
              <a:t>Modifiez le style du titre</a:t>
            </a:r>
          </a:p>
        </p:txBody>
      </p:sp>
      <p:sp>
        <p:nvSpPr>
          <p:cNvPr id="15" name="Espace réservé du numéro de diapositive 5">
            <a:extLst>
              <a:ext uri="{FF2B5EF4-FFF2-40B4-BE49-F238E27FC236}">
                <a16:creationId xmlns:a16="http://schemas.microsoft.com/office/drawing/2014/main" id="{2A95F309-3398-4E12-9BC2-2BDC24B629B2}"/>
              </a:ext>
            </a:extLst>
          </p:cNvPr>
          <p:cNvSpPr>
            <a:spLocks noGrp="1"/>
          </p:cNvSpPr>
          <p:nvPr>
            <p:ph type="sldNum" sz="quarter" idx="12"/>
          </p:nvPr>
        </p:nvSpPr>
        <p:spPr>
          <a:xfrm>
            <a:off x="11131402" y="6489335"/>
            <a:ext cx="1060598" cy="365125"/>
          </a:xfrm>
          <a:prstGeom prst="rect">
            <a:avLst/>
          </a:prstGeom>
        </p:spPr>
        <p:txBody>
          <a:bodyPr anchor="ctr"/>
          <a:lstStyle>
            <a:lvl1pPr algn="ctr">
              <a:defRPr sz="1400" b="0">
                <a:solidFill>
                  <a:schemeClr val="bg1">
                    <a:lumMod val="95000"/>
                  </a:schemeClr>
                </a:solidFill>
                <a:latin typeface="Calibri" panose="020F0502020204030204" pitchFamily="34" charset="0"/>
                <a:cs typeface="Calibri" panose="020F0502020204030204" pitchFamily="34" charset="0"/>
              </a:defRPr>
            </a:lvl1pPr>
          </a:lstStyle>
          <a:p>
            <a:fld id="{FF671291-C90D-401A-8AB9-9FE8E4F59538}" type="slidenum">
              <a:rPr lang="fr-FR" smtClean="0"/>
              <a:pPr/>
              <a:t>‹N°›</a:t>
            </a:fld>
            <a:endParaRPr lang="fr-FR" dirty="0"/>
          </a:p>
        </p:txBody>
      </p:sp>
      <p:sp>
        <p:nvSpPr>
          <p:cNvPr id="16" name="Rectangle 15">
            <a:extLst>
              <a:ext uri="{FF2B5EF4-FFF2-40B4-BE49-F238E27FC236}">
                <a16:creationId xmlns:a16="http://schemas.microsoft.com/office/drawing/2014/main" id="{E74BF4E6-BB5F-4A9F-9976-52059D37DADF}"/>
              </a:ext>
            </a:extLst>
          </p:cNvPr>
          <p:cNvSpPr/>
          <p:nvPr userDrawn="1"/>
        </p:nvSpPr>
        <p:spPr>
          <a:xfrm>
            <a:off x="11193002" y="6437629"/>
            <a:ext cx="997652" cy="441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A303E593-8C54-4F15-9FBA-C959B8BF3C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73347" y="6430151"/>
            <a:ext cx="997652" cy="442984"/>
          </a:xfrm>
          <a:prstGeom prst="rect">
            <a:avLst/>
          </a:prstGeom>
        </p:spPr>
      </p:pic>
    </p:spTree>
    <p:extLst>
      <p:ext uri="{BB962C8B-B14F-4D97-AF65-F5344CB8AC3E}">
        <p14:creationId xmlns:p14="http://schemas.microsoft.com/office/powerpoint/2010/main" val="390413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Transition Grenoble Polygone">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834D572E-C91D-CBA6-59C8-A688D780E0F8}"/>
              </a:ext>
            </a:extLst>
          </p:cNvPr>
          <p:cNvSpPr txBox="1"/>
          <p:nvPr userDrawn="1"/>
        </p:nvSpPr>
        <p:spPr>
          <a:xfrm rot="16200000">
            <a:off x="3558634" y="5551116"/>
            <a:ext cx="2479552" cy="215444"/>
          </a:xfrm>
          <a:prstGeom prst="rect">
            <a:avLst/>
          </a:prstGeom>
          <a:noFill/>
        </p:spPr>
        <p:txBody>
          <a:bodyPr wrap="square">
            <a:spAutoFit/>
          </a:bodyPr>
          <a:lstStyle/>
          <a:p>
            <a:r>
              <a:rPr lang="fr-FR" sz="800" b="0" i="0">
                <a:solidFill>
                  <a:srgbClr val="FFFFFF"/>
                </a:solidFill>
                <a:effectLst/>
                <a:latin typeface="Segoe UI" panose="020B0502040204020203" pitchFamily="34" charset="0"/>
              </a:rPr>
              <a:t>©Photo Laurent Ravier</a:t>
            </a:r>
            <a:r>
              <a:rPr lang="fr-FR" sz="800" b="0" i="0">
                <a:solidFill>
                  <a:srgbClr val="FFFFFF"/>
                </a:solidFill>
                <a:effectLst/>
                <a:latin typeface="Calibri" panose="020F0502020204030204" pitchFamily="34" charset="0"/>
              </a:rPr>
              <a:t> </a:t>
            </a:r>
            <a:endParaRPr lang="fr-FR" sz="800">
              <a:solidFill>
                <a:srgbClr val="FFFFFF"/>
              </a:solidFill>
            </a:endParaRPr>
          </a:p>
        </p:txBody>
      </p:sp>
      <p:pic>
        <p:nvPicPr>
          <p:cNvPr id="2" name="Image 1">
            <a:extLst>
              <a:ext uri="{FF2B5EF4-FFF2-40B4-BE49-F238E27FC236}">
                <a16:creationId xmlns:a16="http://schemas.microsoft.com/office/drawing/2014/main" id="{0AF6EA8E-40F4-5567-DE37-568DB86932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7693" y="6250593"/>
            <a:ext cx="1198574" cy="530496"/>
          </a:xfrm>
          <a:prstGeom prst="rect">
            <a:avLst/>
          </a:prstGeom>
        </p:spPr>
      </p:pic>
      <p:sp>
        <p:nvSpPr>
          <p:cNvPr id="4" name="Titre 2">
            <a:extLst>
              <a:ext uri="{FF2B5EF4-FFF2-40B4-BE49-F238E27FC236}">
                <a16:creationId xmlns:a16="http://schemas.microsoft.com/office/drawing/2014/main" id="{DD2DC05F-BCE6-D3EC-6685-5F3FA9E61DF6}"/>
              </a:ext>
            </a:extLst>
          </p:cNvPr>
          <p:cNvSpPr>
            <a:spLocks noGrp="1"/>
          </p:cNvSpPr>
          <p:nvPr>
            <p:ph type="title"/>
          </p:nvPr>
        </p:nvSpPr>
        <p:spPr>
          <a:xfrm>
            <a:off x="6447693" y="2040930"/>
            <a:ext cx="5342206" cy="1944225"/>
          </a:xfrm>
          <a:prstGeom prst="rect">
            <a:avLst/>
          </a:prstGeom>
        </p:spPr>
        <p:txBody>
          <a:bodyPr/>
          <a:lstStyle>
            <a:lvl1pPr>
              <a:defRPr lang="fr-FR" sz="4800" b="1" kern="1200" cap="all" baseline="0">
                <a:solidFill>
                  <a:srgbClr val="FF4713"/>
                </a:solidFill>
                <a:latin typeface="Franklin Gothic Medium Cond" panose="020B0606030402020204" pitchFamily="34" charset="0"/>
                <a:ea typeface="+mj-ea"/>
                <a:cs typeface="Franklin Gothic Medium Cond" panose="020B0606030402020204" pitchFamily="34" charset="0"/>
              </a:defRPr>
            </a:lvl1pPr>
          </a:lstStyle>
          <a:p>
            <a:endParaRPr lang="fr-FR" dirty="0"/>
          </a:p>
        </p:txBody>
      </p:sp>
      <p:pic>
        <p:nvPicPr>
          <p:cNvPr id="5" name="Image 4">
            <a:extLst>
              <a:ext uri="{FF2B5EF4-FFF2-40B4-BE49-F238E27FC236}">
                <a16:creationId xmlns:a16="http://schemas.microsoft.com/office/drawing/2014/main" id="{2B641783-7F0F-E7AA-2949-B86968B7D5CB}"/>
              </a:ext>
            </a:extLst>
          </p:cNvPr>
          <p:cNvPicPr>
            <a:picLocks noChangeAspect="1"/>
          </p:cNvPicPr>
          <p:nvPr userDrawn="1"/>
        </p:nvPicPr>
        <p:blipFill>
          <a:blip r:embed="rId3">
            <a:extLst>
              <a:ext uri="{28A0092B-C50C-407E-A947-70E740481C1C}">
                <a14:useLocalDpi xmlns:a14="http://schemas.microsoft.com/office/drawing/2010/main" val="0"/>
              </a:ext>
            </a:extLst>
          </a:blip>
          <a:srcRect l="26965" r="32974"/>
          <a:stretch>
            <a:fillRect/>
          </a:stretch>
        </p:blipFill>
        <p:spPr>
          <a:xfrm>
            <a:off x="0" y="0"/>
            <a:ext cx="6096000" cy="6858000"/>
          </a:xfrm>
          <a:prstGeom prst="rect">
            <a:avLst/>
          </a:prstGeom>
        </p:spPr>
      </p:pic>
    </p:spTree>
    <p:extLst>
      <p:ext uri="{BB962C8B-B14F-4D97-AF65-F5344CB8AC3E}">
        <p14:creationId xmlns:p14="http://schemas.microsoft.com/office/powerpoint/2010/main" val="344858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ond de carte acteurs">
    <p:spTree>
      <p:nvGrpSpPr>
        <p:cNvPr id="1" name=""/>
        <p:cNvGrpSpPr/>
        <p:nvPr/>
      </p:nvGrpSpPr>
      <p:grpSpPr>
        <a:xfrm>
          <a:off x="0" y="0"/>
          <a:ext cx="0" cy="0"/>
          <a:chOff x="0" y="0"/>
          <a:chExt cx="0" cy="0"/>
        </a:xfrm>
      </p:grpSpPr>
      <p:sp>
        <p:nvSpPr>
          <p:cNvPr id="10" name="Espace réservé du numéro de diapositive 1">
            <a:extLst>
              <a:ext uri="{FF2B5EF4-FFF2-40B4-BE49-F238E27FC236}">
                <a16:creationId xmlns:a16="http://schemas.microsoft.com/office/drawing/2014/main" id="{5410C63F-257D-4D0E-B2E8-0175BF1AFD27}"/>
              </a:ext>
            </a:extLst>
          </p:cNvPr>
          <p:cNvSpPr txBox="1">
            <a:spLocks/>
          </p:cNvSpPr>
          <p:nvPr userDrawn="1"/>
        </p:nvSpPr>
        <p:spPr>
          <a:xfrm>
            <a:off x="11131402" y="6489335"/>
            <a:ext cx="1060598" cy="365125"/>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671291-C90D-401A-8AB9-9FE8E4F59538}" type="slidenum">
              <a:rPr lang="fr-FR" smtClean="0"/>
              <a:pPr/>
              <a:t>‹N°›</a:t>
            </a:fld>
            <a:endParaRPr lang="fr-FR"/>
          </a:p>
        </p:txBody>
      </p:sp>
      <p:grpSp>
        <p:nvGrpSpPr>
          <p:cNvPr id="14" name="Groupe 13">
            <a:extLst>
              <a:ext uri="{FF2B5EF4-FFF2-40B4-BE49-F238E27FC236}">
                <a16:creationId xmlns:a16="http://schemas.microsoft.com/office/drawing/2014/main" id="{17B37FC7-DC2A-483E-8DA9-7C9FBF1DECDF}"/>
              </a:ext>
            </a:extLst>
          </p:cNvPr>
          <p:cNvGrpSpPr/>
          <p:nvPr userDrawn="1"/>
        </p:nvGrpSpPr>
        <p:grpSpPr>
          <a:xfrm>
            <a:off x="0" y="0"/>
            <a:ext cx="12192000" cy="6879771"/>
            <a:chOff x="-50671" y="866949"/>
            <a:chExt cx="12192000" cy="6012822"/>
          </a:xfrm>
        </p:grpSpPr>
        <p:grpSp>
          <p:nvGrpSpPr>
            <p:cNvPr id="16" name="Groupe 15">
              <a:extLst>
                <a:ext uri="{FF2B5EF4-FFF2-40B4-BE49-F238E27FC236}">
                  <a16:creationId xmlns:a16="http://schemas.microsoft.com/office/drawing/2014/main" id="{44094E05-DB36-46F4-B362-679996F27B9F}"/>
                </a:ext>
              </a:extLst>
            </p:cNvPr>
            <p:cNvGrpSpPr/>
            <p:nvPr/>
          </p:nvGrpSpPr>
          <p:grpSpPr>
            <a:xfrm>
              <a:off x="-50671" y="866949"/>
              <a:ext cx="12192000" cy="6012822"/>
              <a:chOff x="-50671" y="866949"/>
              <a:chExt cx="12192000" cy="6012822"/>
            </a:xfrm>
          </p:grpSpPr>
          <p:pic>
            <p:nvPicPr>
              <p:cNvPr id="18" name="Image 17">
                <a:extLst>
                  <a:ext uri="{FF2B5EF4-FFF2-40B4-BE49-F238E27FC236}">
                    <a16:creationId xmlns:a16="http://schemas.microsoft.com/office/drawing/2014/main" id="{40088521-49E6-478F-857A-19BD7F55E8EE}"/>
                  </a:ext>
                </a:extLst>
              </p:cNvPr>
              <p:cNvPicPr>
                <a:picLocks noChangeAspect="1"/>
              </p:cNvPicPr>
              <p:nvPr/>
            </p:nvPicPr>
            <p:blipFill>
              <a:blip r:embed="rId2"/>
              <a:stretch>
                <a:fillRect/>
              </a:stretch>
            </p:blipFill>
            <p:spPr>
              <a:xfrm>
                <a:off x="-50671" y="866949"/>
                <a:ext cx="12192000" cy="6012822"/>
              </a:xfrm>
              <a:prstGeom prst="rect">
                <a:avLst/>
              </a:prstGeom>
            </p:spPr>
          </p:pic>
          <p:sp>
            <p:nvSpPr>
              <p:cNvPr id="19" name="Ellipse 18">
                <a:extLst>
                  <a:ext uri="{FF2B5EF4-FFF2-40B4-BE49-F238E27FC236}">
                    <a16:creationId xmlns:a16="http://schemas.microsoft.com/office/drawing/2014/main" id="{03E7A088-FDA5-4409-BB8B-B6F8F133C3E1}"/>
                  </a:ext>
                </a:extLst>
              </p:cNvPr>
              <p:cNvSpPr/>
              <p:nvPr/>
            </p:nvSpPr>
            <p:spPr>
              <a:xfrm>
                <a:off x="3886200" y="4223936"/>
                <a:ext cx="265922" cy="223373"/>
              </a:xfrm>
              <a:prstGeom prst="ellipse">
                <a:avLst/>
              </a:prstGeom>
              <a:noFill/>
              <a:ln w="33020" cap="flat" cmpd="sng" algn="ctr">
                <a:solidFill>
                  <a:srgbClr val="FF4713"/>
                </a:solidFill>
                <a:prstDash val="solid"/>
                <a:bevel/>
                <a:headEnd type="none" w="med" len="med"/>
                <a:tailEnd type="none" w="med" len="med"/>
              </a:ln>
              <a:effectLst>
                <a:glow rad="127000">
                  <a:schemeClr val="accent1">
                    <a:lumMod val="20000"/>
                    <a:lumOff val="80000"/>
                    <a:alpha val="26000"/>
                  </a:schemeClr>
                </a:glow>
              </a:effectLst>
            </p:spPr>
            <p:txBody>
              <a:bodyPr vert="horz" wrap="square" lIns="45720" tIns="45720" rIns="45720" bIns="45720" numCol="1" rtlCol="0" anchor="t" anchorCtr="0" compatLnSpc="1">
                <a:prstTxWarp prst="textNoShape">
                  <a:avLst/>
                </a:prstTxWarp>
                <a:spAutoFit/>
              </a:bodyPr>
              <a:lstStyle/>
              <a:p>
                <a:pPr defTabSz="457189" fontAlgn="base" hangingPunct="0">
                  <a:spcBef>
                    <a:spcPct val="0"/>
                  </a:spcBef>
                  <a:spcAft>
                    <a:spcPct val="0"/>
                  </a:spcAft>
                </a:pPr>
                <a:endParaRPr lang="fr-FR" altLang="fr-FR" sz="1000" b="1">
                  <a:solidFill>
                    <a:srgbClr val="000000"/>
                  </a:solidFill>
                  <a:latin typeface="Calibri" pitchFamily="-108" charset="0"/>
                  <a:ea typeface="Calibri" pitchFamily="-108" charset="0"/>
                  <a:cs typeface="Calibri" pitchFamily="-108" charset="0"/>
                  <a:sym typeface="Calibri" pitchFamily="-108" charset="0"/>
                </a:endParaRPr>
              </a:p>
            </p:txBody>
          </p:sp>
          <p:pic>
            <p:nvPicPr>
              <p:cNvPr id="20" name="Image 19">
                <a:extLst>
                  <a:ext uri="{FF2B5EF4-FFF2-40B4-BE49-F238E27FC236}">
                    <a16:creationId xmlns:a16="http://schemas.microsoft.com/office/drawing/2014/main" id="{FA25D6DA-E028-41A0-AF1A-175D20E79099}"/>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91000"/>
                        </a14:imgEffect>
                      </a14:imgLayer>
                    </a14:imgProps>
                  </a:ext>
                  <a:ext uri="{28A0092B-C50C-407E-A947-70E740481C1C}">
                    <a14:useLocalDpi xmlns:a14="http://schemas.microsoft.com/office/drawing/2010/main"/>
                  </a:ext>
                </a:extLst>
              </a:blip>
              <a:stretch>
                <a:fillRect/>
              </a:stretch>
            </p:blipFill>
            <p:spPr>
              <a:xfrm flipH="1">
                <a:off x="4737870" y="3942171"/>
                <a:ext cx="402776" cy="303401"/>
              </a:xfrm>
              <a:prstGeom prst="rect">
                <a:avLst/>
              </a:prstGeom>
              <a:ln>
                <a:noFill/>
              </a:ln>
              <a:effectLst>
                <a:glow rad="127000">
                  <a:schemeClr val="accent3">
                    <a:lumMod val="60000"/>
                    <a:lumOff val="40000"/>
                    <a:alpha val="26000"/>
                  </a:schemeClr>
                </a:glow>
              </a:effectLst>
            </p:spPr>
          </p:pic>
          <p:pic>
            <p:nvPicPr>
              <p:cNvPr id="21" name="Image 20">
                <a:extLst>
                  <a:ext uri="{FF2B5EF4-FFF2-40B4-BE49-F238E27FC236}">
                    <a16:creationId xmlns:a16="http://schemas.microsoft.com/office/drawing/2014/main" id="{632A810C-AEF4-40DF-93C9-A00EAF52F9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242884" y="4340705"/>
                <a:ext cx="80933" cy="223373"/>
              </a:xfrm>
              <a:prstGeom prst="rect">
                <a:avLst/>
              </a:prstGeom>
              <a:effectLst>
                <a:glow rad="38100">
                  <a:schemeClr val="accent4">
                    <a:satMod val="175000"/>
                    <a:alpha val="40000"/>
                  </a:schemeClr>
                </a:glow>
              </a:effectLst>
            </p:spPr>
          </p:pic>
          <p:pic>
            <p:nvPicPr>
              <p:cNvPr id="22" name="Image 21">
                <a:extLst>
                  <a:ext uri="{FF2B5EF4-FFF2-40B4-BE49-F238E27FC236}">
                    <a16:creationId xmlns:a16="http://schemas.microsoft.com/office/drawing/2014/main" id="{CB1C262F-8DBA-4B56-AF55-3240F978D81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339806" y="4391522"/>
                <a:ext cx="80933" cy="223373"/>
              </a:xfrm>
              <a:prstGeom prst="rect">
                <a:avLst/>
              </a:prstGeom>
              <a:effectLst>
                <a:glow rad="38100">
                  <a:schemeClr val="accent4">
                    <a:satMod val="175000"/>
                    <a:alpha val="40000"/>
                  </a:schemeClr>
                </a:glow>
              </a:effectLst>
            </p:spPr>
          </p:pic>
          <p:pic>
            <p:nvPicPr>
              <p:cNvPr id="23" name="Image 22">
                <a:extLst>
                  <a:ext uri="{FF2B5EF4-FFF2-40B4-BE49-F238E27FC236}">
                    <a16:creationId xmlns:a16="http://schemas.microsoft.com/office/drawing/2014/main" id="{3E0FBAA8-C150-47C1-BCC7-EF3252EEA638}"/>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flipH="1">
                <a:off x="5438901" y="4373085"/>
                <a:ext cx="80933" cy="223373"/>
              </a:xfrm>
              <a:prstGeom prst="rect">
                <a:avLst/>
              </a:prstGeom>
              <a:effectLst>
                <a:glow rad="38100">
                  <a:schemeClr val="accent4">
                    <a:satMod val="175000"/>
                    <a:alpha val="40000"/>
                  </a:schemeClr>
                </a:glow>
              </a:effectLst>
            </p:spPr>
          </p:pic>
          <p:sp>
            <p:nvSpPr>
              <p:cNvPr id="24" name="ZoneTexte 23">
                <a:extLst>
                  <a:ext uri="{FF2B5EF4-FFF2-40B4-BE49-F238E27FC236}">
                    <a16:creationId xmlns:a16="http://schemas.microsoft.com/office/drawing/2014/main" id="{BAC04901-9B4B-4DE1-91DF-07B74737F789}"/>
                  </a:ext>
                </a:extLst>
              </p:cNvPr>
              <p:cNvSpPr txBox="1"/>
              <p:nvPr/>
            </p:nvSpPr>
            <p:spPr>
              <a:xfrm>
                <a:off x="637451" y="1969580"/>
                <a:ext cx="536237" cy="307777"/>
              </a:xfrm>
              <a:prstGeom prst="rect">
                <a:avLst/>
              </a:prstGeom>
              <a:noFill/>
            </p:spPr>
            <p:txBody>
              <a:bodyPr wrap="none" numCol="1" rtlCol="0">
                <a:spAutoFit/>
              </a:bodyPr>
              <a:lstStyle/>
              <a:p>
                <a:r>
                  <a:rPr lang="fr-FR" altLang="fr-FR" sz="1400">
                    <a:solidFill>
                      <a:schemeClr val="bg1"/>
                    </a:solidFill>
                    <a:effectLst>
                      <a:outerShdw blurRad="38100" dist="38100" dir="2700000" algn="tl">
                        <a:srgbClr val="000000">
                          <a:alpha val="43137"/>
                        </a:srgbClr>
                      </a:outerShdw>
                    </a:effectLst>
                    <a:latin typeface="Franklin Gothic Demi Cond" panose="020B0706030402020204" pitchFamily="34" charset="0"/>
                    <a:cs typeface="David" panose="020E0502060401010101" pitchFamily="34" charset="-79"/>
                  </a:rPr>
                  <a:t>LYON</a:t>
                </a:r>
              </a:p>
            </p:txBody>
          </p:sp>
          <p:cxnSp>
            <p:nvCxnSpPr>
              <p:cNvPr id="25" name="Connecteur droit avec flèche 24">
                <a:extLst>
                  <a:ext uri="{FF2B5EF4-FFF2-40B4-BE49-F238E27FC236}">
                    <a16:creationId xmlns:a16="http://schemas.microsoft.com/office/drawing/2014/main" id="{B0E0F83E-195C-4181-8E4A-E3FBB7AC4C5F}"/>
                  </a:ext>
                </a:extLst>
              </p:cNvPr>
              <p:cNvCxnSpPr/>
              <p:nvPr/>
            </p:nvCxnSpPr>
            <p:spPr>
              <a:xfrm flipH="1" flipV="1">
                <a:off x="805324" y="1842619"/>
                <a:ext cx="116537" cy="212927"/>
              </a:xfrm>
              <a:prstGeom prst="straightConnector1">
                <a:avLst/>
              </a:prstGeom>
              <a:ln>
                <a:solidFill>
                  <a:srgbClr val="FF0000"/>
                </a:solidFill>
                <a:headEnd type="none" w="med" len="med"/>
                <a:tailEnd type="triangle"/>
              </a:ln>
            </p:spPr>
            <p:style>
              <a:lnRef idx="2">
                <a:schemeClr val="accent3"/>
              </a:lnRef>
              <a:fillRef idx="0">
                <a:schemeClr val="accent3"/>
              </a:fillRef>
              <a:effectRef idx="1">
                <a:schemeClr val="accent3"/>
              </a:effectRef>
              <a:fontRef idx="minor">
                <a:schemeClr val="tx1"/>
              </a:fontRef>
            </p:style>
          </p:cxnSp>
          <p:pic>
            <p:nvPicPr>
              <p:cNvPr id="26" name="Image 25">
                <a:extLst>
                  <a:ext uri="{FF2B5EF4-FFF2-40B4-BE49-F238E27FC236}">
                    <a16:creationId xmlns:a16="http://schemas.microsoft.com/office/drawing/2014/main" id="{31D83098-87AC-43B5-B07E-5457D9AC9BD8}"/>
                  </a:ext>
                </a:extLst>
              </p:cNvPr>
              <p:cNvPicPr>
                <a:picLocks noChangeAspect="1"/>
              </p:cNvPicPr>
              <p:nvPr/>
            </p:nvPicPr>
            <p:blipFill>
              <a:blip r:embed="rId8" cstate="screen">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248000"/>
                        </a14:imgEffect>
                      </a14:imgLayer>
                    </a14:imgProps>
                  </a:ext>
                  <a:ext uri="{28A0092B-C50C-407E-A947-70E740481C1C}">
                    <a14:useLocalDpi xmlns:a14="http://schemas.microsoft.com/office/drawing/2010/main"/>
                  </a:ext>
                </a:extLst>
              </a:blip>
              <a:stretch>
                <a:fillRect/>
              </a:stretch>
            </p:blipFill>
            <p:spPr>
              <a:xfrm>
                <a:off x="992534" y="1790405"/>
                <a:ext cx="456128" cy="310996"/>
              </a:xfrm>
              <a:prstGeom prst="rect">
                <a:avLst/>
              </a:prstGeom>
              <a:effectLst>
                <a:glow rad="63500">
                  <a:srgbClr val="9FBEAF">
                    <a:alpha val="5000"/>
                  </a:srgbClr>
                </a:glow>
              </a:effectLst>
            </p:spPr>
          </p:pic>
          <p:sp>
            <p:nvSpPr>
              <p:cNvPr id="27" name="Rectangle 26">
                <a:extLst>
                  <a:ext uri="{FF2B5EF4-FFF2-40B4-BE49-F238E27FC236}">
                    <a16:creationId xmlns:a16="http://schemas.microsoft.com/office/drawing/2014/main" id="{6482A29D-3D68-4D9E-97C7-FCD813468B04}"/>
                  </a:ext>
                </a:extLst>
              </p:cNvPr>
              <p:cNvSpPr/>
              <p:nvPr/>
            </p:nvSpPr>
            <p:spPr>
              <a:xfrm>
                <a:off x="992534" y="5182427"/>
                <a:ext cx="725237" cy="251795"/>
              </a:xfrm>
              <a:prstGeom prst="rect">
                <a:avLst/>
              </a:prstGeom>
              <a:solidFill>
                <a:srgbClr val="FFFFFF">
                  <a:alpha val="4000"/>
                </a:srgbClr>
              </a:solidFill>
              <a:effectLst>
                <a:glow rad="215900">
                  <a:srgbClr val="367653">
                    <a:alpha val="37000"/>
                  </a:srgbClr>
                </a:glow>
                <a:innerShdw blurRad="317500" dist="609600" dir="2700000">
                  <a:prstClr val="black">
                    <a:alpha val="60000"/>
                  </a:prstClr>
                </a:innerShdw>
                <a:reflection endPos="0" dist="50800" dir="5400000" sy="-100000" algn="bl" rotWithShape="0"/>
              </a:effectLst>
            </p:spPr>
            <p:txBody>
              <a:bodyPr wrap="square" lIns="18000" tIns="18000" rIns="18000" bIns="18000" numCol="1">
                <a:spAutoFit/>
              </a:bodyPr>
              <a:lstStyle/>
              <a:p>
                <a:r>
                  <a:rPr lang="fr-FR" altLang="fr-FR" sz="1400">
                    <a:solidFill>
                      <a:schemeClr val="bg1"/>
                    </a:solidFill>
                    <a:latin typeface="Franklin Gothic Demi Cond" panose="020B0706030402020204" pitchFamily="34" charset="0"/>
                    <a:cs typeface="David" panose="020E0502060401010101" pitchFamily="34" charset="-79"/>
                  </a:rPr>
                  <a:t>VERCORS</a:t>
                </a:r>
              </a:p>
            </p:txBody>
          </p:sp>
          <p:sp>
            <p:nvSpPr>
              <p:cNvPr id="28" name="Rectangle 27">
                <a:extLst>
                  <a:ext uri="{FF2B5EF4-FFF2-40B4-BE49-F238E27FC236}">
                    <a16:creationId xmlns:a16="http://schemas.microsoft.com/office/drawing/2014/main" id="{9B560AFC-0399-4AC1-9451-29C0C2A44B79}"/>
                  </a:ext>
                </a:extLst>
              </p:cNvPr>
              <p:cNvSpPr/>
              <p:nvPr/>
            </p:nvSpPr>
            <p:spPr>
              <a:xfrm>
                <a:off x="9489192" y="4743590"/>
                <a:ext cx="1488164" cy="268993"/>
              </a:xfrm>
              <a:prstGeom prst="rect">
                <a:avLst/>
              </a:prstGeom>
              <a:solidFill>
                <a:srgbClr val="FFFFFF">
                  <a:alpha val="4000"/>
                </a:srgbClr>
              </a:solidFill>
              <a:effectLst>
                <a:glow rad="101600">
                  <a:srgbClr val="163223">
                    <a:alpha val="28000"/>
                  </a:srgbClr>
                </a:glow>
                <a:innerShdw blurRad="317500" dist="609600" dir="2700000">
                  <a:prstClr val="black">
                    <a:alpha val="60000"/>
                  </a:prstClr>
                </a:innerShdw>
                <a:reflection endPos="0" dist="50800" dir="5400000" sy="-100000" algn="bl" rotWithShape="0"/>
              </a:effectLst>
            </p:spPr>
            <p:txBody>
              <a:bodyPr wrap="square" numCol="1">
                <a:spAutoFit/>
              </a:bodyPr>
              <a:lstStyle/>
              <a:p>
                <a:r>
                  <a:rPr lang="fr-FR" altLang="fr-FR" sz="1400">
                    <a:solidFill>
                      <a:schemeClr val="bg1"/>
                    </a:solidFill>
                    <a:latin typeface="Franklin Gothic Demi Cond" panose="020B0706030402020204" pitchFamily="34" charset="0"/>
                    <a:cs typeface="David" panose="020E0502060401010101" pitchFamily="34" charset="-79"/>
                  </a:rPr>
                  <a:t>BELLEDONNE</a:t>
                </a:r>
              </a:p>
            </p:txBody>
          </p:sp>
          <p:sp>
            <p:nvSpPr>
              <p:cNvPr id="29" name="Rectangle 28">
                <a:extLst>
                  <a:ext uri="{FF2B5EF4-FFF2-40B4-BE49-F238E27FC236}">
                    <a16:creationId xmlns:a16="http://schemas.microsoft.com/office/drawing/2014/main" id="{479825EB-2667-42CF-8912-743CB8285B9B}"/>
                  </a:ext>
                </a:extLst>
              </p:cNvPr>
              <p:cNvSpPr/>
              <p:nvPr/>
            </p:nvSpPr>
            <p:spPr>
              <a:xfrm>
                <a:off x="5692899" y="2101401"/>
                <a:ext cx="1081081" cy="251795"/>
              </a:xfrm>
              <a:prstGeom prst="rect">
                <a:avLst/>
              </a:prstGeom>
              <a:solidFill>
                <a:srgbClr val="FFFFFF">
                  <a:alpha val="4000"/>
                </a:srgbClr>
              </a:solidFill>
              <a:effectLst>
                <a:glow rad="254000">
                  <a:srgbClr val="367653">
                    <a:alpha val="57000"/>
                  </a:srgbClr>
                </a:glow>
                <a:innerShdw blurRad="317500" dist="609600" dir="2700000">
                  <a:prstClr val="black">
                    <a:alpha val="60000"/>
                  </a:prstClr>
                </a:innerShdw>
                <a:reflection endPos="0" dist="50800" dir="5400000" sy="-100000" algn="bl" rotWithShape="0"/>
              </a:effectLst>
            </p:spPr>
            <p:txBody>
              <a:bodyPr wrap="square" lIns="18000" tIns="18000" rIns="18000" bIns="18000" numCol="1">
                <a:spAutoFit/>
              </a:bodyPr>
              <a:lstStyle/>
              <a:p>
                <a:r>
                  <a:rPr lang="fr-FR" altLang="fr-FR" sz="1400">
                    <a:solidFill>
                      <a:schemeClr val="bg1"/>
                    </a:solidFill>
                    <a:latin typeface="Franklin Gothic Demi Cond" panose="020B0706030402020204" pitchFamily="34" charset="0"/>
                    <a:cs typeface="David" panose="020E0502060401010101" pitchFamily="34" charset="-79"/>
                  </a:rPr>
                  <a:t>CHARTREUSE</a:t>
                </a:r>
              </a:p>
            </p:txBody>
          </p:sp>
          <p:sp>
            <p:nvSpPr>
              <p:cNvPr id="30" name="ZoneTexte 168">
                <a:extLst>
                  <a:ext uri="{FF2B5EF4-FFF2-40B4-BE49-F238E27FC236}">
                    <a16:creationId xmlns:a16="http://schemas.microsoft.com/office/drawing/2014/main" id="{3B816D37-2635-4CEE-B740-982320A681DF}"/>
                  </a:ext>
                </a:extLst>
              </p:cNvPr>
              <p:cNvSpPr txBox="1"/>
              <p:nvPr/>
            </p:nvSpPr>
            <p:spPr>
              <a:xfrm>
                <a:off x="8674864" y="1968522"/>
                <a:ext cx="733086" cy="307777"/>
              </a:xfrm>
              <a:prstGeom prst="rect">
                <a:avLst/>
              </a:prstGeom>
              <a:noFill/>
            </p:spPr>
            <p:txBody>
              <a:bodyPr wrap="none" numCol="1" rtlCol="0">
                <a:spAutoFit/>
              </a:bodyPr>
              <a:lstStyle>
                <a:defPPr>
                  <a:defRPr lang="fr-FR" alt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fr-FR" sz="1400">
                    <a:solidFill>
                      <a:schemeClr val="bg1"/>
                    </a:solidFill>
                    <a:effectLst>
                      <a:outerShdw blurRad="38100" dist="38100" dir="2700000" algn="tl">
                        <a:srgbClr val="000000">
                          <a:alpha val="43137"/>
                        </a:srgbClr>
                      </a:outerShdw>
                    </a:effectLst>
                    <a:latin typeface="Franklin Gothic Demi Cond" panose="020B0706030402020204" pitchFamily="34" charset="0"/>
                    <a:cs typeface="David" panose="020E0502060401010101" pitchFamily="34" charset="-79"/>
                  </a:rPr>
                  <a:t>GENEVA</a:t>
                </a:r>
              </a:p>
            </p:txBody>
          </p:sp>
          <p:cxnSp>
            <p:nvCxnSpPr>
              <p:cNvPr id="31" name="Connecteur droit avec flèche 30">
                <a:extLst>
                  <a:ext uri="{FF2B5EF4-FFF2-40B4-BE49-F238E27FC236}">
                    <a16:creationId xmlns:a16="http://schemas.microsoft.com/office/drawing/2014/main" id="{846BC8EB-4ED4-4490-A042-17401FD2B91E}"/>
                  </a:ext>
                </a:extLst>
              </p:cNvPr>
              <p:cNvCxnSpPr/>
              <p:nvPr/>
            </p:nvCxnSpPr>
            <p:spPr>
              <a:xfrm flipH="1" flipV="1">
                <a:off x="8805508" y="1822279"/>
                <a:ext cx="255052" cy="209703"/>
              </a:xfrm>
              <a:prstGeom prst="straightConnector1">
                <a:avLst/>
              </a:prstGeom>
              <a:ln>
                <a:solidFill>
                  <a:srgbClr val="FF0000"/>
                </a:solidFill>
                <a:headEnd type="none" w="med" len="med"/>
                <a:tailEnd type="triangle"/>
              </a:ln>
            </p:spPr>
            <p:style>
              <a:lnRef idx="2">
                <a:schemeClr val="accent3"/>
              </a:lnRef>
              <a:fillRef idx="0">
                <a:schemeClr val="accent3"/>
              </a:fillRef>
              <a:effectRef idx="1">
                <a:schemeClr val="accent3"/>
              </a:effectRef>
              <a:fontRef idx="minor">
                <a:schemeClr val="tx1"/>
              </a:fontRef>
            </p:style>
          </p:cxnSp>
          <p:pic>
            <p:nvPicPr>
              <p:cNvPr id="32" name="Image 31">
                <a:extLst>
                  <a:ext uri="{FF2B5EF4-FFF2-40B4-BE49-F238E27FC236}">
                    <a16:creationId xmlns:a16="http://schemas.microsoft.com/office/drawing/2014/main" id="{5DB12797-7DDD-4DB4-B241-E2E74A3F5D49}"/>
                  </a:ext>
                </a:extLst>
              </p:cNvPr>
              <p:cNvPicPr>
                <a:picLocks noChangeAspect="1"/>
              </p:cNvPicPr>
              <p:nvPr/>
            </p:nvPicPr>
            <p:blipFill>
              <a:blip r:embed="rId10" cstate="print">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245000"/>
                        </a14:imgEffect>
                      </a14:imgLayer>
                    </a14:imgProps>
                  </a:ext>
                  <a:ext uri="{28A0092B-C50C-407E-A947-70E740481C1C}">
                    <a14:useLocalDpi xmlns:a14="http://schemas.microsoft.com/office/drawing/2010/main"/>
                  </a:ext>
                </a:extLst>
              </a:blip>
              <a:stretch>
                <a:fillRect/>
              </a:stretch>
            </p:blipFill>
            <p:spPr>
              <a:xfrm flipH="1">
                <a:off x="8306156" y="1865743"/>
                <a:ext cx="416039" cy="310996"/>
              </a:xfrm>
              <a:prstGeom prst="rect">
                <a:avLst/>
              </a:prstGeom>
              <a:effectLst>
                <a:glow rad="1803400">
                  <a:schemeClr val="accent6">
                    <a:lumMod val="50000"/>
                    <a:alpha val="17000"/>
                  </a:schemeClr>
                </a:glow>
              </a:effectLst>
            </p:spPr>
          </p:pic>
          <p:pic>
            <p:nvPicPr>
              <p:cNvPr id="33" name="Image 32">
                <a:extLst>
                  <a:ext uri="{FF2B5EF4-FFF2-40B4-BE49-F238E27FC236}">
                    <a16:creationId xmlns:a16="http://schemas.microsoft.com/office/drawing/2014/main" id="{5EC34417-44AF-443E-BF1C-79B94CC7EFA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flipH="1">
                <a:off x="10099664" y="5082367"/>
                <a:ext cx="485667" cy="431616"/>
              </a:xfrm>
              <a:prstGeom prst="rect">
                <a:avLst/>
              </a:prstGeom>
              <a:effectLst>
                <a:glow rad="127000">
                  <a:schemeClr val="accent6">
                    <a:lumMod val="75000"/>
                    <a:alpha val="40000"/>
                  </a:schemeClr>
                </a:glow>
                <a:outerShdw blurRad="127000" dist="50800" dir="5400000" algn="ctr" rotWithShape="0">
                  <a:srgbClr val="000000">
                    <a:alpha val="43137"/>
                  </a:srgbClr>
                </a:outerShdw>
                <a:reflection stA="45000" endPos="36000" dist="50800" dir="5400000" sy="-100000" algn="bl" rotWithShape="0"/>
              </a:effectLst>
            </p:spPr>
          </p:pic>
          <p:pic>
            <p:nvPicPr>
              <p:cNvPr id="34" name="Image 33">
                <a:extLst>
                  <a:ext uri="{FF2B5EF4-FFF2-40B4-BE49-F238E27FC236}">
                    <a16:creationId xmlns:a16="http://schemas.microsoft.com/office/drawing/2014/main" id="{83E6AC1C-C6B4-4E02-8BEE-74801B8ADE1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65072" y="5359396"/>
                <a:ext cx="658830" cy="547555"/>
              </a:xfrm>
              <a:prstGeom prst="rect">
                <a:avLst/>
              </a:prstGeom>
              <a:effectLst>
                <a:glow rad="546100">
                  <a:schemeClr val="accent6">
                    <a:lumMod val="75000"/>
                    <a:alpha val="40000"/>
                  </a:schemeClr>
                </a:glow>
              </a:effectLst>
            </p:spPr>
          </p:pic>
        </p:grpSp>
        <p:pic>
          <p:nvPicPr>
            <p:cNvPr id="17" name="Image 16">
              <a:extLst>
                <a:ext uri="{FF2B5EF4-FFF2-40B4-BE49-F238E27FC236}">
                  <a16:creationId xmlns:a16="http://schemas.microsoft.com/office/drawing/2014/main" id="{0731B98C-EBCB-46C4-ADD8-3661D68242F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924550" y="2337579"/>
              <a:ext cx="454215" cy="361613"/>
            </a:xfrm>
            <a:prstGeom prst="rect">
              <a:avLst/>
            </a:prstGeom>
            <a:effectLst>
              <a:glow rad="241300">
                <a:schemeClr val="accent6">
                  <a:lumMod val="75000"/>
                  <a:alpha val="44000"/>
                </a:schemeClr>
              </a:glow>
              <a:reflection endPos="0" dist="50800" dir="5400000" sy="-100000" algn="bl" rotWithShape="0"/>
            </a:effectLst>
          </p:spPr>
        </p:pic>
      </p:grpSp>
      <p:sp>
        <p:nvSpPr>
          <p:cNvPr id="6" name="Espace réservé du numéro de diapositive 5">
            <a:extLst>
              <a:ext uri="{FF2B5EF4-FFF2-40B4-BE49-F238E27FC236}">
                <a16:creationId xmlns:a16="http://schemas.microsoft.com/office/drawing/2014/main" id="{2A95F309-3398-4E12-9BC2-2BDC24B629B2}"/>
              </a:ext>
            </a:extLst>
          </p:cNvPr>
          <p:cNvSpPr>
            <a:spLocks noGrp="1"/>
          </p:cNvSpPr>
          <p:nvPr>
            <p:ph type="sldNum" sz="quarter" idx="12"/>
          </p:nvPr>
        </p:nvSpPr>
        <p:spPr>
          <a:xfrm>
            <a:off x="11131402" y="6489335"/>
            <a:ext cx="1060598" cy="365125"/>
          </a:xfrm>
          <a:prstGeom prst="rect">
            <a:avLst/>
          </a:prstGeom>
        </p:spPr>
        <p:txBody>
          <a:bodyPr anchor="ctr"/>
          <a:lstStyle>
            <a:lvl1pPr algn="ctr">
              <a:defRPr sz="1400" b="0">
                <a:solidFill>
                  <a:schemeClr val="bg1">
                    <a:lumMod val="95000"/>
                  </a:schemeClr>
                </a:solidFill>
                <a:latin typeface="Calibri" panose="020F0502020204030204" pitchFamily="34" charset="0"/>
                <a:cs typeface="Calibri" panose="020F0502020204030204" pitchFamily="34" charset="0"/>
              </a:defRPr>
            </a:lvl1pPr>
          </a:lstStyle>
          <a:p>
            <a:fld id="{FF671291-C90D-401A-8AB9-9FE8E4F59538}" type="slidenum">
              <a:rPr lang="fr-FR" smtClean="0"/>
              <a:pPr/>
              <a:t>‹N°›</a:t>
            </a:fld>
            <a:endParaRPr lang="fr-FR"/>
          </a:p>
        </p:txBody>
      </p:sp>
    </p:spTree>
    <p:extLst>
      <p:ext uri="{BB962C8B-B14F-4D97-AF65-F5344CB8AC3E}">
        <p14:creationId xmlns:p14="http://schemas.microsoft.com/office/powerpoint/2010/main" val="1767771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ransition santé">
    <p:spTree>
      <p:nvGrpSpPr>
        <p:cNvPr id="1" name=""/>
        <p:cNvGrpSpPr/>
        <p:nvPr/>
      </p:nvGrpSpPr>
      <p:grpSpPr>
        <a:xfrm>
          <a:off x="0" y="0"/>
          <a:ext cx="0" cy="0"/>
          <a:chOff x="0" y="0"/>
          <a:chExt cx="0" cy="0"/>
        </a:xfrm>
      </p:grpSpPr>
      <p:pic>
        <p:nvPicPr>
          <p:cNvPr id="11" name="Image 10" descr="Une image contenant texte, intérieur, cuisine, personne&#10;&#10;Description générée automatiquement">
            <a:extLst>
              <a:ext uri="{FF2B5EF4-FFF2-40B4-BE49-F238E27FC236}">
                <a16:creationId xmlns:a16="http://schemas.microsoft.com/office/drawing/2014/main" id="{7BBE8096-49A9-473F-91A7-D79166A469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4945224" cy="6858000"/>
          </a:xfrm>
          <a:prstGeom prst="rect">
            <a:avLst/>
          </a:prstGeom>
        </p:spPr>
      </p:pic>
      <p:sp>
        <p:nvSpPr>
          <p:cNvPr id="4" name="Titre 1">
            <a:extLst>
              <a:ext uri="{FF2B5EF4-FFF2-40B4-BE49-F238E27FC236}">
                <a16:creationId xmlns:a16="http://schemas.microsoft.com/office/drawing/2014/main" id="{7B41B43B-3B54-3DB8-DD7B-D27DCDC52E85}"/>
              </a:ext>
            </a:extLst>
          </p:cNvPr>
          <p:cNvSpPr>
            <a:spLocks noGrp="1"/>
          </p:cNvSpPr>
          <p:nvPr>
            <p:ph type="title" hasCustomPrompt="1"/>
          </p:nvPr>
        </p:nvSpPr>
        <p:spPr>
          <a:xfrm>
            <a:off x="5288280" y="2353454"/>
            <a:ext cx="6736080" cy="1944225"/>
          </a:xfrm>
          <a:prstGeom prst="rect">
            <a:avLst/>
          </a:prstGeom>
        </p:spPr>
        <p:txBody>
          <a:bodyPr/>
          <a:lstStyle>
            <a:lvl1pPr algn="ctr">
              <a:defRPr lang="fr-FR" sz="4800" b="1" kern="1200" cap="all" baseline="0" dirty="0">
                <a:solidFill>
                  <a:srgbClr val="FF4713"/>
                </a:solidFill>
                <a:latin typeface="Franklin Gothic Medium Cond" panose="020B0606030402020204" pitchFamily="34" charset="0"/>
                <a:ea typeface="+mj-ea"/>
                <a:cs typeface="Franklin Gothic Medium Cond" panose="020B0606030402020204" pitchFamily="34" charset="0"/>
              </a:defRPr>
            </a:lvl1pPr>
          </a:lstStyle>
          <a:p>
            <a:r>
              <a:rPr lang="fr-FR" dirty="0"/>
              <a:t>MODIFIEZ LE STYLE DU TITRE</a:t>
            </a:r>
          </a:p>
        </p:txBody>
      </p:sp>
      <p:pic>
        <p:nvPicPr>
          <p:cNvPr id="3" name="Image 2">
            <a:extLst>
              <a:ext uri="{FF2B5EF4-FFF2-40B4-BE49-F238E27FC236}">
                <a16:creationId xmlns:a16="http://schemas.microsoft.com/office/drawing/2014/main" id="{C0EEF0B1-1D8C-4E94-7579-AC1BAE57F7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7693" y="6250593"/>
            <a:ext cx="1198574" cy="530496"/>
          </a:xfrm>
          <a:prstGeom prst="rect">
            <a:avLst/>
          </a:prstGeom>
        </p:spPr>
      </p:pic>
    </p:spTree>
    <p:extLst>
      <p:ext uri="{BB962C8B-B14F-4D97-AF65-F5344CB8AC3E}">
        <p14:creationId xmlns:p14="http://schemas.microsoft.com/office/powerpoint/2010/main" val="2083406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simpl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3C7C8A-36D2-41F2-A620-FC10F5C75B83}"/>
              </a:ext>
            </a:extLst>
          </p:cNvPr>
          <p:cNvSpPr>
            <a:spLocks noGrp="1"/>
          </p:cNvSpPr>
          <p:nvPr>
            <p:ph type="title"/>
          </p:nvPr>
        </p:nvSpPr>
        <p:spPr>
          <a:xfrm>
            <a:off x="716692" y="148280"/>
            <a:ext cx="10738022" cy="481915"/>
          </a:xfrm>
          <a:prstGeom prst="rect">
            <a:avLst/>
          </a:prstGeom>
        </p:spPr>
        <p:txBody>
          <a:bodyPr/>
          <a:lstStyle>
            <a:lvl1pPr algn="ctr">
              <a:defRPr sz="2800" b="1" cap="all" spc="0" baseline="0">
                <a:solidFill>
                  <a:srgbClr val="353D4D"/>
                </a:solidFill>
                <a:latin typeface="Segoe UI Semibold" panose="020B0702040204020203" pitchFamily="34" charset="0"/>
                <a:cs typeface="Segoe UI Semibold" panose="020B0702040204020203" pitchFamily="34" charset="0"/>
              </a:defRPr>
            </a:lvl1pPr>
          </a:lstStyle>
          <a:p>
            <a:r>
              <a:rPr lang="fr-FR"/>
              <a:t>Modifiez le style du titre</a:t>
            </a:r>
          </a:p>
        </p:txBody>
      </p:sp>
      <p:sp>
        <p:nvSpPr>
          <p:cNvPr id="3" name="Espace réservé du pied de page 2">
            <a:extLst>
              <a:ext uri="{FF2B5EF4-FFF2-40B4-BE49-F238E27FC236}">
                <a16:creationId xmlns:a16="http://schemas.microsoft.com/office/drawing/2014/main" id="{51581D32-3C5D-4064-A55A-036A487400B9}"/>
              </a:ext>
            </a:extLst>
          </p:cNvPr>
          <p:cNvSpPr>
            <a:spLocks noGrp="1"/>
          </p:cNvSpPr>
          <p:nvPr>
            <p:ph type="ftr" sz="quarter" idx="10"/>
          </p:nvPr>
        </p:nvSpPr>
        <p:spPr/>
        <p:txBody>
          <a:bodyPr/>
          <a:lstStyle/>
          <a:p>
            <a:r>
              <a:rPr lang="fr-FR"/>
              <a:t>Auvergne-Rhône-Alpes</a:t>
            </a:r>
          </a:p>
        </p:txBody>
      </p:sp>
      <p:sp>
        <p:nvSpPr>
          <p:cNvPr id="5" name="Espace réservé du numéro de diapositive 4">
            <a:extLst>
              <a:ext uri="{FF2B5EF4-FFF2-40B4-BE49-F238E27FC236}">
                <a16:creationId xmlns:a16="http://schemas.microsoft.com/office/drawing/2014/main" id="{3D12AD9D-BFE4-8F52-C590-EF438B41744B}"/>
              </a:ext>
            </a:extLst>
          </p:cNvPr>
          <p:cNvSpPr>
            <a:spLocks noGrp="1"/>
          </p:cNvSpPr>
          <p:nvPr>
            <p:ph type="sldNum" sz="quarter" idx="11"/>
          </p:nvPr>
        </p:nvSpPr>
        <p:spPr/>
        <p:txBody>
          <a:bodyPr/>
          <a:lstStyle/>
          <a:p>
            <a:fld id="{1AD8EC9E-6835-45E1-97E8-550BC2B34AAF}" type="slidenum">
              <a:rPr lang="fr-FR" smtClean="0"/>
              <a:pPr/>
              <a:t>‹N°›</a:t>
            </a:fld>
            <a:endParaRPr lang="fr-FR"/>
          </a:p>
        </p:txBody>
      </p:sp>
      <p:sp>
        <p:nvSpPr>
          <p:cNvPr id="6" name="Espace réservé du contenu 2">
            <a:extLst>
              <a:ext uri="{FF2B5EF4-FFF2-40B4-BE49-F238E27FC236}">
                <a16:creationId xmlns:a16="http://schemas.microsoft.com/office/drawing/2014/main" id="{23939628-E5EC-9F62-E813-39BBB9ECA7E7}"/>
              </a:ext>
            </a:extLst>
          </p:cNvPr>
          <p:cNvSpPr>
            <a:spLocks noGrp="1"/>
          </p:cNvSpPr>
          <p:nvPr>
            <p:ph idx="1"/>
          </p:nvPr>
        </p:nvSpPr>
        <p:spPr>
          <a:xfrm>
            <a:off x="335367" y="1508801"/>
            <a:ext cx="11502752" cy="4525433"/>
          </a:xfrm>
          <a:prstGeom prst="rect">
            <a:avLst/>
          </a:prstGeom>
        </p:spPr>
        <p:txBody>
          <a:bodyPr/>
          <a:lstStyle>
            <a:lvl1pPr>
              <a:defRPr baseline="0">
                <a:latin typeface="Segoe UI Semibold" panose="020B0702040204020203" pitchFamily="34" charset="0"/>
                <a:cs typeface="Segoe UI Semibold" panose="020B0702040204020203" pitchFamily="34" charset="0"/>
              </a:defRPr>
            </a:lvl1pPr>
            <a:lvl2pPr>
              <a:defRPr baseline="0">
                <a:latin typeface="Segoe UI Semibold" panose="020B0702040204020203" pitchFamily="34" charset="0"/>
                <a:cs typeface="Segoe UI Semibold" panose="020B0702040204020203" pitchFamily="34" charset="0"/>
              </a:defRPr>
            </a:lvl2pPr>
          </a:lstStyle>
          <a:p>
            <a:pPr lvl="0"/>
            <a:r>
              <a:rPr lang="fr-FR"/>
              <a:t>Modifiez les styles du texte du masque</a:t>
            </a:r>
          </a:p>
          <a:p>
            <a:pPr lvl="1"/>
            <a:r>
              <a:rPr lang="fr-FR"/>
              <a:t>Deuxième niveau</a:t>
            </a:r>
          </a:p>
        </p:txBody>
      </p:sp>
    </p:spTree>
    <p:extLst>
      <p:ext uri="{BB962C8B-B14F-4D97-AF65-F5344CB8AC3E}">
        <p14:creationId xmlns:p14="http://schemas.microsoft.com/office/powerpoint/2010/main" val="39648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1_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026D651-7E94-4EF8-88CE-97BE3D59C713}"/>
              </a:ext>
            </a:extLst>
          </p:cNvPr>
          <p:cNvSpPr>
            <a:spLocks noGrp="1"/>
          </p:cNvSpPr>
          <p:nvPr>
            <p:ph type="dt" sz="half" idx="10"/>
          </p:nvPr>
        </p:nvSpPr>
        <p:spPr>
          <a:xfrm>
            <a:off x="838200" y="6356350"/>
            <a:ext cx="2743200" cy="365125"/>
          </a:xfrm>
          <a:prstGeom prst="rect">
            <a:avLst/>
          </a:prstGeom>
        </p:spPr>
        <p:txBody>
          <a:bodyPr/>
          <a:lstStyle/>
          <a:p>
            <a:endParaRPr lang="fr-FR"/>
          </a:p>
        </p:txBody>
      </p:sp>
      <p:sp>
        <p:nvSpPr>
          <p:cNvPr id="3" name="Espace réservé du pied de page 2">
            <a:extLst>
              <a:ext uri="{FF2B5EF4-FFF2-40B4-BE49-F238E27FC236}">
                <a16:creationId xmlns:a16="http://schemas.microsoft.com/office/drawing/2014/main" id="{9BB58DE8-55F1-4EC4-9CA5-D879580CAB4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321896A6-B165-4AC2-BD85-2A3ECD3818F3}"/>
              </a:ext>
            </a:extLst>
          </p:cNvPr>
          <p:cNvSpPr>
            <a:spLocks noGrp="1"/>
          </p:cNvSpPr>
          <p:nvPr>
            <p:ph type="sldNum" sz="quarter" idx="12"/>
          </p:nvPr>
        </p:nvSpPr>
        <p:spPr>
          <a:xfrm>
            <a:off x="8610600" y="6356350"/>
            <a:ext cx="2743200" cy="365125"/>
          </a:xfrm>
          <a:prstGeom prst="rect">
            <a:avLst/>
          </a:prstGeom>
        </p:spPr>
        <p:txBody>
          <a:bodyPr/>
          <a:lstStyle/>
          <a:p>
            <a:fld id="{6DC427A6-D35E-444B-8C62-D5BB3FEDA9C7}" type="slidenum">
              <a:rPr lang="fr-FR" smtClean="0"/>
              <a:t>‹N°›</a:t>
            </a:fld>
            <a:endParaRPr lang="fr-FR"/>
          </a:p>
        </p:txBody>
      </p:sp>
      <p:pic>
        <p:nvPicPr>
          <p:cNvPr id="8" name="Image 7" descr="Une image contenant texte&#10;&#10;Description générée automatiquement">
            <a:extLst>
              <a:ext uri="{FF2B5EF4-FFF2-40B4-BE49-F238E27FC236}">
                <a16:creationId xmlns:a16="http://schemas.microsoft.com/office/drawing/2014/main" id="{A0DBC9F5-40C3-4A73-80F7-76D176868F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95135" y="6351257"/>
            <a:ext cx="859541" cy="379549"/>
          </a:xfrm>
          <a:prstGeom prst="rect">
            <a:avLst/>
          </a:prstGeom>
        </p:spPr>
      </p:pic>
    </p:spTree>
    <p:extLst>
      <p:ext uri="{BB962C8B-B14F-4D97-AF65-F5344CB8AC3E}">
        <p14:creationId xmlns:p14="http://schemas.microsoft.com/office/powerpoint/2010/main" val="102733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496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dirty="0"/>
              <a:t>Insérer un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4564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DA303E76-8857-AB8F-3AB9-3ACA3A7D851A}"/>
              </a:ext>
            </a:extLst>
          </p:cNvPr>
          <p:cNvGrpSpPr/>
          <p:nvPr userDrawn="1"/>
        </p:nvGrpSpPr>
        <p:grpSpPr>
          <a:xfrm>
            <a:off x="0" y="914404"/>
            <a:ext cx="12192000" cy="5939456"/>
            <a:chOff x="-50671" y="1040704"/>
            <a:chExt cx="12192000" cy="5839066"/>
          </a:xfrm>
        </p:grpSpPr>
        <p:grpSp>
          <p:nvGrpSpPr>
            <p:cNvPr id="4" name="Groupe 3">
              <a:extLst>
                <a:ext uri="{FF2B5EF4-FFF2-40B4-BE49-F238E27FC236}">
                  <a16:creationId xmlns:a16="http://schemas.microsoft.com/office/drawing/2014/main" id="{5A2863F1-B47C-EC7C-F398-69FEC9914AD2}"/>
                </a:ext>
              </a:extLst>
            </p:cNvPr>
            <p:cNvGrpSpPr/>
            <p:nvPr/>
          </p:nvGrpSpPr>
          <p:grpSpPr>
            <a:xfrm>
              <a:off x="-50671" y="1040704"/>
              <a:ext cx="12192000" cy="5839066"/>
              <a:chOff x="-50671" y="1040704"/>
              <a:chExt cx="12192000" cy="5839066"/>
            </a:xfrm>
          </p:grpSpPr>
          <p:pic>
            <p:nvPicPr>
              <p:cNvPr id="6" name="Image 5">
                <a:extLst>
                  <a:ext uri="{FF2B5EF4-FFF2-40B4-BE49-F238E27FC236}">
                    <a16:creationId xmlns:a16="http://schemas.microsoft.com/office/drawing/2014/main" id="{03DA0585-41C9-195C-5465-BB9B1CC1DC35}"/>
                  </a:ext>
                </a:extLst>
              </p:cNvPr>
              <p:cNvPicPr>
                <a:picLocks noChangeAspect="1"/>
              </p:cNvPicPr>
              <p:nvPr/>
            </p:nvPicPr>
            <p:blipFill rotWithShape="1">
              <a:blip r:embed="rId2"/>
              <a:srcRect t="8106"/>
              <a:stretch/>
            </p:blipFill>
            <p:spPr>
              <a:xfrm>
                <a:off x="-50671" y="1040704"/>
                <a:ext cx="12192000" cy="5839066"/>
              </a:xfrm>
              <a:prstGeom prst="rect">
                <a:avLst/>
              </a:prstGeom>
            </p:spPr>
          </p:pic>
          <p:sp>
            <p:nvSpPr>
              <p:cNvPr id="7" name="Ellipse 6">
                <a:extLst>
                  <a:ext uri="{FF2B5EF4-FFF2-40B4-BE49-F238E27FC236}">
                    <a16:creationId xmlns:a16="http://schemas.microsoft.com/office/drawing/2014/main" id="{777DA783-CA4C-7886-8ED2-7454DBF9F18E}"/>
                  </a:ext>
                </a:extLst>
              </p:cNvPr>
              <p:cNvSpPr/>
              <p:nvPr/>
            </p:nvSpPr>
            <p:spPr>
              <a:xfrm>
                <a:off x="3886200" y="4223936"/>
                <a:ext cx="265922" cy="223373"/>
              </a:xfrm>
              <a:prstGeom prst="ellipse">
                <a:avLst/>
              </a:prstGeom>
              <a:noFill/>
              <a:ln w="33020" cap="flat" cmpd="sng" algn="ctr">
                <a:solidFill>
                  <a:srgbClr val="FF4713"/>
                </a:solidFill>
                <a:prstDash val="solid"/>
                <a:bevel/>
                <a:headEnd type="none" w="med" len="med"/>
                <a:tailEnd type="none" w="med" len="med"/>
              </a:ln>
              <a:effectLst>
                <a:glow rad="127000">
                  <a:schemeClr val="accent1">
                    <a:lumMod val="20000"/>
                    <a:lumOff val="80000"/>
                    <a:alpha val="26000"/>
                  </a:schemeClr>
                </a:glow>
              </a:effectLst>
            </p:spPr>
            <p:txBody>
              <a:bodyPr vert="horz" wrap="square" lIns="45720" tIns="45720" rIns="45720" bIns="45720" numCol="1" rtlCol="0" anchor="t" anchorCtr="0" compatLnSpc="1">
                <a:prstTxWarp prst="textNoShape">
                  <a:avLst/>
                </a:prstTxWarp>
                <a:spAutoFit/>
              </a:bodyPr>
              <a:lstStyle/>
              <a:p>
                <a:pPr defTabSz="457189" fontAlgn="base" hangingPunct="0">
                  <a:spcBef>
                    <a:spcPct val="0"/>
                  </a:spcBef>
                  <a:spcAft>
                    <a:spcPct val="0"/>
                  </a:spcAft>
                </a:pPr>
                <a:endParaRPr lang="fr-FR" altLang="fr-FR" sz="1000" b="1">
                  <a:solidFill>
                    <a:srgbClr val="000000"/>
                  </a:solidFill>
                  <a:latin typeface="Calibri" pitchFamily="-108" charset="0"/>
                  <a:ea typeface="Calibri" pitchFamily="-108" charset="0"/>
                  <a:cs typeface="Calibri" pitchFamily="-108" charset="0"/>
                  <a:sym typeface="Calibri" pitchFamily="-108" charset="0"/>
                </a:endParaRPr>
              </a:p>
            </p:txBody>
          </p:sp>
          <p:pic>
            <p:nvPicPr>
              <p:cNvPr id="8" name="Image 7">
                <a:extLst>
                  <a:ext uri="{FF2B5EF4-FFF2-40B4-BE49-F238E27FC236}">
                    <a16:creationId xmlns:a16="http://schemas.microsoft.com/office/drawing/2014/main" id="{072DA34D-4200-9690-90B5-F289838BC22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91000"/>
                        </a14:imgEffect>
                      </a14:imgLayer>
                    </a14:imgProps>
                  </a:ext>
                  <a:ext uri="{28A0092B-C50C-407E-A947-70E740481C1C}">
                    <a14:useLocalDpi xmlns:a14="http://schemas.microsoft.com/office/drawing/2010/main"/>
                  </a:ext>
                </a:extLst>
              </a:blip>
              <a:stretch>
                <a:fillRect/>
              </a:stretch>
            </p:blipFill>
            <p:spPr>
              <a:xfrm flipH="1">
                <a:off x="4737870" y="3942171"/>
                <a:ext cx="402776" cy="303401"/>
              </a:xfrm>
              <a:prstGeom prst="rect">
                <a:avLst/>
              </a:prstGeom>
              <a:ln>
                <a:noFill/>
              </a:ln>
              <a:effectLst>
                <a:glow rad="127000">
                  <a:schemeClr val="accent3">
                    <a:lumMod val="60000"/>
                    <a:lumOff val="40000"/>
                    <a:alpha val="26000"/>
                  </a:schemeClr>
                </a:glow>
              </a:effectLst>
            </p:spPr>
          </p:pic>
          <p:pic>
            <p:nvPicPr>
              <p:cNvPr id="9" name="Image 8">
                <a:extLst>
                  <a:ext uri="{FF2B5EF4-FFF2-40B4-BE49-F238E27FC236}">
                    <a16:creationId xmlns:a16="http://schemas.microsoft.com/office/drawing/2014/main" id="{CD34AE7D-295F-EAE9-54EB-DC2C9D98C9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242884" y="4340705"/>
                <a:ext cx="80933" cy="223373"/>
              </a:xfrm>
              <a:prstGeom prst="rect">
                <a:avLst/>
              </a:prstGeom>
              <a:effectLst>
                <a:glow rad="38100">
                  <a:schemeClr val="accent4">
                    <a:satMod val="175000"/>
                    <a:alpha val="40000"/>
                  </a:schemeClr>
                </a:glow>
              </a:effectLst>
            </p:spPr>
          </p:pic>
          <p:pic>
            <p:nvPicPr>
              <p:cNvPr id="10" name="Image 9">
                <a:extLst>
                  <a:ext uri="{FF2B5EF4-FFF2-40B4-BE49-F238E27FC236}">
                    <a16:creationId xmlns:a16="http://schemas.microsoft.com/office/drawing/2014/main" id="{B482D832-E61E-DC3E-66D3-7125067DC8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5339806" y="4391522"/>
                <a:ext cx="80933" cy="223373"/>
              </a:xfrm>
              <a:prstGeom prst="rect">
                <a:avLst/>
              </a:prstGeom>
              <a:effectLst>
                <a:glow rad="38100">
                  <a:schemeClr val="accent4">
                    <a:satMod val="175000"/>
                    <a:alpha val="40000"/>
                  </a:schemeClr>
                </a:glow>
              </a:effectLst>
            </p:spPr>
          </p:pic>
          <p:pic>
            <p:nvPicPr>
              <p:cNvPr id="11" name="Image 10">
                <a:extLst>
                  <a:ext uri="{FF2B5EF4-FFF2-40B4-BE49-F238E27FC236}">
                    <a16:creationId xmlns:a16="http://schemas.microsoft.com/office/drawing/2014/main" id="{CB8A18F7-BF8E-26F2-1925-247FAAC4591D}"/>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flipH="1">
                <a:off x="5438901" y="4373085"/>
                <a:ext cx="80933" cy="223373"/>
              </a:xfrm>
              <a:prstGeom prst="rect">
                <a:avLst/>
              </a:prstGeom>
              <a:effectLst>
                <a:glow rad="38100">
                  <a:schemeClr val="accent4">
                    <a:satMod val="175000"/>
                    <a:alpha val="40000"/>
                  </a:schemeClr>
                </a:glow>
              </a:effectLst>
            </p:spPr>
          </p:pic>
          <p:sp>
            <p:nvSpPr>
              <p:cNvPr id="12" name="ZoneTexte 11">
                <a:extLst>
                  <a:ext uri="{FF2B5EF4-FFF2-40B4-BE49-F238E27FC236}">
                    <a16:creationId xmlns:a16="http://schemas.microsoft.com/office/drawing/2014/main" id="{DD17D007-3BDC-A8C5-877E-7212AADDFC5C}"/>
                  </a:ext>
                </a:extLst>
              </p:cNvPr>
              <p:cNvSpPr txBox="1"/>
              <p:nvPr/>
            </p:nvSpPr>
            <p:spPr>
              <a:xfrm>
                <a:off x="637451" y="1969580"/>
                <a:ext cx="536237" cy="307777"/>
              </a:xfrm>
              <a:prstGeom prst="rect">
                <a:avLst/>
              </a:prstGeom>
              <a:noFill/>
            </p:spPr>
            <p:txBody>
              <a:bodyPr wrap="none" numCol="1" rtlCol="0">
                <a:spAutoFit/>
              </a:bodyPr>
              <a:lstStyle/>
              <a:p>
                <a:r>
                  <a:rPr lang="fr-FR" altLang="fr-FR" sz="1400">
                    <a:solidFill>
                      <a:schemeClr val="bg1"/>
                    </a:solidFill>
                    <a:effectLst>
                      <a:outerShdw blurRad="38100" dist="38100" dir="2700000" algn="tl">
                        <a:srgbClr val="000000">
                          <a:alpha val="43137"/>
                        </a:srgbClr>
                      </a:outerShdw>
                    </a:effectLst>
                    <a:latin typeface="Franklin Gothic Demi Cond" panose="020B0706030402020204" pitchFamily="34" charset="0"/>
                    <a:cs typeface="David" panose="020E0502060401010101" pitchFamily="34" charset="-79"/>
                  </a:rPr>
                  <a:t>LYON</a:t>
                </a:r>
              </a:p>
            </p:txBody>
          </p:sp>
          <p:cxnSp>
            <p:nvCxnSpPr>
              <p:cNvPr id="13" name="Connecteur droit avec flèche 12">
                <a:extLst>
                  <a:ext uri="{FF2B5EF4-FFF2-40B4-BE49-F238E27FC236}">
                    <a16:creationId xmlns:a16="http://schemas.microsoft.com/office/drawing/2014/main" id="{F574DBDB-7533-934A-8FC2-5B1B123BC779}"/>
                  </a:ext>
                </a:extLst>
              </p:cNvPr>
              <p:cNvCxnSpPr/>
              <p:nvPr/>
            </p:nvCxnSpPr>
            <p:spPr>
              <a:xfrm flipH="1" flipV="1">
                <a:off x="805324" y="1842619"/>
                <a:ext cx="116537" cy="212927"/>
              </a:xfrm>
              <a:prstGeom prst="straightConnector1">
                <a:avLst/>
              </a:prstGeom>
              <a:ln>
                <a:solidFill>
                  <a:srgbClr val="FF0000"/>
                </a:solidFill>
                <a:headEnd type="none" w="med" len="med"/>
                <a:tailEnd type="triangle"/>
              </a:ln>
            </p:spPr>
            <p:style>
              <a:lnRef idx="2">
                <a:schemeClr val="accent3"/>
              </a:lnRef>
              <a:fillRef idx="0">
                <a:schemeClr val="accent3"/>
              </a:fillRef>
              <a:effectRef idx="1">
                <a:schemeClr val="accent3"/>
              </a:effectRef>
              <a:fontRef idx="minor">
                <a:schemeClr val="tx1"/>
              </a:fontRef>
            </p:style>
          </p:cxnSp>
          <p:pic>
            <p:nvPicPr>
              <p:cNvPr id="14" name="Image 13">
                <a:extLst>
                  <a:ext uri="{FF2B5EF4-FFF2-40B4-BE49-F238E27FC236}">
                    <a16:creationId xmlns:a16="http://schemas.microsoft.com/office/drawing/2014/main" id="{60C67C83-D317-631F-58E5-C759E1FC6794}"/>
                  </a:ext>
                </a:extLst>
              </p:cNvPr>
              <p:cNvPicPr>
                <a:picLocks noChangeAspect="1"/>
              </p:cNvPicPr>
              <p:nvPr/>
            </p:nvPicPr>
            <p:blipFill>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248000"/>
                        </a14:imgEffect>
                      </a14:imgLayer>
                    </a14:imgProps>
                  </a:ext>
                  <a:ext uri="{28A0092B-C50C-407E-A947-70E740481C1C}">
                    <a14:useLocalDpi xmlns:a14="http://schemas.microsoft.com/office/drawing/2010/main"/>
                  </a:ext>
                </a:extLst>
              </a:blip>
              <a:stretch>
                <a:fillRect/>
              </a:stretch>
            </p:blipFill>
            <p:spPr>
              <a:xfrm>
                <a:off x="992534" y="1790405"/>
                <a:ext cx="456128" cy="310996"/>
              </a:xfrm>
              <a:prstGeom prst="rect">
                <a:avLst/>
              </a:prstGeom>
              <a:effectLst>
                <a:glow rad="63500">
                  <a:srgbClr val="9FBEAF">
                    <a:alpha val="5000"/>
                  </a:srgbClr>
                </a:glow>
              </a:effectLst>
            </p:spPr>
          </p:pic>
          <p:sp>
            <p:nvSpPr>
              <p:cNvPr id="15" name="Rectangle 14">
                <a:extLst>
                  <a:ext uri="{FF2B5EF4-FFF2-40B4-BE49-F238E27FC236}">
                    <a16:creationId xmlns:a16="http://schemas.microsoft.com/office/drawing/2014/main" id="{330F4DD6-6644-FD03-710A-BF62AF097F3A}"/>
                  </a:ext>
                </a:extLst>
              </p:cNvPr>
              <p:cNvSpPr/>
              <p:nvPr/>
            </p:nvSpPr>
            <p:spPr>
              <a:xfrm>
                <a:off x="992534" y="5182427"/>
                <a:ext cx="725237" cy="251795"/>
              </a:xfrm>
              <a:prstGeom prst="rect">
                <a:avLst/>
              </a:prstGeom>
              <a:solidFill>
                <a:srgbClr val="FFFFFF">
                  <a:alpha val="4000"/>
                </a:srgbClr>
              </a:solidFill>
              <a:effectLst>
                <a:glow rad="215900">
                  <a:srgbClr val="367653">
                    <a:alpha val="37000"/>
                  </a:srgbClr>
                </a:glow>
                <a:innerShdw blurRad="317500" dist="609600" dir="2700000">
                  <a:prstClr val="black">
                    <a:alpha val="60000"/>
                  </a:prstClr>
                </a:innerShdw>
                <a:reflection endPos="0" dist="50800" dir="5400000" sy="-100000" algn="bl" rotWithShape="0"/>
              </a:effectLst>
            </p:spPr>
            <p:txBody>
              <a:bodyPr wrap="square" lIns="18000" tIns="18000" rIns="18000" bIns="18000" numCol="1">
                <a:spAutoFit/>
              </a:bodyPr>
              <a:lstStyle/>
              <a:p>
                <a:r>
                  <a:rPr lang="fr-FR" altLang="fr-FR" sz="1400">
                    <a:solidFill>
                      <a:schemeClr val="bg1"/>
                    </a:solidFill>
                    <a:latin typeface="Franklin Gothic Demi Cond" panose="020B0706030402020204" pitchFamily="34" charset="0"/>
                    <a:cs typeface="David" panose="020E0502060401010101" pitchFamily="34" charset="-79"/>
                  </a:rPr>
                  <a:t>VERCORS</a:t>
                </a:r>
              </a:p>
            </p:txBody>
          </p:sp>
          <p:sp>
            <p:nvSpPr>
              <p:cNvPr id="16" name="Rectangle 15">
                <a:extLst>
                  <a:ext uri="{FF2B5EF4-FFF2-40B4-BE49-F238E27FC236}">
                    <a16:creationId xmlns:a16="http://schemas.microsoft.com/office/drawing/2014/main" id="{779750BB-548C-2815-A769-F9E769BBACBF}"/>
                  </a:ext>
                </a:extLst>
              </p:cNvPr>
              <p:cNvSpPr/>
              <p:nvPr/>
            </p:nvSpPr>
            <p:spPr>
              <a:xfrm>
                <a:off x="9489192" y="4743590"/>
                <a:ext cx="1488164" cy="268993"/>
              </a:xfrm>
              <a:prstGeom prst="rect">
                <a:avLst/>
              </a:prstGeom>
              <a:solidFill>
                <a:srgbClr val="FFFFFF">
                  <a:alpha val="4000"/>
                </a:srgbClr>
              </a:solidFill>
              <a:effectLst>
                <a:glow rad="101600">
                  <a:srgbClr val="163223">
                    <a:alpha val="28000"/>
                  </a:srgbClr>
                </a:glow>
                <a:innerShdw blurRad="317500" dist="609600" dir="2700000">
                  <a:prstClr val="black">
                    <a:alpha val="60000"/>
                  </a:prstClr>
                </a:innerShdw>
                <a:reflection endPos="0" dist="50800" dir="5400000" sy="-100000" algn="bl" rotWithShape="0"/>
              </a:effectLst>
            </p:spPr>
            <p:txBody>
              <a:bodyPr wrap="square" numCol="1">
                <a:spAutoFit/>
              </a:bodyPr>
              <a:lstStyle/>
              <a:p>
                <a:r>
                  <a:rPr lang="fr-FR" altLang="fr-FR" sz="1400">
                    <a:solidFill>
                      <a:schemeClr val="bg1"/>
                    </a:solidFill>
                    <a:latin typeface="Franklin Gothic Demi Cond" panose="020B0706030402020204" pitchFamily="34" charset="0"/>
                    <a:cs typeface="David" panose="020E0502060401010101" pitchFamily="34" charset="-79"/>
                  </a:rPr>
                  <a:t>BELLEDONNE</a:t>
                </a:r>
              </a:p>
            </p:txBody>
          </p:sp>
          <p:sp>
            <p:nvSpPr>
              <p:cNvPr id="17" name="Rectangle 16">
                <a:extLst>
                  <a:ext uri="{FF2B5EF4-FFF2-40B4-BE49-F238E27FC236}">
                    <a16:creationId xmlns:a16="http://schemas.microsoft.com/office/drawing/2014/main" id="{41378753-EA10-2B8D-0BE0-1C686B9259D8}"/>
                  </a:ext>
                </a:extLst>
              </p:cNvPr>
              <p:cNvSpPr/>
              <p:nvPr/>
            </p:nvSpPr>
            <p:spPr>
              <a:xfrm>
                <a:off x="5692899" y="2101401"/>
                <a:ext cx="1081081" cy="251795"/>
              </a:xfrm>
              <a:prstGeom prst="rect">
                <a:avLst/>
              </a:prstGeom>
              <a:solidFill>
                <a:srgbClr val="FFFFFF">
                  <a:alpha val="4000"/>
                </a:srgbClr>
              </a:solidFill>
              <a:effectLst>
                <a:glow rad="254000">
                  <a:srgbClr val="367653">
                    <a:alpha val="57000"/>
                  </a:srgbClr>
                </a:glow>
                <a:innerShdw blurRad="317500" dist="609600" dir="2700000">
                  <a:prstClr val="black">
                    <a:alpha val="60000"/>
                  </a:prstClr>
                </a:innerShdw>
                <a:reflection endPos="0" dist="50800" dir="5400000" sy="-100000" algn="bl" rotWithShape="0"/>
              </a:effectLst>
            </p:spPr>
            <p:txBody>
              <a:bodyPr wrap="square" lIns="18000" tIns="18000" rIns="18000" bIns="18000" numCol="1">
                <a:spAutoFit/>
              </a:bodyPr>
              <a:lstStyle/>
              <a:p>
                <a:r>
                  <a:rPr lang="fr-FR" altLang="fr-FR" sz="1400">
                    <a:solidFill>
                      <a:schemeClr val="bg1"/>
                    </a:solidFill>
                    <a:latin typeface="Franklin Gothic Demi Cond" panose="020B0706030402020204" pitchFamily="34" charset="0"/>
                    <a:cs typeface="David" panose="020E0502060401010101" pitchFamily="34" charset="-79"/>
                  </a:rPr>
                  <a:t>CHARTREUSE</a:t>
                </a:r>
              </a:p>
            </p:txBody>
          </p:sp>
          <p:sp>
            <p:nvSpPr>
              <p:cNvPr id="18" name="ZoneTexte 168">
                <a:extLst>
                  <a:ext uri="{FF2B5EF4-FFF2-40B4-BE49-F238E27FC236}">
                    <a16:creationId xmlns:a16="http://schemas.microsoft.com/office/drawing/2014/main" id="{85358D9A-C578-25B0-8FEE-C80E45374C18}"/>
                  </a:ext>
                </a:extLst>
              </p:cNvPr>
              <p:cNvSpPr txBox="1"/>
              <p:nvPr/>
            </p:nvSpPr>
            <p:spPr>
              <a:xfrm>
                <a:off x="8674864" y="1968522"/>
                <a:ext cx="733086" cy="307777"/>
              </a:xfrm>
              <a:prstGeom prst="rect">
                <a:avLst/>
              </a:prstGeom>
              <a:noFill/>
            </p:spPr>
            <p:txBody>
              <a:bodyPr wrap="none" numCol="1" rtlCol="0">
                <a:spAutoFit/>
              </a:bodyPr>
              <a:lstStyle>
                <a:defPPr>
                  <a:defRPr lang="fr-FR" alt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ltLang="fr-FR" sz="1400">
                    <a:solidFill>
                      <a:schemeClr val="bg1"/>
                    </a:solidFill>
                    <a:effectLst>
                      <a:outerShdw blurRad="38100" dist="38100" dir="2700000" algn="tl">
                        <a:srgbClr val="000000">
                          <a:alpha val="43137"/>
                        </a:srgbClr>
                      </a:outerShdw>
                    </a:effectLst>
                    <a:latin typeface="Franklin Gothic Demi Cond" panose="020B0706030402020204" pitchFamily="34" charset="0"/>
                    <a:cs typeface="David" panose="020E0502060401010101" pitchFamily="34" charset="-79"/>
                  </a:rPr>
                  <a:t>GENEVA</a:t>
                </a:r>
              </a:p>
            </p:txBody>
          </p:sp>
          <p:cxnSp>
            <p:nvCxnSpPr>
              <p:cNvPr id="19" name="Connecteur droit avec flèche 18">
                <a:extLst>
                  <a:ext uri="{FF2B5EF4-FFF2-40B4-BE49-F238E27FC236}">
                    <a16:creationId xmlns:a16="http://schemas.microsoft.com/office/drawing/2014/main" id="{764A3BC4-AB0A-7A3A-116F-2C0535676813}"/>
                  </a:ext>
                </a:extLst>
              </p:cNvPr>
              <p:cNvCxnSpPr/>
              <p:nvPr/>
            </p:nvCxnSpPr>
            <p:spPr>
              <a:xfrm flipH="1" flipV="1">
                <a:off x="8805508" y="1822279"/>
                <a:ext cx="255052" cy="209703"/>
              </a:xfrm>
              <a:prstGeom prst="straightConnector1">
                <a:avLst/>
              </a:prstGeom>
              <a:ln>
                <a:solidFill>
                  <a:srgbClr val="FF0000"/>
                </a:solidFill>
                <a:headEnd type="none" w="med" len="med"/>
                <a:tailEnd type="triangle"/>
              </a:ln>
            </p:spPr>
            <p:style>
              <a:lnRef idx="2">
                <a:schemeClr val="accent3"/>
              </a:lnRef>
              <a:fillRef idx="0">
                <a:schemeClr val="accent3"/>
              </a:fillRef>
              <a:effectRef idx="1">
                <a:schemeClr val="accent3"/>
              </a:effectRef>
              <a:fontRef idx="minor">
                <a:schemeClr val="tx1"/>
              </a:fontRef>
            </p:style>
          </p:cxnSp>
          <p:pic>
            <p:nvPicPr>
              <p:cNvPr id="20" name="Image 19">
                <a:extLst>
                  <a:ext uri="{FF2B5EF4-FFF2-40B4-BE49-F238E27FC236}">
                    <a16:creationId xmlns:a16="http://schemas.microsoft.com/office/drawing/2014/main" id="{00FBCC4F-B6AD-A7C1-3B23-1DC3B37D886F}"/>
                  </a:ext>
                </a:extLst>
              </p:cNvPr>
              <p:cNvPicPr>
                <a:picLocks noChangeAspect="1"/>
              </p:cNvPicPr>
              <p:nvPr/>
            </p:nvPicPr>
            <p:blipFill>
              <a:blip r:embed="rId10" cstate="print">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245000"/>
                        </a14:imgEffect>
                      </a14:imgLayer>
                    </a14:imgProps>
                  </a:ext>
                  <a:ext uri="{28A0092B-C50C-407E-A947-70E740481C1C}">
                    <a14:useLocalDpi xmlns:a14="http://schemas.microsoft.com/office/drawing/2010/main"/>
                  </a:ext>
                </a:extLst>
              </a:blip>
              <a:stretch>
                <a:fillRect/>
              </a:stretch>
            </p:blipFill>
            <p:spPr>
              <a:xfrm flipH="1">
                <a:off x="8306156" y="1865743"/>
                <a:ext cx="416039" cy="310996"/>
              </a:xfrm>
              <a:prstGeom prst="rect">
                <a:avLst/>
              </a:prstGeom>
              <a:effectLst>
                <a:glow rad="1803400">
                  <a:schemeClr val="accent6">
                    <a:lumMod val="50000"/>
                    <a:alpha val="17000"/>
                  </a:schemeClr>
                </a:glow>
              </a:effectLst>
            </p:spPr>
          </p:pic>
          <p:pic>
            <p:nvPicPr>
              <p:cNvPr id="21" name="Image 20">
                <a:extLst>
                  <a:ext uri="{FF2B5EF4-FFF2-40B4-BE49-F238E27FC236}">
                    <a16:creationId xmlns:a16="http://schemas.microsoft.com/office/drawing/2014/main" id="{F73FDA4D-B068-E6AC-7500-6C8C4F7D0C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10099664" y="5082367"/>
                <a:ext cx="485667" cy="431616"/>
              </a:xfrm>
              <a:prstGeom prst="rect">
                <a:avLst/>
              </a:prstGeom>
              <a:effectLst>
                <a:glow rad="127000">
                  <a:schemeClr val="accent6">
                    <a:lumMod val="75000"/>
                    <a:alpha val="40000"/>
                  </a:schemeClr>
                </a:glow>
                <a:outerShdw blurRad="127000" dist="50800" dir="5400000" algn="ctr" rotWithShape="0">
                  <a:srgbClr val="000000">
                    <a:alpha val="43137"/>
                  </a:srgbClr>
                </a:outerShdw>
                <a:reflection stA="45000" endPos="36000" dist="50800" dir="5400000" sy="-100000" algn="bl" rotWithShape="0"/>
              </a:effectLst>
            </p:spPr>
          </p:pic>
          <p:pic>
            <p:nvPicPr>
              <p:cNvPr id="22" name="Image 21">
                <a:extLst>
                  <a:ext uri="{FF2B5EF4-FFF2-40B4-BE49-F238E27FC236}">
                    <a16:creationId xmlns:a16="http://schemas.microsoft.com/office/drawing/2014/main" id="{804DAF7F-C3AA-774C-5DBF-51035416CA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5072" y="5359396"/>
                <a:ext cx="658830" cy="547555"/>
              </a:xfrm>
              <a:prstGeom prst="rect">
                <a:avLst/>
              </a:prstGeom>
              <a:effectLst>
                <a:glow rad="546100">
                  <a:schemeClr val="accent6">
                    <a:lumMod val="75000"/>
                    <a:alpha val="40000"/>
                  </a:schemeClr>
                </a:glow>
              </a:effectLst>
            </p:spPr>
          </p:pic>
        </p:grpSp>
        <p:pic>
          <p:nvPicPr>
            <p:cNvPr id="5" name="Image 4">
              <a:extLst>
                <a:ext uri="{FF2B5EF4-FFF2-40B4-BE49-F238E27FC236}">
                  <a16:creationId xmlns:a16="http://schemas.microsoft.com/office/drawing/2014/main" id="{178F72D7-7C9A-F8B2-1F33-367D40F878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4550" y="2337579"/>
              <a:ext cx="454215" cy="361613"/>
            </a:xfrm>
            <a:prstGeom prst="rect">
              <a:avLst/>
            </a:prstGeom>
            <a:effectLst>
              <a:glow rad="241300">
                <a:schemeClr val="accent6">
                  <a:lumMod val="75000"/>
                  <a:alpha val="44000"/>
                </a:schemeClr>
              </a:glow>
              <a:reflection endPos="0" dist="50800" dir="5400000" sy="-100000" algn="bl" rotWithShape="0"/>
            </a:effectLst>
          </p:spPr>
        </p:pic>
      </p:grpSp>
      <p:sp>
        <p:nvSpPr>
          <p:cNvPr id="23" name="object 3">
            <a:extLst>
              <a:ext uri="{FF2B5EF4-FFF2-40B4-BE49-F238E27FC236}">
                <a16:creationId xmlns:a16="http://schemas.microsoft.com/office/drawing/2014/main" id="{3B95D1CA-6F69-16B7-EA3E-71DABBEF3B4F}"/>
              </a:ext>
            </a:extLst>
          </p:cNvPr>
          <p:cNvSpPr/>
          <p:nvPr userDrawn="1"/>
        </p:nvSpPr>
        <p:spPr>
          <a:xfrm>
            <a:off x="457200" y="914404"/>
            <a:ext cx="5118100" cy="45719"/>
          </a:xfrm>
          <a:custGeom>
            <a:avLst/>
            <a:gdLst/>
            <a:ahLst/>
            <a:cxnLst/>
            <a:rect l="l" t="t" r="r" b="b"/>
            <a:pathLst>
              <a:path w="4812665">
                <a:moveTo>
                  <a:pt x="0" y="0"/>
                </a:moveTo>
                <a:lnTo>
                  <a:pt x="4812601" y="0"/>
                </a:lnTo>
              </a:path>
            </a:pathLst>
          </a:custGeom>
          <a:ln w="50800">
            <a:solidFill>
              <a:srgbClr val="FF4713"/>
            </a:solidFill>
          </a:ln>
        </p:spPr>
        <p:txBody>
          <a:bodyPr wrap="square" lIns="0" tIns="0" rIns="0" bIns="0" rtlCol="0"/>
          <a:lstStyle/>
          <a:p>
            <a:endParaRPr/>
          </a:p>
        </p:txBody>
      </p:sp>
      <p:sp>
        <p:nvSpPr>
          <p:cNvPr id="24" name="Titre 13">
            <a:extLst>
              <a:ext uri="{FF2B5EF4-FFF2-40B4-BE49-F238E27FC236}">
                <a16:creationId xmlns:a16="http://schemas.microsoft.com/office/drawing/2014/main" id="{9B53BE9C-A22E-E589-D468-E75130FE6DFA}"/>
              </a:ext>
            </a:extLst>
          </p:cNvPr>
          <p:cNvSpPr>
            <a:spLocks noGrp="1"/>
          </p:cNvSpPr>
          <p:nvPr>
            <p:ph type="title"/>
          </p:nvPr>
        </p:nvSpPr>
        <p:spPr>
          <a:xfrm>
            <a:off x="1998275" y="420371"/>
            <a:ext cx="10015562" cy="494034"/>
          </a:xfrm>
          <a:prstGeom prst="rect">
            <a:avLst/>
          </a:prstGeom>
        </p:spPr>
        <p:txBody>
          <a:bodyPr/>
          <a:lstStyle>
            <a:lvl1pPr>
              <a:defRPr sz="3600" b="1" cap="all" baseline="0">
                <a:solidFill>
                  <a:srgbClr val="FF4713"/>
                </a:solidFill>
                <a:latin typeface="Franklin Gothic Medium Cond" panose="020B0606030402020204" pitchFamily="34" charset="0"/>
                <a:cs typeface="Franklin Gothic Medium Cond" panose="020B0606030402020204" pitchFamily="34" charset="0"/>
              </a:defRPr>
            </a:lvl1pPr>
          </a:lstStyle>
          <a:p>
            <a:r>
              <a:rPr lang="fr-FR"/>
              <a:t>Modifiez le style du titre</a:t>
            </a:r>
          </a:p>
        </p:txBody>
      </p:sp>
      <p:pic>
        <p:nvPicPr>
          <p:cNvPr id="25" name="Image 24">
            <a:extLst>
              <a:ext uri="{FF2B5EF4-FFF2-40B4-BE49-F238E27FC236}">
                <a16:creationId xmlns:a16="http://schemas.microsoft.com/office/drawing/2014/main" id="{D887647E-E708-CE88-BD94-73BDE97AC23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93250" y="187724"/>
            <a:ext cx="1198574" cy="530496"/>
          </a:xfrm>
          <a:prstGeom prst="rect">
            <a:avLst/>
          </a:prstGeom>
        </p:spPr>
      </p:pic>
    </p:spTree>
    <p:extLst>
      <p:ext uri="{BB962C8B-B14F-4D97-AF65-F5344CB8AC3E}">
        <p14:creationId xmlns:p14="http://schemas.microsoft.com/office/powerpoint/2010/main" val="152207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3" name="object 3">
            <a:extLst>
              <a:ext uri="{FF2B5EF4-FFF2-40B4-BE49-F238E27FC236}">
                <a16:creationId xmlns:a16="http://schemas.microsoft.com/office/drawing/2014/main" id="{3B95D1CA-6F69-16B7-EA3E-71DABBEF3B4F}"/>
              </a:ext>
            </a:extLst>
          </p:cNvPr>
          <p:cNvSpPr/>
          <p:nvPr userDrawn="1"/>
        </p:nvSpPr>
        <p:spPr>
          <a:xfrm>
            <a:off x="457200" y="914404"/>
            <a:ext cx="5118100" cy="45719"/>
          </a:xfrm>
          <a:custGeom>
            <a:avLst/>
            <a:gdLst/>
            <a:ahLst/>
            <a:cxnLst/>
            <a:rect l="l" t="t" r="r" b="b"/>
            <a:pathLst>
              <a:path w="4812665">
                <a:moveTo>
                  <a:pt x="0" y="0"/>
                </a:moveTo>
                <a:lnTo>
                  <a:pt x="4812601" y="0"/>
                </a:lnTo>
              </a:path>
            </a:pathLst>
          </a:custGeom>
          <a:ln w="50800">
            <a:solidFill>
              <a:srgbClr val="FF4713"/>
            </a:solidFill>
          </a:ln>
        </p:spPr>
        <p:txBody>
          <a:bodyPr wrap="square" lIns="0" tIns="0" rIns="0" bIns="0" rtlCol="0"/>
          <a:lstStyle/>
          <a:p>
            <a:endParaRPr/>
          </a:p>
        </p:txBody>
      </p:sp>
      <p:sp>
        <p:nvSpPr>
          <p:cNvPr id="24" name="Titre 13">
            <a:extLst>
              <a:ext uri="{FF2B5EF4-FFF2-40B4-BE49-F238E27FC236}">
                <a16:creationId xmlns:a16="http://schemas.microsoft.com/office/drawing/2014/main" id="{9B53BE9C-A22E-E589-D468-E75130FE6DFA}"/>
              </a:ext>
            </a:extLst>
          </p:cNvPr>
          <p:cNvSpPr>
            <a:spLocks noGrp="1"/>
          </p:cNvSpPr>
          <p:nvPr>
            <p:ph type="title"/>
          </p:nvPr>
        </p:nvSpPr>
        <p:spPr>
          <a:xfrm>
            <a:off x="1998275" y="420371"/>
            <a:ext cx="10015562" cy="494034"/>
          </a:xfrm>
          <a:prstGeom prst="rect">
            <a:avLst/>
          </a:prstGeom>
        </p:spPr>
        <p:txBody>
          <a:bodyPr/>
          <a:lstStyle>
            <a:lvl1pPr>
              <a:defRPr sz="3600" b="1" cap="all" baseline="0">
                <a:solidFill>
                  <a:srgbClr val="FF4713"/>
                </a:solidFill>
                <a:latin typeface="Franklin Gothic Medium Cond" panose="020B0606030402020204" pitchFamily="34" charset="0"/>
                <a:cs typeface="Franklin Gothic Medium Cond" panose="020B0606030402020204" pitchFamily="34" charset="0"/>
              </a:defRPr>
            </a:lvl1pPr>
          </a:lstStyle>
          <a:p>
            <a:r>
              <a:rPr lang="fr-FR" dirty="0"/>
              <a:t>Modifiez le style du titre</a:t>
            </a:r>
          </a:p>
        </p:txBody>
      </p:sp>
      <p:pic>
        <p:nvPicPr>
          <p:cNvPr id="25" name="Image 24">
            <a:extLst>
              <a:ext uri="{FF2B5EF4-FFF2-40B4-BE49-F238E27FC236}">
                <a16:creationId xmlns:a16="http://schemas.microsoft.com/office/drawing/2014/main" id="{D887647E-E708-CE88-BD94-73BDE97AC2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3250" y="187724"/>
            <a:ext cx="1198574" cy="530496"/>
          </a:xfrm>
          <a:prstGeom prst="rect">
            <a:avLst/>
          </a:prstGeom>
        </p:spPr>
      </p:pic>
      <p:sp>
        <p:nvSpPr>
          <p:cNvPr id="2" name="Rectangle 1">
            <a:extLst>
              <a:ext uri="{FF2B5EF4-FFF2-40B4-BE49-F238E27FC236}">
                <a16:creationId xmlns:a16="http://schemas.microsoft.com/office/drawing/2014/main" id="{2E4590DE-7D41-934D-9AAC-BE9ED88A72A3}"/>
              </a:ext>
            </a:extLst>
          </p:cNvPr>
          <p:cNvSpPr/>
          <p:nvPr userDrawn="1"/>
        </p:nvSpPr>
        <p:spPr>
          <a:xfrm>
            <a:off x="0" y="6462000"/>
            <a:ext cx="12192000" cy="396000"/>
          </a:xfrm>
          <a:prstGeom prst="rect">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fr-FR"/>
          </a:p>
        </p:txBody>
      </p:sp>
    </p:spTree>
    <p:extLst>
      <p:ext uri="{BB962C8B-B14F-4D97-AF65-F5344CB8AC3E}">
        <p14:creationId xmlns:p14="http://schemas.microsoft.com/office/powerpoint/2010/main" val="3092612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B9967B-EC89-4086-992C-1E6ADF97AA58}"/>
              </a:ext>
            </a:extLst>
          </p:cNvPr>
          <p:cNvSpPr/>
          <p:nvPr userDrawn="1"/>
        </p:nvSpPr>
        <p:spPr>
          <a:xfrm>
            <a:off x="0" y="6477135"/>
            <a:ext cx="12192000" cy="396000"/>
          </a:xfrm>
          <a:prstGeom prst="rect">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solidFill>
                <a:prstClr val="white"/>
              </a:solidFill>
            </a:endParaRPr>
          </a:p>
        </p:txBody>
      </p:sp>
      <p:sp>
        <p:nvSpPr>
          <p:cNvPr id="8" name="object 5">
            <a:extLst>
              <a:ext uri="{FF2B5EF4-FFF2-40B4-BE49-F238E27FC236}">
                <a16:creationId xmlns:a16="http://schemas.microsoft.com/office/drawing/2014/main" id="{0B1F3ED0-35CC-4060-A47F-5E78EA41B9B1}"/>
              </a:ext>
            </a:extLst>
          </p:cNvPr>
          <p:cNvSpPr/>
          <p:nvPr userDrawn="1"/>
        </p:nvSpPr>
        <p:spPr>
          <a:xfrm>
            <a:off x="5269800" y="914404"/>
            <a:ext cx="6451937" cy="45719"/>
          </a:xfrm>
          <a:custGeom>
            <a:avLst/>
            <a:gdLst/>
            <a:ahLst/>
            <a:cxnLst/>
            <a:rect l="l" t="t" r="r" b="b"/>
            <a:pathLst>
              <a:path w="4965065">
                <a:moveTo>
                  <a:pt x="0" y="0"/>
                </a:moveTo>
                <a:lnTo>
                  <a:pt x="4965001" y="0"/>
                </a:lnTo>
              </a:path>
            </a:pathLst>
          </a:custGeom>
          <a:ln w="50800">
            <a:solidFill>
              <a:srgbClr val="2F3B4B"/>
            </a:solidFill>
          </a:ln>
        </p:spPr>
        <p:txBody>
          <a:bodyPr wrap="square" lIns="0" tIns="0" rIns="0" bIns="0" rtlCol="0"/>
          <a:lstStyle/>
          <a:p>
            <a:endParaRPr>
              <a:solidFill>
                <a:prstClr val="black"/>
              </a:solidFill>
            </a:endParaRPr>
          </a:p>
        </p:txBody>
      </p:sp>
      <p:sp>
        <p:nvSpPr>
          <p:cNvPr id="9" name="object 3">
            <a:extLst>
              <a:ext uri="{FF2B5EF4-FFF2-40B4-BE49-F238E27FC236}">
                <a16:creationId xmlns:a16="http://schemas.microsoft.com/office/drawing/2014/main" id="{89508C78-2D97-4097-BA1F-2E2648427BDE}"/>
              </a:ext>
            </a:extLst>
          </p:cNvPr>
          <p:cNvSpPr/>
          <p:nvPr userDrawn="1"/>
        </p:nvSpPr>
        <p:spPr>
          <a:xfrm>
            <a:off x="457200" y="914404"/>
            <a:ext cx="5118100" cy="45719"/>
          </a:xfrm>
          <a:custGeom>
            <a:avLst/>
            <a:gdLst/>
            <a:ahLst/>
            <a:cxnLst/>
            <a:rect l="l" t="t" r="r" b="b"/>
            <a:pathLst>
              <a:path w="4812665">
                <a:moveTo>
                  <a:pt x="0" y="0"/>
                </a:moveTo>
                <a:lnTo>
                  <a:pt x="4812601" y="0"/>
                </a:lnTo>
              </a:path>
            </a:pathLst>
          </a:custGeom>
          <a:ln w="50800">
            <a:solidFill>
              <a:srgbClr val="00A3E2"/>
            </a:solidFill>
          </a:ln>
        </p:spPr>
        <p:txBody>
          <a:bodyPr wrap="square" lIns="0" tIns="0" rIns="0" bIns="0" rtlCol="0"/>
          <a:lstStyle/>
          <a:p>
            <a:endParaRPr>
              <a:solidFill>
                <a:prstClr val="black"/>
              </a:solidFill>
            </a:endParaRPr>
          </a:p>
        </p:txBody>
      </p:sp>
      <p:pic>
        <p:nvPicPr>
          <p:cNvPr id="11" name="Image 10">
            <a:extLst>
              <a:ext uri="{FF2B5EF4-FFF2-40B4-BE49-F238E27FC236}">
                <a16:creationId xmlns:a16="http://schemas.microsoft.com/office/drawing/2014/main" id="{50E5C007-F30E-4E02-9472-5C4FBE7B4A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016" y="6538720"/>
            <a:ext cx="1243892" cy="288000"/>
          </a:xfrm>
          <a:prstGeom prst="rect">
            <a:avLst/>
          </a:prstGeom>
        </p:spPr>
      </p:pic>
      <p:pic>
        <p:nvPicPr>
          <p:cNvPr id="12" name="Image 11">
            <a:extLst>
              <a:ext uri="{FF2B5EF4-FFF2-40B4-BE49-F238E27FC236}">
                <a16:creationId xmlns:a16="http://schemas.microsoft.com/office/drawing/2014/main" id="{F6F6A210-D489-405A-A89B-D98BFAF3B13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29637" y="121320"/>
            <a:ext cx="584200" cy="596900"/>
          </a:xfrm>
          <a:prstGeom prst="rect">
            <a:avLst/>
          </a:prstGeom>
        </p:spPr>
      </p:pic>
      <p:sp>
        <p:nvSpPr>
          <p:cNvPr id="13" name="Titre 13">
            <a:extLst>
              <a:ext uri="{FF2B5EF4-FFF2-40B4-BE49-F238E27FC236}">
                <a16:creationId xmlns:a16="http://schemas.microsoft.com/office/drawing/2014/main" id="{CB2673DC-9DBF-48B9-8317-4BF8F2B20152}"/>
              </a:ext>
            </a:extLst>
          </p:cNvPr>
          <p:cNvSpPr>
            <a:spLocks noGrp="1"/>
          </p:cNvSpPr>
          <p:nvPr>
            <p:ph type="title"/>
          </p:nvPr>
        </p:nvSpPr>
        <p:spPr>
          <a:xfrm>
            <a:off x="1998275" y="420371"/>
            <a:ext cx="10015562" cy="494034"/>
          </a:xfrm>
          <a:prstGeom prst="rect">
            <a:avLst/>
          </a:prstGeom>
        </p:spPr>
        <p:txBody>
          <a:bodyPr/>
          <a:lstStyle>
            <a:lvl1pPr>
              <a:defRPr sz="3600" b="1" cap="all" baseline="0">
                <a:solidFill>
                  <a:srgbClr val="009CDD"/>
                </a:solidFill>
                <a:latin typeface="Franklin Gothic Medium Cond" panose="020B0606030402020204" pitchFamily="34" charset="0"/>
                <a:cs typeface="Franklin Gothic Medium Cond" panose="020B0606030402020204" pitchFamily="34" charset="0"/>
              </a:defRPr>
            </a:lvl1pPr>
          </a:lstStyle>
          <a:p>
            <a:r>
              <a:rPr lang="fr-FR"/>
              <a:t>Modifiez le style du titre</a:t>
            </a:r>
          </a:p>
        </p:txBody>
      </p:sp>
      <p:pic>
        <p:nvPicPr>
          <p:cNvPr id="10" name="Imag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92840" y="6473885"/>
            <a:ext cx="899160" cy="399250"/>
          </a:xfrm>
          <a:prstGeom prst="rect">
            <a:avLst/>
          </a:prstGeom>
        </p:spPr>
      </p:pic>
    </p:spTree>
    <p:extLst>
      <p:ext uri="{BB962C8B-B14F-4D97-AF65-F5344CB8AC3E}">
        <p14:creationId xmlns:p14="http://schemas.microsoft.com/office/powerpoint/2010/main" val="241995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ransition métallurgi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013A09D-3555-44A0-B30B-020D3B9F87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945224" cy="6858000"/>
          </a:xfrm>
          <a:prstGeom prst="rect">
            <a:avLst/>
          </a:prstGeom>
        </p:spPr>
      </p:pic>
      <p:sp>
        <p:nvSpPr>
          <p:cNvPr id="4" name="Titre 1">
            <a:extLst>
              <a:ext uri="{FF2B5EF4-FFF2-40B4-BE49-F238E27FC236}">
                <a16:creationId xmlns:a16="http://schemas.microsoft.com/office/drawing/2014/main" id="{EED54246-B6F3-C73B-F626-4859618A82EC}"/>
              </a:ext>
            </a:extLst>
          </p:cNvPr>
          <p:cNvSpPr>
            <a:spLocks noGrp="1"/>
          </p:cNvSpPr>
          <p:nvPr>
            <p:ph type="title" hasCustomPrompt="1"/>
          </p:nvPr>
        </p:nvSpPr>
        <p:spPr>
          <a:xfrm>
            <a:off x="5288280" y="2353454"/>
            <a:ext cx="6736080" cy="1944225"/>
          </a:xfrm>
          <a:prstGeom prst="rect">
            <a:avLst/>
          </a:prstGeom>
        </p:spPr>
        <p:txBody>
          <a:bodyPr/>
          <a:lstStyle>
            <a:lvl1pPr algn="ctr">
              <a:defRPr lang="fr-FR" sz="4800" b="1" kern="1200" cap="all" baseline="0" dirty="0">
                <a:solidFill>
                  <a:srgbClr val="FF4713"/>
                </a:solidFill>
                <a:latin typeface="Franklin Gothic Medium Cond" panose="020B0606030402020204" pitchFamily="34" charset="0"/>
                <a:ea typeface="+mj-ea"/>
                <a:cs typeface="Franklin Gothic Medium Cond" panose="020B0606030402020204" pitchFamily="34" charset="0"/>
              </a:defRPr>
            </a:lvl1pPr>
          </a:lstStyle>
          <a:p>
            <a:r>
              <a:rPr lang="fr-FR" dirty="0"/>
              <a:t>MODIFIEZ LE STYLE DU TITRE</a:t>
            </a:r>
          </a:p>
        </p:txBody>
      </p:sp>
      <p:pic>
        <p:nvPicPr>
          <p:cNvPr id="2" name="Image 1">
            <a:extLst>
              <a:ext uri="{FF2B5EF4-FFF2-40B4-BE49-F238E27FC236}">
                <a16:creationId xmlns:a16="http://schemas.microsoft.com/office/drawing/2014/main" id="{D2BD9DA7-F93E-4996-923D-26F2F6433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7693" y="6250593"/>
            <a:ext cx="1198574" cy="530496"/>
          </a:xfrm>
          <a:prstGeom prst="rect">
            <a:avLst/>
          </a:prstGeom>
        </p:spPr>
      </p:pic>
    </p:spTree>
    <p:extLst>
      <p:ext uri="{BB962C8B-B14F-4D97-AF65-F5344CB8AC3E}">
        <p14:creationId xmlns:p14="http://schemas.microsoft.com/office/powerpoint/2010/main" val="136181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Transition Innova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2792CB8-A946-F185-9B20-7EC38974E60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4000"/>
                    </a14:imgEffect>
                  </a14:imgLayer>
                </a14:imgProps>
              </a:ext>
              <a:ext uri="{28A0092B-C50C-407E-A947-70E740481C1C}">
                <a14:useLocalDpi xmlns:a14="http://schemas.microsoft.com/office/drawing/2010/main"/>
              </a:ext>
            </a:extLst>
          </a:blip>
          <a:srcRect l="12430" r="16679"/>
          <a:stretch/>
        </p:blipFill>
        <p:spPr>
          <a:xfrm>
            <a:off x="0" y="-12700"/>
            <a:ext cx="4945225" cy="6911314"/>
          </a:xfrm>
          <a:prstGeom prst="rect">
            <a:avLst/>
          </a:prstGeom>
        </p:spPr>
      </p:pic>
      <p:sp>
        <p:nvSpPr>
          <p:cNvPr id="10" name="ZoneTexte 9">
            <a:extLst>
              <a:ext uri="{FF2B5EF4-FFF2-40B4-BE49-F238E27FC236}">
                <a16:creationId xmlns:a16="http://schemas.microsoft.com/office/drawing/2014/main" id="{834D572E-C91D-CBA6-59C8-A688D780E0F8}"/>
              </a:ext>
            </a:extLst>
          </p:cNvPr>
          <p:cNvSpPr txBox="1"/>
          <p:nvPr userDrawn="1"/>
        </p:nvSpPr>
        <p:spPr>
          <a:xfrm rot="16200000">
            <a:off x="3558634" y="5551116"/>
            <a:ext cx="2479552" cy="215444"/>
          </a:xfrm>
          <a:prstGeom prst="rect">
            <a:avLst/>
          </a:prstGeom>
          <a:noFill/>
        </p:spPr>
        <p:txBody>
          <a:bodyPr wrap="square">
            <a:spAutoFit/>
          </a:bodyPr>
          <a:lstStyle/>
          <a:p>
            <a:r>
              <a:rPr lang="fr-FR" sz="800" b="0" i="0">
                <a:solidFill>
                  <a:srgbClr val="FFFFFF"/>
                </a:solidFill>
                <a:effectLst/>
                <a:latin typeface="Segoe UI" panose="020B0502040204020203" pitchFamily="34" charset="0"/>
              </a:rPr>
              <a:t>©Photo Pierre Jayet</a:t>
            </a:r>
            <a:endParaRPr lang="fr-FR" sz="800">
              <a:solidFill>
                <a:srgbClr val="FFFFFF"/>
              </a:solidFill>
            </a:endParaRPr>
          </a:p>
        </p:txBody>
      </p:sp>
      <p:sp>
        <p:nvSpPr>
          <p:cNvPr id="6" name="Titre 1">
            <a:extLst>
              <a:ext uri="{FF2B5EF4-FFF2-40B4-BE49-F238E27FC236}">
                <a16:creationId xmlns:a16="http://schemas.microsoft.com/office/drawing/2014/main" id="{7C3D069A-591A-EAFD-B5FB-72C1EEE09F7C}"/>
              </a:ext>
            </a:extLst>
          </p:cNvPr>
          <p:cNvSpPr>
            <a:spLocks noGrp="1"/>
          </p:cNvSpPr>
          <p:nvPr>
            <p:ph type="title" hasCustomPrompt="1"/>
          </p:nvPr>
        </p:nvSpPr>
        <p:spPr>
          <a:xfrm>
            <a:off x="5288280" y="2353454"/>
            <a:ext cx="6736080" cy="1944225"/>
          </a:xfrm>
          <a:prstGeom prst="rect">
            <a:avLst/>
          </a:prstGeom>
        </p:spPr>
        <p:txBody>
          <a:bodyPr/>
          <a:lstStyle>
            <a:lvl1pPr algn="ctr" defTabSz="914400" rtl="0" eaLnBrk="1" latinLnBrk="0" hangingPunct="1">
              <a:lnSpc>
                <a:spcPct val="90000"/>
              </a:lnSpc>
              <a:spcBef>
                <a:spcPct val="0"/>
              </a:spcBef>
              <a:buNone/>
              <a:defRPr lang="fr-FR" sz="4800" b="1" kern="1200" cap="all" baseline="0" dirty="0">
                <a:solidFill>
                  <a:srgbClr val="FF4713"/>
                </a:solidFill>
                <a:latin typeface="Franklin Gothic Medium Cond" panose="020B0606030402020204" pitchFamily="34" charset="0"/>
                <a:ea typeface="+mj-ea"/>
                <a:cs typeface="Franklin Gothic Medium Cond" panose="020B0606030402020204" pitchFamily="34" charset="0"/>
              </a:defRPr>
            </a:lvl1pPr>
          </a:lstStyle>
          <a:p>
            <a:r>
              <a:rPr lang="fr-FR" dirty="0"/>
              <a:t>MODIFIEZ LE STYLE DU TITRE</a:t>
            </a:r>
          </a:p>
        </p:txBody>
      </p:sp>
      <p:pic>
        <p:nvPicPr>
          <p:cNvPr id="2" name="Image 1">
            <a:extLst>
              <a:ext uri="{FF2B5EF4-FFF2-40B4-BE49-F238E27FC236}">
                <a16:creationId xmlns:a16="http://schemas.microsoft.com/office/drawing/2014/main" id="{166DC573-6E7F-69A5-ED55-15E9569B39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97693" y="6250593"/>
            <a:ext cx="1198574" cy="530496"/>
          </a:xfrm>
          <a:prstGeom prst="rect">
            <a:avLst/>
          </a:prstGeom>
        </p:spPr>
      </p:pic>
    </p:spTree>
    <p:extLst>
      <p:ext uri="{BB962C8B-B14F-4D97-AF65-F5344CB8AC3E}">
        <p14:creationId xmlns:p14="http://schemas.microsoft.com/office/powerpoint/2010/main" val="74105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163460"/>
      </p:ext>
    </p:extLst>
  </p:cSld>
  <p:clrMap bg1="lt1" tx1="dk1" bg2="lt2" tx2="dk2" accent1="accent1" accent2="accent2" accent3="accent3" accent4="accent4" accent5="accent5" accent6="accent6" hlink="hlink" folHlink="folHlink"/>
  <p:sldLayoutIdLst>
    <p:sldLayoutId id="2147483651" r:id="rId1"/>
    <p:sldLayoutId id="2147483682" r:id="rId2"/>
    <p:sldLayoutId id="2147483684" r:id="rId3"/>
    <p:sldLayoutId id="2147483686"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3" Type="http://schemas.openxmlformats.org/officeDocument/2006/relationships/image" Target="../media/image62.pn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5.jpeg"/><Relationship Id="rId11" Type="http://schemas.openxmlformats.org/officeDocument/2006/relationships/image" Target="../media/image70.png"/><Relationship Id="rId5" Type="http://schemas.openxmlformats.org/officeDocument/2006/relationships/image" Target="../media/image64.jpeg"/><Relationship Id="rId10" Type="http://schemas.openxmlformats.org/officeDocument/2006/relationships/image" Target="../media/image69.jpe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73.emf"/></Relationships>
</file>

<file path=ppt/slides/_rels/slide1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62.png"/><Relationship Id="rId7" Type="http://schemas.openxmlformats.org/officeDocument/2006/relationships/image" Target="../media/image77.jpeg"/><Relationship Id="rId12" Type="http://schemas.openxmlformats.org/officeDocument/2006/relationships/image" Target="../media/image82.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jpe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png"/><Relationship Id="rId18" Type="http://schemas.openxmlformats.org/officeDocument/2006/relationships/image" Target="../media/image98.jpeg"/><Relationship Id="rId26" Type="http://schemas.openxmlformats.org/officeDocument/2006/relationships/image" Target="../media/image1.png"/><Relationship Id="rId3" Type="http://schemas.openxmlformats.org/officeDocument/2006/relationships/image" Target="../media/image83.png"/><Relationship Id="rId21" Type="http://schemas.openxmlformats.org/officeDocument/2006/relationships/image" Target="../media/image101.jpeg"/><Relationship Id="rId7" Type="http://schemas.openxmlformats.org/officeDocument/2006/relationships/image" Target="../media/image87.png"/><Relationship Id="rId12" Type="http://schemas.openxmlformats.org/officeDocument/2006/relationships/image" Target="../media/image92.jpeg"/><Relationship Id="rId17" Type="http://schemas.openxmlformats.org/officeDocument/2006/relationships/image" Target="../media/image97.png"/><Relationship Id="rId25" Type="http://schemas.openxmlformats.org/officeDocument/2006/relationships/image" Target="../media/image105.png"/><Relationship Id="rId2" Type="http://schemas.openxmlformats.org/officeDocument/2006/relationships/notesSlide" Target="../notesSlides/notesSlide9.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86.jpeg"/><Relationship Id="rId11" Type="http://schemas.openxmlformats.org/officeDocument/2006/relationships/image" Target="../media/image91.png"/><Relationship Id="rId24" Type="http://schemas.openxmlformats.org/officeDocument/2006/relationships/image" Target="../media/image104.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jpeg"/><Relationship Id="rId28" Type="http://schemas.openxmlformats.org/officeDocument/2006/relationships/image" Target="../media/image107.png"/><Relationship Id="rId10" Type="http://schemas.openxmlformats.org/officeDocument/2006/relationships/image" Target="../media/image90.jpeg"/><Relationship Id="rId19" Type="http://schemas.openxmlformats.org/officeDocument/2006/relationships/image" Target="../media/image99.jpeg"/><Relationship Id="rId4" Type="http://schemas.openxmlformats.org/officeDocument/2006/relationships/image" Target="../media/image84.jpeg"/><Relationship Id="rId9" Type="http://schemas.openxmlformats.org/officeDocument/2006/relationships/image" Target="../media/image89.png"/><Relationship Id="rId14" Type="http://schemas.openxmlformats.org/officeDocument/2006/relationships/image" Target="../media/image94.jpeg"/><Relationship Id="rId22" Type="http://schemas.openxmlformats.org/officeDocument/2006/relationships/image" Target="../media/image102.png"/><Relationship Id="rId27" Type="http://schemas.openxmlformats.org/officeDocument/2006/relationships/image" Target="../media/image106.jpe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3.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2.png"/><Relationship Id="rId2" Type="http://schemas.openxmlformats.org/officeDocument/2006/relationships/image" Target="../media/image108.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05.png"/><Relationship Id="rId10" Type="http://schemas.openxmlformats.org/officeDocument/2006/relationships/image" Target="../media/image116.png"/><Relationship Id="rId19" Type="http://schemas.openxmlformats.org/officeDocument/2006/relationships/image" Target="../media/image124.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15.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jpeg"/><Relationship Id="rId10" Type="http://schemas.openxmlformats.org/officeDocument/2006/relationships/image" Target="../media/image133.png"/><Relationship Id="rId4" Type="http://schemas.openxmlformats.org/officeDocument/2006/relationships/image" Target="../media/image127.jpeg"/><Relationship Id="rId9" Type="http://schemas.openxmlformats.org/officeDocument/2006/relationships/image" Target="../media/image132.jpeg"/></Relationships>
</file>

<file path=ppt/slides/_rels/slide16.xml.rels><?xml version="1.0" encoding="UTF-8" standalone="yes"?>
<Relationships xmlns="http://schemas.openxmlformats.org/package/2006/relationships"><Relationship Id="rId8" Type="http://schemas.openxmlformats.org/officeDocument/2006/relationships/image" Target="../media/image139.jpeg"/><Relationship Id="rId13" Type="http://schemas.openxmlformats.org/officeDocument/2006/relationships/image" Target="../media/image144.png"/><Relationship Id="rId18" Type="http://schemas.openxmlformats.org/officeDocument/2006/relationships/image" Target="../media/image149.jpeg"/><Relationship Id="rId3" Type="http://schemas.openxmlformats.org/officeDocument/2006/relationships/image" Target="../media/image134.jpeg"/><Relationship Id="rId7" Type="http://schemas.openxmlformats.org/officeDocument/2006/relationships/image" Target="../media/image138.png"/><Relationship Id="rId12" Type="http://schemas.openxmlformats.org/officeDocument/2006/relationships/image" Target="../media/image143.jpeg"/><Relationship Id="rId17" Type="http://schemas.openxmlformats.org/officeDocument/2006/relationships/image" Target="../media/image148.jpeg"/><Relationship Id="rId2" Type="http://schemas.openxmlformats.org/officeDocument/2006/relationships/notesSlide" Target="../notesSlides/notesSlide11.xml"/><Relationship Id="rId16" Type="http://schemas.openxmlformats.org/officeDocument/2006/relationships/image" Target="../media/image147.jpeg"/><Relationship Id="rId1" Type="http://schemas.openxmlformats.org/officeDocument/2006/relationships/slideLayout" Target="../slideLayouts/slideLayout6.xml"/><Relationship Id="rId6" Type="http://schemas.openxmlformats.org/officeDocument/2006/relationships/image" Target="../media/image137.jpeg"/><Relationship Id="rId11" Type="http://schemas.openxmlformats.org/officeDocument/2006/relationships/image" Target="../media/image142.jpeg"/><Relationship Id="rId5" Type="http://schemas.openxmlformats.org/officeDocument/2006/relationships/image" Target="../media/image136.jpeg"/><Relationship Id="rId15" Type="http://schemas.openxmlformats.org/officeDocument/2006/relationships/image" Target="../media/image146.jpeg"/><Relationship Id="rId10" Type="http://schemas.openxmlformats.org/officeDocument/2006/relationships/image" Target="../media/image141.jpe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jpeg"/></Relationships>
</file>

<file path=ppt/slides/_rels/slide17.xml.rels><?xml version="1.0" encoding="UTF-8" standalone="yes"?>
<Relationships xmlns="http://schemas.openxmlformats.org/package/2006/relationships"><Relationship Id="rId13" Type="http://schemas.openxmlformats.org/officeDocument/2006/relationships/image" Target="../media/image160.png"/><Relationship Id="rId18" Type="http://schemas.openxmlformats.org/officeDocument/2006/relationships/image" Target="../media/image165.png"/><Relationship Id="rId26" Type="http://schemas.openxmlformats.org/officeDocument/2006/relationships/image" Target="../media/image173.png"/><Relationship Id="rId39" Type="http://schemas.openxmlformats.org/officeDocument/2006/relationships/image" Target="../media/image185.png"/><Relationship Id="rId21" Type="http://schemas.openxmlformats.org/officeDocument/2006/relationships/image" Target="../media/image168.jpeg"/><Relationship Id="rId34" Type="http://schemas.openxmlformats.org/officeDocument/2006/relationships/image" Target="../media/image181.png"/><Relationship Id="rId42" Type="http://schemas.openxmlformats.org/officeDocument/2006/relationships/image" Target="../media/image188.png"/><Relationship Id="rId47" Type="http://schemas.openxmlformats.org/officeDocument/2006/relationships/image" Target="../media/image193.png"/><Relationship Id="rId7" Type="http://schemas.openxmlformats.org/officeDocument/2006/relationships/image" Target="../media/image154.png"/><Relationship Id="rId2" Type="http://schemas.openxmlformats.org/officeDocument/2006/relationships/notesSlide" Target="../notesSlides/notesSlide12.xml"/><Relationship Id="rId16" Type="http://schemas.openxmlformats.org/officeDocument/2006/relationships/image" Target="../media/image163.gif"/><Relationship Id="rId29"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153.png"/><Relationship Id="rId11" Type="http://schemas.openxmlformats.org/officeDocument/2006/relationships/image" Target="../media/image158.jpeg"/><Relationship Id="rId24" Type="http://schemas.openxmlformats.org/officeDocument/2006/relationships/image" Target="../media/image171.jpeg"/><Relationship Id="rId32" Type="http://schemas.openxmlformats.org/officeDocument/2006/relationships/image" Target="../media/image179.png"/><Relationship Id="rId37" Type="http://schemas.openxmlformats.org/officeDocument/2006/relationships/image" Target="../media/image105.png"/><Relationship Id="rId40" Type="http://schemas.openxmlformats.org/officeDocument/2006/relationships/image" Target="../media/image186.png"/><Relationship Id="rId45" Type="http://schemas.openxmlformats.org/officeDocument/2006/relationships/image" Target="../media/image191.png"/><Relationship Id="rId5" Type="http://schemas.openxmlformats.org/officeDocument/2006/relationships/image" Target="../media/image152.jpeg"/><Relationship Id="rId15" Type="http://schemas.openxmlformats.org/officeDocument/2006/relationships/image" Target="../media/image162.gif"/><Relationship Id="rId23" Type="http://schemas.openxmlformats.org/officeDocument/2006/relationships/image" Target="../media/image170.jpeg"/><Relationship Id="rId28" Type="http://schemas.openxmlformats.org/officeDocument/2006/relationships/image" Target="../media/image175.png"/><Relationship Id="rId36" Type="http://schemas.openxmlformats.org/officeDocument/2006/relationships/image" Target="../media/image183.jpeg"/><Relationship Id="rId10" Type="http://schemas.openxmlformats.org/officeDocument/2006/relationships/image" Target="../media/image157.png"/><Relationship Id="rId19" Type="http://schemas.openxmlformats.org/officeDocument/2006/relationships/image" Target="../media/image166.jpeg"/><Relationship Id="rId31" Type="http://schemas.openxmlformats.org/officeDocument/2006/relationships/image" Target="../media/image178.png"/><Relationship Id="rId44" Type="http://schemas.openxmlformats.org/officeDocument/2006/relationships/image" Target="../media/image190.png"/><Relationship Id="rId4" Type="http://schemas.openxmlformats.org/officeDocument/2006/relationships/image" Target="../media/image151.png"/><Relationship Id="rId9" Type="http://schemas.openxmlformats.org/officeDocument/2006/relationships/image" Target="../media/image156.jpeg"/><Relationship Id="rId14" Type="http://schemas.openxmlformats.org/officeDocument/2006/relationships/image" Target="../media/image161.png"/><Relationship Id="rId22" Type="http://schemas.openxmlformats.org/officeDocument/2006/relationships/image" Target="../media/image169.jpeg"/><Relationship Id="rId27" Type="http://schemas.openxmlformats.org/officeDocument/2006/relationships/image" Target="../media/image174.jpeg"/><Relationship Id="rId30" Type="http://schemas.openxmlformats.org/officeDocument/2006/relationships/image" Target="../media/image177.jpeg"/><Relationship Id="rId35" Type="http://schemas.openxmlformats.org/officeDocument/2006/relationships/image" Target="../media/image182.png"/><Relationship Id="rId43" Type="http://schemas.openxmlformats.org/officeDocument/2006/relationships/image" Target="../media/image189.jpeg"/><Relationship Id="rId48" Type="http://schemas.openxmlformats.org/officeDocument/2006/relationships/image" Target="../media/image194.png"/><Relationship Id="rId8" Type="http://schemas.openxmlformats.org/officeDocument/2006/relationships/image" Target="../media/image155.png"/><Relationship Id="rId3" Type="http://schemas.openxmlformats.org/officeDocument/2006/relationships/image" Target="../media/image6.png"/><Relationship Id="rId12" Type="http://schemas.openxmlformats.org/officeDocument/2006/relationships/image" Target="../media/image159.png"/><Relationship Id="rId17" Type="http://schemas.openxmlformats.org/officeDocument/2006/relationships/image" Target="../media/image164.png"/><Relationship Id="rId25" Type="http://schemas.openxmlformats.org/officeDocument/2006/relationships/image" Target="../media/image172.png"/><Relationship Id="rId33" Type="http://schemas.openxmlformats.org/officeDocument/2006/relationships/image" Target="../media/image180.png"/><Relationship Id="rId38" Type="http://schemas.openxmlformats.org/officeDocument/2006/relationships/image" Target="../media/image184.png"/><Relationship Id="rId46" Type="http://schemas.openxmlformats.org/officeDocument/2006/relationships/image" Target="../media/image192.jpeg"/><Relationship Id="rId20" Type="http://schemas.openxmlformats.org/officeDocument/2006/relationships/image" Target="../media/image167.jpeg"/><Relationship Id="rId41" Type="http://schemas.openxmlformats.org/officeDocument/2006/relationships/image" Target="../media/image1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18" Type="http://schemas.openxmlformats.org/officeDocument/2006/relationships/image" Target="../media/image209.jp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5.png"/><Relationship Id="rId17" Type="http://schemas.openxmlformats.org/officeDocument/2006/relationships/chart" Target="../charts/chart2.xml"/><Relationship Id="rId2" Type="http://schemas.openxmlformats.org/officeDocument/2006/relationships/image" Target="../media/image195.png"/><Relationship Id="rId16" Type="http://schemas.openxmlformats.org/officeDocument/2006/relationships/chart" Target="../charts/chart1.xml"/><Relationship Id="rId20"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5" Type="http://schemas.openxmlformats.org/officeDocument/2006/relationships/image" Target="../media/image208.png"/><Relationship Id="rId10" Type="http://schemas.openxmlformats.org/officeDocument/2006/relationships/image" Target="../media/image203.png"/><Relationship Id="rId19" Type="http://schemas.openxmlformats.org/officeDocument/2006/relationships/image" Target="../media/image210.png"/><Relationship Id="rId4" Type="http://schemas.openxmlformats.org/officeDocument/2006/relationships/image" Target="../media/image197.png"/><Relationship Id="rId9" Type="http://schemas.openxmlformats.org/officeDocument/2006/relationships/image" Target="../media/image202.png"/><Relationship Id="rId14" Type="http://schemas.openxmlformats.org/officeDocument/2006/relationships/image" Target="../media/image207.png"/></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74.jpeg"/><Relationship Id="rId18" Type="http://schemas.openxmlformats.org/officeDocument/2006/relationships/image" Target="../media/image216.png"/><Relationship Id="rId26" Type="http://schemas.openxmlformats.org/officeDocument/2006/relationships/image" Target="../media/image224.png"/><Relationship Id="rId39" Type="http://schemas.openxmlformats.org/officeDocument/2006/relationships/image" Target="../media/image231.png"/><Relationship Id="rId21" Type="http://schemas.openxmlformats.org/officeDocument/2006/relationships/image" Target="../media/image219.png"/><Relationship Id="rId34" Type="http://schemas.openxmlformats.org/officeDocument/2006/relationships/image" Target="../media/image184.png"/><Relationship Id="rId42" Type="http://schemas.openxmlformats.org/officeDocument/2006/relationships/image" Target="../media/image234.png"/><Relationship Id="rId47" Type="http://schemas.openxmlformats.org/officeDocument/2006/relationships/image" Target="../media/image238.png"/><Relationship Id="rId50" Type="http://schemas.openxmlformats.org/officeDocument/2006/relationships/image" Target="../media/image191.png"/><Relationship Id="rId7" Type="http://schemas.openxmlformats.org/officeDocument/2006/relationships/image" Target="../media/image160.png"/><Relationship Id="rId2" Type="http://schemas.openxmlformats.org/officeDocument/2006/relationships/image" Target="../media/image156.jpeg"/><Relationship Id="rId16" Type="http://schemas.openxmlformats.org/officeDocument/2006/relationships/image" Target="../media/image214.png"/><Relationship Id="rId29" Type="http://schemas.openxmlformats.org/officeDocument/2006/relationships/image" Target="../media/image227.png"/><Relationship Id="rId11" Type="http://schemas.openxmlformats.org/officeDocument/2006/relationships/image" Target="../media/image164.png"/><Relationship Id="rId24" Type="http://schemas.openxmlformats.org/officeDocument/2006/relationships/image" Target="../media/image222.png"/><Relationship Id="rId32" Type="http://schemas.openxmlformats.org/officeDocument/2006/relationships/image" Target="../media/image154.png"/><Relationship Id="rId37" Type="http://schemas.openxmlformats.org/officeDocument/2006/relationships/image" Target="../media/image188.png"/><Relationship Id="rId40" Type="http://schemas.openxmlformats.org/officeDocument/2006/relationships/image" Target="../media/image232.svg"/><Relationship Id="rId45" Type="http://schemas.openxmlformats.org/officeDocument/2006/relationships/image" Target="../media/image236.jpeg"/><Relationship Id="rId5" Type="http://schemas.openxmlformats.org/officeDocument/2006/relationships/image" Target="../media/image159.png"/><Relationship Id="rId15" Type="http://schemas.openxmlformats.org/officeDocument/2006/relationships/image" Target="../media/image181.png"/><Relationship Id="rId23" Type="http://schemas.openxmlformats.org/officeDocument/2006/relationships/image" Target="../media/image221.png"/><Relationship Id="rId28" Type="http://schemas.openxmlformats.org/officeDocument/2006/relationships/image" Target="../media/image226.png"/><Relationship Id="rId36" Type="http://schemas.openxmlformats.org/officeDocument/2006/relationships/image" Target="../media/image165.png"/><Relationship Id="rId49" Type="http://schemas.openxmlformats.org/officeDocument/2006/relationships/image" Target="../media/image190.png"/><Relationship Id="rId10" Type="http://schemas.openxmlformats.org/officeDocument/2006/relationships/image" Target="../media/image163.gif"/><Relationship Id="rId19" Type="http://schemas.openxmlformats.org/officeDocument/2006/relationships/image" Target="../media/image217.png"/><Relationship Id="rId31" Type="http://schemas.openxmlformats.org/officeDocument/2006/relationships/image" Target="../media/image229.png"/><Relationship Id="rId44" Type="http://schemas.openxmlformats.org/officeDocument/2006/relationships/image" Target="../media/image235.jpeg"/><Relationship Id="rId52" Type="http://schemas.openxmlformats.org/officeDocument/2006/relationships/image" Target="../media/image241.png"/><Relationship Id="rId4" Type="http://schemas.openxmlformats.org/officeDocument/2006/relationships/image" Target="../media/image158.jpeg"/><Relationship Id="rId9" Type="http://schemas.openxmlformats.org/officeDocument/2006/relationships/image" Target="../media/image213.jpeg"/><Relationship Id="rId14" Type="http://schemas.openxmlformats.org/officeDocument/2006/relationships/image" Target="../media/image178.png"/><Relationship Id="rId22" Type="http://schemas.openxmlformats.org/officeDocument/2006/relationships/image" Target="../media/image220.png"/><Relationship Id="rId27" Type="http://schemas.openxmlformats.org/officeDocument/2006/relationships/image" Target="../media/image225.png"/><Relationship Id="rId30" Type="http://schemas.openxmlformats.org/officeDocument/2006/relationships/image" Target="../media/image228.png"/><Relationship Id="rId35" Type="http://schemas.openxmlformats.org/officeDocument/2006/relationships/image" Target="../media/image175.png"/><Relationship Id="rId43" Type="http://schemas.openxmlformats.org/officeDocument/2006/relationships/image" Target="../media/image152.jpeg"/><Relationship Id="rId48" Type="http://schemas.openxmlformats.org/officeDocument/2006/relationships/image" Target="../media/image239.png"/><Relationship Id="rId8" Type="http://schemas.openxmlformats.org/officeDocument/2006/relationships/image" Target="../media/image162.gif"/><Relationship Id="rId51" Type="http://schemas.openxmlformats.org/officeDocument/2006/relationships/image" Target="../media/image240.png"/><Relationship Id="rId3" Type="http://schemas.openxmlformats.org/officeDocument/2006/relationships/image" Target="../media/image157.png"/><Relationship Id="rId12" Type="http://schemas.openxmlformats.org/officeDocument/2006/relationships/image" Target="../media/image169.jpeg"/><Relationship Id="rId17" Type="http://schemas.openxmlformats.org/officeDocument/2006/relationships/image" Target="../media/image215.png"/><Relationship Id="rId25" Type="http://schemas.openxmlformats.org/officeDocument/2006/relationships/image" Target="../media/image223.png"/><Relationship Id="rId33" Type="http://schemas.openxmlformats.org/officeDocument/2006/relationships/image" Target="../media/image105.png"/><Relationship Id="rId38" Type="http://schemas.openxmlformats.org/officeDocument/2006/relationships/image" Target="../media/image230.png"/><Relationship Id="rId46" Type="http://schemas.openxmlformats.org/officeDocument/2006/relationships/image" Target="../media/image237.png"/><Relationship Id="rId20" Type="http://schemas.openxmlformats.org/officeDocument/2006/relationships/image" Target="../media/image218.png"/><Relationship Id="rId41" Type="http://schemas.openxmlformats.org/officeDocument/2006/relationships/image" Target="../media/image233.png"/><Relationship Id="rId1" Type="http://schemas.openxmlformats.org/officeDocument/2006/relationships/slideLayout" Target="../slideLayouts/slideLayout5.xml"/><Relationship Id="rId6" Type="http://schemas.openxmlformats.org/officeDocument/2006/relationships/image" Target="../media/image2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2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1.jpeg"/><Relationship Id="rId5" Type="http://schemas.openxmlformats.org/officeDocument/2006/relationships/image" Target="../media/image250.png"/><Relationship Id="rId4" Type="http://schemas.openxmlformats.org/officeDocument/2006/relationships/image" Target="../media/image249.jpeg"/></Relationships>
</file>

<file path=ppt/slides/_rels/slide24.xml.rels><?xml version="1.0" encoding="UTF-8" standalone="yes"?>
<Relationships xmlns="http://schemas.openxmlformats.org/package/2006/relationships"><Relationship Id="rId13" Type="http://schemas.openxmlformats.org/officeDocument/2006/relationships/image" Target="../media/image261.png"/><Relationship Id="rId18" Type="http://schemas.openxmlformats.org/officeDocument/2006/relationships/image" Target="../media/image266.png"/><Relationship Id="rId26" Type="http://schemas.openxmlformats.org/officeDocument/2006/relationships/image" Target="../media/image274.png"/><Relationship Id="rId39" Type="http://schemas.openxmlformats.org/officeDocument/2006/relationships/image" Target="../media/image287.png"/><Relationship Id="rId21" Type="http://schemas.openxmlformats.org/officeDocument/2006/relationships/image" Target="../media/image269.png"/><Relationship Id="rId34" Type="http://schemas.openxmlformats.org/officeDocument/2006/relationships/image" Target="../media/image282.png"/><Relationship Id="rId42" Type="http://schemas.openxmlformats.org/officeDocument/2006/relationships/image" Target="../media/image289.png"/><Relationship Id="rId47" Type="http://schemas.openxmlformats.org/officeDocument/2006/relationships/image" Target="../media/image190.png"/><Relationship Id="rId50" Type="http://schemas.openxmlformats.org/officeDocument/2006/relationships/image" Target="../media/image293.jpeg"/><Relationship Id="rId55" Type="http://schemas.openxmlformats.org/officeDocument/2006/relationships/image" Target="../media/image298.png"/><Relationship Id="rId7" Type="http://schemas.openxmlformats.org/officeDocument/2006/relationships/image" Target="../media/image255.png"/><Relationship Id="rId2" Type="http://schemas.openxmlformats.org/officeDocument/2006/relationships/image" Target="../media/image252.png"/><Relationship Id="rId16" Type="http://schemas.openxmlformats.org/officeDocument/2006/relationships/image" Target="../media/image264.png"/><Relationship Id="rId29" Type="http://schemas.openxmlformats.org/officeDocument/2006/relationships/image" Target="../media/image277.png"/><Relationship Id="rId11" Type="http://schemas.openxmlformats.org/officeDocument/2006/relationships/image" Target="../media/image259.png"/><Relationship Id="rId24" Type="http://schemas.openxmlformats.org/officeDocument/2006/relationships/image" Target="../media/image272.png"/><Relationship Id="rId32" Type="http://schemas.openxmlformats.org/officeDocument/2006/relationships/image" Target="../media/image280.png"/><Relationship Id="rId37" Type="http://schemas.openxmlformats.org/officeDocument/2006/relationships/image" Target="../media/image285.png"/><Relationship Id="rId40" Type="http://schemas.openxmlformats.org/officeDocument/2006/relationships/image" Target="../media/image105.png"/><Relationship Id="rId45" Type="http://schemas.openxmlformats.org/officeDocument/2006/relationships/image" Target="../media/image184.png"/><Relationship Id="rId53" Type="http://schemas.openxmlformats.org/officeDocument/2006/relationships/image" Target="../media/image296.png"/><Relationship Id="rId5" Type="http://schemas.openxmlformats.org/officeDocument/2006/relationships/image" Target="../media/image162.gif"/><Relationship Id="rId10" Type="http://schemas.openxmlformats.org/officeDocument/2006/relationships/image" Target="../media/image258.png"/><Relationship Id="rId19" Type="http://schemas.openxmlformats.org/officeDocument/2006/relationships/image" Target="../media/image267.png"/><Relationship Id="rId31" Type="http://schemas.openxmlformats.org/officeDocument/2006/relationships/image" Target="../media/image279.png"/><Relationship Id="rId44" Type="http://schemas.openxmlformats.org/officeDocument/2006/relationships/image" Target="../media/image188.png"/><Relationship Id="rId52" Type="http://schemas.openxmlformats.org/officeDocument/2006/relationships/image" Target="../media/image295.png"/><Relationship Id="rId4" Type="http://schemas.openxmlformats.org/officeDocument/2006/relationships/image" Target="../media/image253.jpeg"/><Relationship Id="rId9" Type="http://schemas.openxmlformats.org/officeDocument/2006/relationships/image" Target="../media/image257.jpeg"/><Relationship Id="rId14" Type="http://schemas.openxmlformats.org/officeDocument/2006/relationships/image" Target="../media/image262.jpeg"/><Relationship Id="rId22" Type="http://schemas.openxmlformats.org/officeDocument/2006/relationships/image" Target="../media/image270.png"/><Relationship Id="rId27" Type="http://schemas.openxmlformats.org/officeDocument/2006/relationships/image" Target="../media/image275.png"/><Relationship Id="rId30" Type="http://schemas.openxmlformats.org/officeDocument/2006/relationships/image" Target="../media/image278.png"/><Relationship Id="rId35" Type="http://schemas.openxmlformats.org/officeDocument/2006/relationships/image" Target="../media/image283.png"/><Relationship Id="rId43" Type="http://schemas.openxmlformats.org/officeDocument/2006/relationships/image" Target="../media/image290.png"/><Relationship Id="rId48" Type="http://schemas.openxmlformats.org/officeDocument/2006/relationships/image" Target="../media/image292.png"/><Relationship Id="rId56" Type="http://schemas.openxmlformats.org/officeDocument/2006/relationships/image" Target="../media/image192.jpeg"/><Relationship Id="rId8" Type="http://schemas.openxmlformats.org/officeDocument/2006/relationships/image" Target="../media/image256.jpeg"/><Relationship Id="rId51" Type="http://schemas.openxmlformats.org/officeDocument/2006/relationships/image" Target="../media/image294.png"/><Relationship Id="rId3" Type="http://schemas.openxmlformats.org/officeDocument/2006/relationships/image" Target="../media/image155.png"/><Relationship Id="rId12" Type="http://schemas.openxmlformats.org/officeDocument/2006/relationships/image" Target="../media/image260.png"/><Relationship Id="rId17" Type="http://schemas.openxmlformats.org/officeDocument/2006/relationships/image" Target="../media/image265.png"/><Relationship Id="rId25" Type="http://schemas.openxmlformats.org/officeDocument/2006/relationships/image" Target="../media/image273.png"/><Relationship Id="rId33" Type="http://schemas.openxmlformats.org/officeDocument/2006/relationships/image" Target="../media/image281.png"/><Relationship Id="rId38" Type="http://schemas.openxmlformats.org/officeDocument/2006/relationships/image" Target="../media/image286.png"/><Relationship Id="rId46" Type="http://schemas.openxmlformats.org/officeDocument/2006/relationships/image" Target="../media/image291.png"/><Relationship Id="rId20" Type="http://schemas.openxmlformats.org/officeDocument/2006/relationships/image" Target="../media/image268.png"/><Relationship Id="rId41" Type="http://schemas.openxmlformats.org/officeDocument/2006/relationships/image" Target="../media/image288.png"/><Relationship Id="rId54" Type="http://schemas.openxmlformats.org/officeDocument/2006/relationships/image" Target="../media/image297.png"/><Relationship Id="rId1" Type="http://schemas.openxmlformats.org/officeDocument/2006/relationships/slideLayout" Target="../slideLayouts/slideLayout5.xml"/><Relationship Id="rId6" Type="http://schemas.openxmlformats.org/officeDocument/2006/relationships/image" Target="../media/image254.png"/><Relationship Id="rId15" Type="http://schemas.openxmlformats.org/officeDocument/2006/relationships/image" Target="../media/image263.png"/><Relationship Id="rId23" Type="http://schemas.openxmlformats.org/officeDocument/2006/relationships/image" Target="../media/image271.png"/><Relationship Id="rId28" Type="http://schemas.openxmlformats.org/officeDocument/2006/relationships/image" Target="../media/image276.png"/><Relationship Id="rId36" Type="http://schemas.openxmlformats.org/officeDocument/2006/relationships/image" Target="../media/image284.png"/><Relationship Id="rId49" Type="http://schemas.openxmlformats.org/officeDocument/2006/relationships/image" Target="../media/image2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image" Target="../media/image299.jpeg"/><Relationship Id="rId1" Type="http://schemas.openxmlformats.org/officeDocument/2006/relationships/slideLayout" Target="../slideLayouts/slideLayout6.xml"/><Relationship Id="rId4" Type="http://schemas.openxmlformats.org/officeDocument/2006/relationships/image" Target="../media/image301.png"/></Relationships>
</file>

<file path=ppt/slides/_rels/slide27.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1.png"/><Relationship Id="rId18" Type="http://schemas.openxmlformats.org/officeDocument/2006/relationships/image" Target="../media/image316.png"/><Relationship Id="rId3" Type="http://schemas.openxmlformats.org/officeDocument/2006/relationships/image" Target="../media/image302.png"/><Relationship Id="rId21" Type="http://schemas.openxmlformats.org/officeDocument/2006/relationships/image" Target="../media/image319.png"/><Relationship Id="rId7" Type="http://schemas.openxmlformats.org/officeDocument/2006/relationships/image" Target="../media/image306.svg"/><Relationship Id="rId12" Type="http://schemas.openxmlformats.org/officeDocument/2006/relationships/image" Target="../media/image310.png"/><Relationship Id="rId17" Type="http://schemas.openxmlformats.org/officeDocument/2006/relationships/image" Target="../media/image315.png"/><Relationship Id="rId2" Type="http://schemas.openxmlformats.org/officeDocument/2006/relationships/notesSlide" Target="../notesSlides/notesSlide16.xml"/><Relationship Id="rId16" Type="http://schemas.openxmlformats.org/officeDocument/2006/relationships/image" Target="../media/image314.png"/><Relationship Id="rId20" Type="http://schemas.openxmlformats.org/officeDocument/2006/relationships/image" Target="../media/image318.png"/><Relationship Id="rId1" Type="http://schemas.openxmlformats.org/officeDocument/2006/relationships/slideLayout" Target="../slideLayouts/slideLayout6.xml"/><Relationship Id="rId6" Type="http://schemas.openxmlformats.org/officeDocument/2006/relationships/image" Target="../media/image305.png"/><Relationship Id="rId11" Type="http://schemas.microsoft.com/office/2007/relationships/hdphoto" Target="../media/hdphoto7.wdp"/><Relationship Id="rId5" Type="http://schemas.openxmlformats.org/officeDocument/2006/relationships/image" Target="../media/image304.png"/><Relationship Id="rId15" Type="http://schemas.openxmlformats.org/officeDocument/2006/relationships/image" Target="../media/image313.jpeg"/><Relationship Id="rId10" Type="http://schemas.openxmlformats.org/officeDocument/2006/relationships/image" Target="../media/image309.png"/><Relationship Id="rId19" Type="http://schemas.openxmlformats.org/officeDocument/2006/relationships/image" Target="../media/image317.png"/><Relationship Id="rId4" Type="http://schemas.openxmlformats.org/officeDocument/2006/relationships/image" Target="../media/image303.png"/><Relationship Id="rId9" Type="http://schemas.openxmlformats.org/officeDocument/2006/relationships/image" Target="../media/image308.emf"/><Relationship Id="rId14" Type="http://schemas.openxmlformats.org/officeDocument/2006/relationships/image" Target="../media/image312.png"/><Relationship Id="rId22" Type="http://schemas.openxmlformats.org/officeDocument/2006/relationships/image" Target="../media/image320.jpeg"/></Relationships>
</file>

<file path=ppt/slides/_rels/slide28.xml.rels><?xml version="1.0" encoding="UTF-8" standalone="yes"?>
<Relationships xmlns="http://schemas.openxmlformats.org/package/2006/relationships"><Relationship Id="rId13" Type="http://schemas.openxmlformats.org/officeDocument/2006/relationships/image" Target="../media/image329.png"/><Relationship Id="rId18" Type="http://schemas.openxmlformats.org/officeDocument/2006/relationships/image" Target="../media/image334.png"/><Relationship Id="rId26" Type="http://schemas.openxmlformats.org/officeDocument/2006/relationships/image" Target="../media/image342.png"/><Relationship Id="rId39" Type="http://schemas.openxmlformats.org/officeDocument/2006/relationships/image" Target="../media/image355.png"/><Relationship Id="rId21" Type="http://schemas.openxmlformats.org/officeDocument/2006/relationships/image" Target="../media/image337.png"/><Relationship Id="rId34" Type="http://schemas.openxmlformats.org/officeDocument/2006/relationships/image" Target="../media/image350.png"/><Relationship Id="rId42" Type="http://schemas.openxmlformats.org/officeDocument/2006/relationships/image" Target="../media/image358.png"/><Relationship Id="rId47" Type="http://schemas.openxmlformats.org/officeDocument/2006/relationships/image" Target="../media/image361.png"/><Relationship Id="rId50" Type="http://schemas.openxmlformats.org/officeDocument/2006/relationships/image" Target="../media/image364.png"/><Relationship Id="rId55" Type="http://schemas.openxmlformats.org/officeDocument/2006/relationships/image" Target="../media/image369.jpeg"/><Relationship Id="rId7" Type="http://schemas.openxmlformats.org/officeDocument/2006/relationships/image" Target="../media/image324.jpeg"/><Relationship Id="rId2" Type="http://schemas.openxmlformats.org/officeDocument/2006/relationships/notesSlide" Target="../notesSlides/notesSlide17.xml"/><Relationship Id="rId16" Type="http://schemas.openxmlformats.org/officeDocument/2006/relationships/image" Target="../media/image332.png"/><Relationship Id="rId29" Type="http://schemas.openxmlformats.org/officeDocument/2006/relationships/image" Target="../media/image345.png"/><Relationship Id="rId11" Type="http://schemas.openxmlformats.org/officeDocument/2006/relationships/image" Target="../media/image327.jpeg"/><Relationship Id="rId24" Type="http://schemas.openxmlformats.org/officeDocument/2006/relationships/image" Target="../media/image340.png"/><Relationship Id="rId32" Type="http://schemas.openxmlformats.org/officeDocument/2006/relationships/image" Target="../media/image348.png"/><Relationship Id="rId37" Type="http://schemas.openxmlformats.org/officeDocument/2006/relationships/image" Target="../media/image353.png"/><Relationship Id="rId40" Type="http://schemas.openxmlformats.org/officeDocument/2006/relationships/image" Target="../media/image356.png"/><Relationship Id="rId45" Type="http://schemas.openxmlformats.org/officeDocument/2006/relationships/image" Target="../media/image360.svg"/><Relationship Id="rId53" Type="http://schemas.openxmlformats.org/officeDocument/2006/relationships/image" Target="../media/image367.png"/><Relationship Id="rId58" Type="http://schemas.openxmlformats.org/officeDocument/2006/relationships/image" Target="../media/image372.png"/><Relationship Id="rId5" Type="http://schemas.openxmlformats.org/officeDocument/2006/relationships/image" Target="../media/image322.jpeg"/><Relationship Id="rId19" Type="http://schemas.openxmlformats.org/officeDocument/2006/relationships/image" Target="../media/image335.png"/><Relationship Id="rId4" Type="http://schemas.openxmlformats.org/officeDocument/2006/relationships/image" Target="../media/image161.png"/><Relationship Id="rId9" Type="http://schemas.openxmlformats.org/officeDocument/2006/relationships/hyperlink" Target="http://www.maatel.com/" TargetMode="External"/><Relationship Id="rId14" Type="http://schemas.openxmlformats.org/officeDocument/2006/relationships/image" Target="../media/image330.png"/><Relationship Id="rId22" Type="http://schemas.openxmlformats.org/officeDocument/2006/relationships/image" Target="../media/image338.png"/><Relationship Id="rId27" Type="http://schemas.openxmlformats.org/officeDocument/2006/relationships/image" Target="../media/image343.png"/><Relationship Id="rId30" Type="http://schemas.openxmlformats.org/officeDocument/2006/relationships/image" Target="../media/image346.png"/><Relationship Id="rId35" Type="http://schemas.openxmlformats.org/officeDocument/2006/relationships/image" Target="../media/image351.png"/><Relationship Id="rId43" Type="http://schemas.openxmlformats.org/officeDocument/2006/relationships/image" Target="../media/image231.png"/><Relationship Id="rId48" Type="http://schemas.openxmlformats.org/officeDocument/2006/relationships/image" Target="../media/image362.png"/><Relationship Id="rId56" Type="http://schemas.openxmlformats.org/officeDocument/2006/relationships/image" Target="../media/image370.png"/><Relationship Id="rId8" Type="http://schemas.openxmlformats.org/officeDocument/2006/relationships/image" Target="../media/image325.jpeg"/><Relationship Id="rId51" Type="http://schemas.openxmlformats.org/officeDocument/2006/relationships/image" Target="../media/image365.png"/><Relationship Id="rId3" Type="http://schemas.openxmlformats.org/officeDocument/2006/relationships/image" Target="../media/image321.png"/><Relationship Id="rId12" Type="http://schemas.openxmlformats.org/officeDocument/2006/relationships/image" Target="../media/image328.png"/><Relationship Id="rId17" Type="http://schemas.openxmlformats.org/officeDocument/2006/relationships/image" Target="../media/image333.png"/><Relationship Id="rId25" Type="http://schemas.openxmlformats.org/officeDocument/2006/relationships/image" Target="../media/image341.png"/><Relationship Id="rId33" Type="http://schemas.openxmlformats.org/officeDocument/2006/relationships/image" Target="../media/image349.png"/><Relationship Id="rId38" Type="http://schemas.openxmlformats.org/officeDocument/2006/relationships/image" Target="../media/image354.png"/><Relationship Id="rId46" Type="http://schemas.openxmlformats.org/officeDocument/2006/relationships/image" Target="../media/image237.png"/><Relationship Id="rId59" Type="http://schemas.openxmlformats.org/officeDocument/2006/relationships/image" Target="../media/image373.png"/><Relationship Id="rId20" Type="http://schemas.openxmlformats.org/officeDocument/2006/relationships/image" Target="../media/image336.png"/><Relationship Id="rId41" Type="http://schemas.openxmlformats.org/officeDocument/2006/relationships/image" Target="../media/image357.png"/><Relationship Id="rId54" Type="http://schemas.openxmlformats.org/officeDocument/2006/relationships/image" Target="../media/image368.png"/><Relationship Id="rId1" Type="http://schemas.openxmlformats.org/officeDocument/2006/relationships/slideLayout" Target="../slideLayouts/slideLayout5.xml"/><Relationship Id="rId6" Type="http://schemas.openxmlformats.org/officeDocument/2006/relationships/image" Target="../media/image323.jpeg"/><Relationship Id="rId15" Type="http://schemas.openxmlformats.org/officeDocument/2006/relationships/image" Target="../media/image331.png"/><Relationship Id="rId23" Type="http://schemas.openxmlformats.org/officeDocument/2006/relationships/image" Target="../media/image339.png"/><Relationship Id="rId28" Type="http://schemas.openxmlformats.org/officeDocument/2006/relationships/image" Target="../media/image344.png"/><Relationship Id="rId36" Type="http://schemas.openxmlformats.org/officeDocument/2006/relationships/image" Target="../media/image352.png"/><Relationship Id="rId49" Type="http://schemas.openxmlformats.org/officeDocument/2006/relationships/image" Target="../media/image363.png"/><Relationship Id="rId57" Type="http://schemas.openxmlformats.org/officeDocument/2006/relationships/image" Target="../media/image371.jpeg"/><Relationship Id="rId10" Type="http://schemas.openxmlformats.org/officeDocument/2006/relationships/image" Target="../media/image326.png"/><Relationship Id="rId31" Type="http://schemas.openxmlformats.org/officeDocument/2006/relationships/image" Target="../media/image347.png"/><Relationship Id="rId44" Type="http://schemas.openxmlformats.org/officeDocument/2006/relationships/image" Target="../media/image359.svg"/><Relationship Id="rId52" Type="http://schemas.openxmlformats.org/officeDocument/2006/relationships/image" Target="../media/image366.jpeg"/><Relationship Id="rId60" Type="http://schemas.openxmlformats.org/officeDocument/2006/relationships/image" Target="../media/image374.jpeg"/></Relationships>
</file>

<file path=ppt/slides/_rels/slide29.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2.png"/><Relationship Id="rId18" Type="http://schemas.openxmlformats.org/officeDocument/2006/relationships/image" Target="../media/image386.png"/><Relationship Id="rId3" Type="http://schemas.openxmlformats.org/officeDocument/2006/relationships/image" Target="../media/image161.png"/><Relationship Id="rId21" Type="http://schemas.openxmlformats.org/officeDocument/2006/relationships/image" Target="../media/image389.jpeg"/><Relationship Id="rId7" Type="http://schemas.openxmlformats.org/officeDocument/2006/relationships/image" Target="../media/image377.png"/><Relationship Id="rId12" Type="http://schemas.openxmlformats.org/officeDocument/2006/relationships/image" Target="../media/image381.jpeg"/><Relationship Id="rId17" Type="http://schemas.openxmlformats.org/officeDocument/2006/relationships/image" Target="../media/image385.png"/><Relationship Id="rId2" Type="http://schemas.openxmlformats.org/officeDocument/2006/relationships/notesSlide" Target="../notesSlides/notesSlide18.xml"/><Relationship Id="rId16" Type="http://schemas.openxmlformats.org/officeDocument/2006/relationships/image" Target="../media/image313.jpeg"/><Relationship Id="rId20" Type="http://schemas.openxmlformats.org/officeDocument/2006/relationships/image" Target="../media/image388.png"/><Relationship Id="rId1" Type="http://schemas.openxmlformats.org/officeDocument/2006/relationships/slideLayout" Target="../slideLayouts/slideLayout6.xml"/><Relationship Id="rId6" Type="http://schemas.openxmlformats.org/officeDocument/2006/relationships/image" Target="../media/image376.png"/><Relationship Id="rId11" Type="http://schemas.openxmlformats.org/officeDocument/2006/relationships/image" Target="../media/image341.png"/><Relationship Id="rId5" Type="http://schemas.openxmlformats.org/officeDocument/2006/relationships/image" Target="../media/image375.png"/><Relationship Id="rId15" Type="http://schemas.openxmlformats.org/officeDocument/2006/relationships/image" Target="../media/image384.png"/><Relationship Id="rId10" Type="http://schemas.openxmlformats.org/officeDocument/2006/relationships/image" Target="../media/image380.png"/><Relationship Id="rId19" Type="http://schemas.openxmlformats.org/officeDocument/2006/relationships/image" Target="../media/image387.png"/><Relationship Id="rId4" Type="http://schemas.openxmlformats.org/officeDocument/2006/relationships/image" Target="../media/image323.jpeg"/><Relationship Id="rId9" Type="http://schemas.openxmlformats.org/officeDocument/2006/relationships/image" Target="../media/image379.png"/><Relationship Id="rId14" Type="http://schemas.openxmlformats.org/officeDocument/2006/relationships/image" Target="../media/image383.jpeg"/><Relationship Id="rId22" Type="http://schemas.openxmlformats.org/officeDocument/2006/relationships/image" Target="../media/image390.jpe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microsoft.com/office/2007/relationships/hdphoto" Target="../media/hdphoto6.wdp"/><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392.jpeg"/><Relationship Id="rId2" Type="http://schemas.openxmlformats.org/officeDocument/2006/relationships/image" Target="../media/image391.jpeg"/><Relationship Id="rId1" Type="http://schemas.openxmlformats.org/officeDocument/2006/relationships/slideLayout" Target="../slideLayouts/slideLayout6.xml"/><Relationship Id="rId4" Type="http://schemas.openxmlformats.org/officeDocument/2006/relationships/image" Target="../media/image393.png"/></Relationships>
</file>

<file path=ppt/slides/_rels/slide31.xml.rels><?xml version="1.0" encoding="UTF-8" standalone="yes"?>
<Relationships xmlns="http://schemas.openxmlformats.org/package/2006/relationships"><Relationship Id="rId3" Type="http://schemas.openxmlformats.org/officeDocument/2006/relationships/image" Target="../media/image395.jpeg"/><Relationship Id="rId7" Type="http://schemas.openxmlformats.org/officeDocument/2006/relationships/image" Target="../media/image399.jpeg"/><Relationship Id="rId2" Type="http://schemas.openxmlformats.org/officeDocument/2006/relationships/image" Target="../media/image394.jpeg"/><Relationship Id="rId1" Type="http://schemas.openxmlformats.org/officeDocument/2006/relationships/slideLayout" Target="../slideLayouts/slideLayout6.xml"/><Relationship Id="rId6" Type="http://schemas.openxmlformats.org/officeDocument/2006/relationships/image" Target="../media/image398.jpeg"/><Relationship Id="rId5" Type="http://schemas.openxmlformats.org/officeDocument/2006/relationships/image" Target="../media/image397.jpeg"/><Relationship Id="rId4" Type="http://schemas.openxmlformats.org/officeDocument/2006/relationships/image" Target="../media/image396.jpeg"/></Relationships>
</file>

<file path=ppt/slides/_rels/slide32.xml.rels><?xml version="1.0" encoding="UTF-8" standalone="yes"?>
<Relationships xmlns="http://schemas.openxmlformats.org/package/2006/relationships"><Relationship Id="rId8" Type="http://schemas.openxmlformats.org/officeDocument/2006/relationships/image" Target="../media/image405.png"/><Relationship Id="rId3" Type="http://schemas.openxmlformats.org/officeDocument/2006/relationships/image" Target="../media/image400.png"/><Relationship Id="rId7" Type="http://schemas.openxmlformats.org/officeDocument/2006/relationships/image" Target="../media/image40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03.png"/><Relationship Id="rId5" Type="http://schemas.openxmlformats.org/officeDocument/2006/relationships/image" Target="../media/image402.png"/><Relationship Id="rId10" Type="http://schemas.openxmlformats.org/officeDocument/2006/relationships/image" Target="../media/image407.png"/><Relationship Id="rId4" Type="http://schemas.openxmlformats.org/officeDocument/2006/relationships/image" Target="../media/image401.png"/><Relationship Id="rId9" Type="http://schemas.openxmlformats.org/officeDocument/2006/relationships/image" Target="../media/image406.png"/></Relationships>
</file>

<file path=ppt/slides/_rels/slide33.xml.rels><?xml version="1.0" encoding="UTF-8" standalone="yes"?>
<Relationships xmlns="http://schemas.openxmlformats.org/package/2006/relationships"><Relationship Id="rId3" Type="http://schemas.openxmlformats.org/officeDocument/2006/relationships/image" Target="../media/image395.jpeg"/><Relationship Id="rId7" Type="http://schemas.openxmlformats.org/officeDocument/2006/relationships/image" Target="../media/image399.jpeg"/><Relationship Id="rId2" Type="http://schemas.openxmlformats.org/officeDocument/2006/relationships/image" Target="../media/image394.jpeg"/><Relationship Id="rId1" Type="http://schemas.openxmlformats.org/officeDocument/2006/relationships/slideLayout" Target="../slideLayouts/slideLayout6.xml"/><Relationship Id="rId6" Type="http://schemas.openxmlformats.org/officeDocument/2006/relationships/image" Target="../media/image398.jpeg"/><Relationship Id="rId5" Type="http://schemas.openxmlformats.org/officeDocument/2006/relationships/image" Target="../media/image397.jpeg"/><Relationship Id="rId4" Type="http://schemas.openxmlformats.org/officeDocument/2006/relationships/image" Target="../media/image396.jpeg"/></Relationships>
</file>

<file path=ppt/slides/_rels/slide34.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7.png"/><Relationship Id="rId18" Type="http://schemas.openxmlformats.org/officeDocument/2006/relationships/image" Target="../media/image422.jpeg"/><Relationship Id="rId26" Type="http://schemas.openxmlformats.org/officeDocument/2006/relationships/image" Target="../media/image430.jpeg"/><Relationship Id="rId3" Type="http://schemas.openxmlformats.org/officeDocument/2006/relationships/image" Target="../media/image408.jpeg"/><Relationship Id="rId21" Type="http://schemas.openxmlformats.org/officeDocument/2006/relationships/image" Target="../media/image425.png"/><Relationship Id="rId7" Type="http://schemas.openxmlformats.org/officeDocument/2006/relationships/image" Target="../media/image378.png"/><Relationship Id="rId12" Type="http://schemas.openxmlformats.org/officeDocument/2006/relationships/image" Target="../media/image416.jpeg"/><Relationship Id="rId17" Type="http://schemas.openxmlformats.org/officeDocument/2006/relationships/image" Target="../media/image421.png"/><Relationship Id="rId25" Type="http://schemas.openxmlformats.org/officeDocument/2006/relationships/image" Target="../media/image429.png"/><Relationship Id="rId2" Type="http://schemas.openxmlformats.org/officeDocument/2006/relationships/notesSlide" Target="../notesSlides/notesSlide20.xml"/><Relationship Id="rId16" Type="http://schemas.openxmlformats.org/officeDocument/2006/relationships/image" Target="../media/image420.png"/><Relationship Id="rId20" Type="http://schemas.openxmlformats.org/officeDocument/2006/relationships/image" Target="../media/image424.png"/><Relationship Id="rId29" Type="http://schemas.openxmlformats.org/officeDocument/2006/relationships/image" Target="../media/image433.png"/><Relationship Id="rId1" Type="http://schemas.openxmlformats.org/officeDocument/2006/relationships/slideLayout" Target="../slideLayouts/slideLayout6.xml"/><Relationship Id="rId6" Type="http://schemas.openxmlformats.org/officeDocument/2006/relationships/image" Target="../media/image411.png"/><Relationship Id="rId11" Type="http://schemas.openxmlformats.org/officeDocument/2006/relationships/image" Target="../media/image415.jpeg"/><Relationship Id="rId24" Type="http://schemas.openxmlformats.org/officeDocument/2006/relationships/image" Target="../media/image428.png"/><Relationship Id="rId5" Type="http://schemas.openxmlformats.org/officeDocument/2006/relationships/image" Target="../media/image410.jpeg"/><Relationship Id="rId15" Type="http://schemas.openxmlformats.org/officeDocument/2006/relationships/image" Target="../media/image419.jpeg"/><Relationship Id="rId23" Type="http://schemas.openxmlformats.org/officeDocument/2006/relationships/image" Target="../media/image427.png"/><Relationship Id="rId28" Type="http://schemas.openxmlformats.org/officeDocument/2006/relationships/image" Target="../media/image432.png"/><Relationship Id="rId10" Type="http://schemas.openxmlformats.org/officeDocument/2006/relationships/image" Target="../media/image414.png"/><Relationship Id="rId19" Type="http://schemas.openxmlformats.org/officeDocument/2006/relationships/image" Target="../media/image423.jpeg"/><Relationship Id="rId31" Type="http://schemas.openxmlformats.org/officeDocument/2006/relationships/image" Target="../media/image435.png"/><Relationship Id="rId4" Type="http://schemas.openxmlformats.org/officeDocument/2006/relationships/image" Target="../media/image409.jpeg"/><Relationship Id="rId9" Type="http://schemas.openxmlformats.org/officeDocument/2006/relationships/image" Target="../media/image413.jpeg"/><Relationship Id="rId14" Type="http://schemas.openxmlformats.org/officeDocument/2006/relationships/image" Target="../media/image418.jpeg"/><Relationship Id="rId22" Type="http://schemas.openxmlformats.org/officeDocument/2006/relationships/image" Target="../media/image426.png"/><Relationship Id="rId27" Type="http://schemas.openxmlformats.org/officeDocument/2006/relationships/image" Target="../media/image431.png"/><Relationship Id="rId30" Type="http://schemas.openxmlformats.org/officeDocument/2006/relationships/image" Target="../media/image434.png"/></Relationships>
</file>

<file path=ppt/slides/_rels/slide35.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37.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38.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40.emf"/></Relationships>
</file>

<file path=ppt/slides/_rels/slide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 Id="rId9" Type="http://schemas.openxmlformats.org/officeDocument/2006/relationships/image" Target="../media/image4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2.jpeg"/><Relationship Id="rId2" Type="http://schemas.openxmlformats.org/officeDocument/2006/relationships/image" Target="../media/image44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image" Target="../media/image443.jpeg"/><Relationship Id="rId1" Type="http://schemas.openxmlformats.org/officeDocument/2006/relationships/slideLayout" Target="../slideLayouts/slideLayout6.xml"/><Relationship Id="rId4" Type="http://schemas.openxmlformats.org/officeDocument/2006/relationships/image" Target="../media/image44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49.jpeg"/><Relationship Id="rId4" Type="http://schemas.openxmlformats.org/officeDocument/2006/relationships/chart" Target="../charts/char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50.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46.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6.xml"/><Relationship Id="rId4" Type="http://schemas.openxmlformats.org/officeDocument/2006/relationships/image" Target="../media/image449.png"/></Relationships>
</file>

<file path=ppt/slides/_rels/slide55.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image" Target="../media/image248.png"/><Relationship Id="rId1" Type="http://schemas.openxmlformats.org/officeDocument/2006/relationships/slideLayout" Target="../slideLayouts/slideLayout6.xml"/><Relationship Id="rId5" Type="http://schemas.openxmlformats.org/officeDocument/2006/relationships/image" Target="../media/image251.jpeg"/><Relationship Id="rId4" Type="http://schemas.openxmlformats.org/officeDocument/2006/relationships/image" Target="../media/image250.png"/></Relationships>
</file>

<file path=ppt/slides/_rels/slide56.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6.xml"/><Relationship Id="rId5" Type="http://schemas.openxmlformats.org/officeDocument/2006/relationships/image" Target="../media/image453.png"/><Relationship Id="rId4" Type="http://schemas.openxmlformats.org/officeDocument/2006/relationships/image" Target="../media/image452.png"/></Relationships>
</file>

<file path=ppt/slides/_rels/slide57.xml.rels><?xml version="1.0" encoding="UTF-8" standalone="yes"?>
<Relationships xmlns="http://schemas.openxmlformats.org/package/2006/relationships"><Relationship Id="rId8" Type="http://schemas.openxmlformats.org/officeDocument/2006/relationships/image" Target="../media/image460.jpeg"/><Relationship Id="rId3" Type="http://schemas.openxmlformats.org/officeDocument/2006/relationships/image" Target="../media/image455.png"/><Relationship Id="rId7" Type="http://schemas.openxmlformats.org/officeDocument/2006/relationships/image" Target="../media/image459.jpeg"/><Relationship Id="rId2" Type="http://schemas.openxmlformats.org/officeDocument/2006/relationships/image" Target="../media/image454.jpeg"/><Relationship Id="rId1" Type="http://schemas.openxmlformats.org/officeDocument/2006/relationships/slideLayout" Target="../slideLayouts/slideLayout6.xml"/><Relationship Id="rId6" Type="http://schemas.openxmlformats.org/officeDocument/2006/relationships/image" Target="../media/image458.jpeg"/><Relationship Id="rId5" Type="http://schemas.openxmlformats.org/officeDocument/2006/relationships/image" Target="../media/image457.jpeg"/><Relationship Id="rId4" Type="http://schemas.openxmlformats.org/officeDocument/2006/relationships/image" Target="../media/image456.jpeg"/><Relationship Id="rId9" Type="http://schemas.openxmlformats.org/officeDocument/2006/relationships/image" Target="../media/image461.jpeg"/></Relationships>
</file>

<file path=ppt/slides/_rels/slide58.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86134"/>
          </a:xfrm>
          <a:prstGeom prst="rect">
            <a:avLst/>
          </a:prstGeom>
        </p:spPr>
      </p:pic>
      <p:sp>
        <p:nvSpPr>
          <p:cNvPr id="2" name="Espace réservé du numéro de diapositive 1"/>
          <p:cNvSpPr>
            <a:spLocks noGrp="1"/>
          </p:cNvSpPr>
          <p:nvPr>
            <p:ph type="sldNum" sz="quarter" idx="12"/>
          </p:nvPr>
        </p:nvSpPr>
        <p:spPr/>
        <p:txBody>
          <a:bodyPr/>
          <a:lstStyle/>
          <a:p>
            <a:fld id="{6DC427A6-D35E-444B-8C62-D5BB3FEDA9C7}" type="slidenum">
              <a:rPr lang="fr-FR" smtClean="0"/>
              <a:t>1</a:t>
            </a:fld>
            <a:endParaRPr lang="fr-FR"/>
          </a:p>
        </p:txBody>
      </p:sp>
      <p:sp>
        <p:nvSpPr>
          <p:cNvPr id="6" name="Rectangle 5">
            <a:extLst>
              <a:ext uri="{FF2B5EF4-FFF2-40B4-BE49-F238E27FC236}">
                <a16:creationId xmlns:a16="http://schemas.microsoft.com/office/drawing/2014/main" id="{F89E3CCE-F8E3-4703-9320-CB60CB5EF420}"/>
              </a:ext>
            </a:extLst>
          </p:cNvPr>
          <p:cNvSpPr/>
          <p:nvPr/>
        </p:nvSpPr>
        <p:spPr>
          <a:xfrm>
            <a:off x="9242854" y="1258760"/>
            <a:ext cx="2949146" cy="4648366"/>
          </a:xfrm>
          <a:prstGeom prst="rect">
            <a:avLst/>
          </a:prstGeom>
          <a:solidFill>
            <a:srgbClr val="353D4D">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3000" b="1" dirty="0">
                <a:solidFill>
                  <a:schemeClr val="bg1"/>
                </a:solidFill>
                <a:cs typeface="Cunia" pitchFamily="50" charset="0"/>
              </a:rPr>
              <a:t>Juillet 2025</a:t>
            </a:r>
          </a:p>
          <a:p>
            <a:endParaRPr lang="fr-FR" sz="3600" b="1" dirty="0">
              <a:solidFill>
                <a:srgbClr val="353D4D"/>
              </a:solidFill>
              <a:latin typeface="+mj-lt"/>
            </a:endParaRPr>
          </a:p>
          <a:p>
            <a:r>
              <a:rPr lang="fr-FR" sz="2500" b="1" dirty="0">
                <a:solidFill>
                  <a:srgbClr val="009CDE"/>
                </a:solidFill>
                <a:latin typeface="+mj-lt"/>
                <a:cs typeface="Cunia" pitchFamily="50" charset="0"/>
              </a:rPr>
              <a:t>CAMPUS DU NUMERIQUE</a:t>
            </a:r>
          </a:p>
        </p:txBody>
      </p:sp>
      <p:sp>
        <p:nvSpPr>
          <p:cNvPr id="10" name="Rectangle 9"/>
          <p:cNvSpPr/>
          <p:nvPr/>
        </p:nvSpPr>
        <p:spPr>
          <a:xfrm>
            <a:off x="-208082" y="-1"/>
            <a:ext cx="11100199" cy="1258165"/>
          </a:xfrm>
          <a:prstGeom prst="rect">
            <a:avLst/>
          </a:prstGeom>
          <a:solidFill>
            <a:srgbClr val="FFFF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a:p>
        </p:txBody>
      </p:sp>
      <p:sp>
        <p:nvSpPr>
          <p:cNvPr id="8" name="Rectangle 6"/>
          <p:cNvSpPr txBox="1">
            <a:spLocks/>
          </p:cNvSpPr>
          <p:nvPr/>
        </p:nvSpPr>
        <p:spPr>
          <a:xfrm>
            <a:off x="160640" y="242762"/>
            <a:ext cx="11100199" cy="95270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numCol="1"/>
          <a:lstStyle>
            <a:lvl1pPr algn="ctr" defTabSz="457200" rtl="0" eaLnBrk="1" fontAlgn="base" hangingPunct="1">
              <a:spcBef>
                <a:spcPct val="0"/>
              </a:spcBef>
              <a:spcAft>
                <a:spcPct val="0"/>
              </a:spcAft>
              <a:defRPr sz="4400">
                <a:solidFill>
                  <a:srgbClr val="000000"/>
                </a:solidFill>
                <a:latin typeface="+mj-lt"/>
                <a:ea typeface="+mj-ea"/>
                <a:cs typeface="+mj-cs"/>
                <a:sym typeface="Calibri" charset="0"/>
              </a:defRPr>
            </a:lvl1pPr>
            <a:lvl2pPr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charset="0"/>
              </a:defRPr>
            </a:lvl2pPr>
            <a:lvl3pPr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charset="0"/>
              </a:defRPr>
            </a:lvl3pPr>
            <a:lvl4pPr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charset="0"/>
              </a:defRPr>
            </a:lvl4pPr>
            <a:lvl5pPr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charset="0"/>
              </a:defRPr>
            </a:lvl5pPr>
            <a:lvl6pPr marL="457200"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pitchFamily="-108" charset="0"/>
              </a:defRPr>
            </a:lvl6pPr>
            <a:lvl7pPr marL="914400"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pitchFamily="-108" charset="0"/>
              </a:defRPr>
            </a:lvl7pPr>
            <a:lvl8pPr marL="1371600"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pitchFamily="-108" charset="0"/>
              </a:defRPr>
            </a:lvl8pPr>
            <a:lvl9pPr marL="1828800"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pitchFamily="-108" charset="0"/>
              </a:defRPr>
            </a:lvl9pPr>
          </a:lstStyle>
          <a:p>
            <a:pPr algn="l">
              <a:lnSpc>
                <a:spcPts val="4000"/>
              </a:lnSpc>
            </a:pPr>
            <a:r>
              <a:rPr lang="fr-FR" altLang="fr-FR" kern="200" dirty="0">
                <a:solidFill>
                  <a:srgbClr val="009CDD"/>
                </a:solidFill>
                <a:latin typeface="Franklin Gothic Demi Cond" panose="020B0706030402020204" pitchFamily="34" charset="0"/>
                <a:ea typeface="Arial" charset="0"/>
                <a:cs typeface="Arial" charset="0"/>
                <a:sym typeface="Arial Narrow" charset="0"/>
              </a:rPr>
              <a:t>DATAS &amp; ANALYSES ECONOMIQUES </a:t>
            </a:r>
          </a:p>
          <a:p>
            <a:pPr algn="l">
              <a:lnSpc>
                <a:spcPts val="4000"/>
              </a:lnSpc>
            </a:pPr>
            <a:r>
              <a:rPr lang="fr-FR" altLang="fr-FR" kern="200" dirty="0">
                <a:solidFill>
                  <a:srgbClr val="009CDD"/>
                </a:solidFill>
                <a:effectLst>
                  <a:outerShdw blurRad="38100" dist="38100" dir="2700000" algn="tl">
                    <a:srgbClr val="000000">
                      <a:alpha val="43137"/>
                    </a:srgbClr>
                  </a:outerShdw>
                </a:effectLst>
                <a:latin typeface="Franklin Gothic Demi Cond" panose="020B0706030402020204" pitchFamily="34" charset="0"/>
                <a:ea typeface="Arial" charset="0"/>
                <a:cs typeface="Arial" charset="0"/>
                <a:sym typeface="Arial Narrow" charset="0"/>
              </a:rPr>
              <a:t>GRENOBLE ALPES  </a:t>
            </a:r>
          </a:p>
        </p:txBody>
      </p:sp>
      <p:pic>
        <p:nvPicPr>
          <p:cNvPr id="12" name="Image 11">
            <a:extLst>
              <a:ext uri="{FF2B5EF4-FFF2-40B4-BE49-F238E27FC236}">
                <a16:creationId xmlns:a16="http://schemas.microsoft.com/office/drawing/2014/main" id="{4B907C9F-8A72-4684-A2CF-04C374EF3E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0456" y="60067"/>
            <a:ext cx="1023205" cy="1170559"/>
          </a:xfrm>
          <a:prstGeom prst="rect">
            <a:avLst/>
          </a:prstGeom>
        </p:spPr>
      </p:pic>
    </p:spTree>
    <p:extLst>
      <p:ext uri="{BB962C8B-B14F-4D97-AF65-F5344CB8AC3E}">
        <p14:creationId xmlns:p14="http://schemas.microsoft.com/office/powerpoint/2010/main" val="3073846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2" descr="Image result for spiral clock png"/>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7433" b="11905"/>
          <a:stretch/>
        </p:blipFill>
        <p:spPr>
          <a:xfrm>
            <a:off x="861488" y="1102521"/>
            <a:ext cx="10901792" cy="5209976"/>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p:cNvSpPr txBox="1"/>
          <p:nvPr/>
        </p:nvSpPr>
        <p:spPr>
          <a:xfrm>
            <a:off x="4497802" y="2291847"/>
            <a:ext cx="1956295" cy="510853"/>
          </a:xfrm>
          <a:prstGeom prst="rect">
            <a:avLst/>
          </a:prstGeom>
          <a:noFill/>
        </p:spPr>
        <p:txBody>
          <a:bodyPr wrap="square" numCol="1" rtlCol="0">
            <a:spAutoFit/>
          </a:bodyPr>
          <a:lstStyle/>
          <a:p>
            <a:r>
              <a:rPr lang="fr-FR" altLang="fr-FR" sz="2667" dirty="0">
                <a:solidFill>
                  <a:schemeClr val="tx1">
                    <a:lumMod val="65000"/>
                    <a:lumOff val="35000"/>
                  </a:schemeClr>
                </a:solidFill>
                <a:latin typeface="Franklin Gothic Demi Cond" panose="020B0706030402020204" pitchFamily="34" charset="0"/>
              </a:rPr>
              <a:t>1838  1845</a:t>
            </a:r>
          </a:p>
        </p:txBody>
      </p:sp>
      <p:sp>
        <p:nvSpPr>
          <p:cNvPr id="20" name="ZoneTexte 19"/>
          <p:cNvSpPr txBox="1"/>
          <p:nvPr/>
        </p:nvSpPr>
        <p:spPr>
          <a:xfrm>
            <a:off x="3208511" y="4424343"/>
            <a:ext cx="1746715" cy="954300"/>
          </a:xfrm>
          <a:prstGeom prst="rect">
            <a:avLst/>
          </a:prstGeom>
          <a:noFill/>
        </p:spPr>
        <p:txBody>
          <a:bodyPr wrap="square" numCol="1" rtlCol="0">
            <a:spAutoFit/>
          </a:bodyPr>
          <a:lstStyle/>
          <a:p>
            <a:r>
              <a:rPr lang="fr-FR" altLang="fr-FR" sz="1867" cap="all" dirty="0">
                <a:solidFill>
                  <a:schemeClr val="tx1">
                    <a:lumMod val="65000"/>
                    <a:lumOff val="35000"/>
                  </a:schemeClr>
                </a:solidFill>
                <a:latin typeface="Franklin Gothic Medium Cond" panose="020B0606030402020204" pitchFamily="34" charset="0"/>
              </a:rPr>
              <a:t>Une industrie de renommée mondiale</a:t>
            </a:r>
            <a:endParaRPr lang="fr-FR" altLang="fr-FR" sz="1600" cap="all" dirty="0">
              <a:solidFill>
                <a:schemeClr val="tx1">
                  <a:lumMod val="65000"/>
                  <a:lumOff val="35000"/>
                </a:schemeClr>
              </a:solidFill>
              <a:latin typeface="Franklin Gothic Medium Cond" panose="020B0606030402020204" pitchFamily="34" charset="0"/>
            </a:endParaRPr>
          </a:p>
        </p:txBody>
      </p:sp>
      <p:sp>
        <p:nvSpPr>
          <p:cNvPr id="21" name="ZoneTexte 20"/>
          <p:cNvSpPr txBox="1"/>
          <p:nvPr/>
        </p:nvSpPr>
        <p:spPr>
          <a:xfrm>
            <a:off x="3156821" y="1632815"/>
            <a:ext cx="1632181" cy="379656"/>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Demi Cond" panose="020B0706030402020204" pitchFamily="34" charset="0"/>
              </a:rPr>
              <a:t>X. JOUVAIN</a:t>
            </a:r>
            <a:endParaRPr lang="fr-FR" altLang="fr-FR" sz="1867" dirty="0">
              <a:solidFill>
                <a:schemeClr val="tx1">
                  <a:lumMod val="65000"/>
                  <a:lumOff val="35000"/>
                </a:schemeClr>
              </a:solidFill>
              <a:latin typeface="Franklin Gothic Medium Cond" panose="020B0606030402020204" pitchFamily="34" charset="0"/>
            </a:endParaRPr>
          </a:p>
        </p:txBody>
      </p:sp>
      <p:sp>
        <p:nvSpPr>
          <p:cNvPr id="42" name="ZoneTexte 41"/>
          <p:cNvSpPr txBox="1"/>
          <p:nvPr/>
        </p:nvSpPr>
        <p:spPr>
          <a:xfrm>
            <a:off x="6349033" y="4326322"/>
            <a:ext cx="2022732" cy="954300"/>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Medium Cond" panose="020B0606030402020204" pitchFamily="34" charset="0"/>
              </a:rPr>
              <a:t>NAISSANCE </a:t>
            </a:r>
          </a:p>
          <a:p>
            <a:r>
              <a:rPr lang="fr-FR" altLang="fr-FR" sz="1867" dirty="0">
                <a:solidFill>
                  <a:schemeClr val="tx1">
                    <a:lumMod val="65000"/>
                    <a:lumOff val="35000"/>
                  </a:schemeClr>
                </a:solidFill>
                <a:latin typeface="Franklin Gothic Medium Cond" panose="020B0606030402020204" pitchFamily="34" charset="0"/>
              </a:rPr>
              <a:t>DE L’HYDRO</a:t>
            </a:r>
          </a:p>
          <a:p>
            <a:r>
              <a:rPr lang="fr-FR" altLang="fr-FR" sz="1867" dirty="0">
                <a:solidFill>
                  <a:schemeClr val="tx1">
                    <a:lumMod val="65000"/>
                    <a:lumOff val="35000"/>
                  </a:schemeClr>
                </a:solidFill>
                <a:latin typeface="Franklin Gothic Medium Cond" panose="020B0606030402020204" pitchFamily="34" charset="0"/>
              </a:rPr>
              <a:t>ELECTRICITE</a:t>
            </a:r>
          </a:p>
        </p:txBody>
      </p:sp>
      <p:sp>
        <p:nvSpPr>
          <p:cNvPr id="43" name="ZoneTexte 42"/>
          <p:cNvSpPr txBox="1"/>
          <p:nvPr/>
        </p:nvSpPr>
        <p:spPr>
          <a:xfrm>
            <a:off x="6614152" y="1698416"/>
            <a:ext cx="1632181" cy="379656"/>
          </a:xfrm>
          <a:prstGeom prst="rect">
            <a:avLst/>
          </a:prstGeom>
          <a:noFill/>
        </p:spPr>
        <p:txBody>
          <a:bodyPr wrap="square" numCol="1" rtlCol="0">
            <a:spAutoFit/>
          </a:bodyPr>
          <a:lstStyle/>
          <a:p>
            <a:r>
              <a:rPr lang="fr-FR" altLang="fr-FR" sz="1867">
                <a:solidFill>
                  <a:schemeClr val="tx1">
                    <a:lumMod val="65000"/>
                    <a:lumOff val="35000"/>
                  </a:schemeClr>
                </a:solidFill>
                <a:latin typeface="Franklin Gothic Demi Cond" panose="020B0706030402020204" pitchFamily="34" charset="0"/>
              </a:rPr>
              <a:t>A. BERGÈS</a:t>
            </a:r>
            <a:endParaRPr lang="fr-FR" altLang="fr-FR" sz="1867">
              <a:solidFill>
                <a:schemeClr val="tx1">
                  <a:lumMod val="65000"/>
                  <a:lumOff val="35000"/>
                </a:schemeClr>
              </a:solidFill>
              <a:latin typeface="Franklin Gothic Medium Cond" panose="020B0606030402020204" pitchFamily="34" charset="0"/>
            </a:endParaRPr>
          </a:p>
        </p:txBody>
      </p:sp>
      <p:sp>
        <p:nvSpPr>
          <p:cNvPr id="61" name="Ellipse 60"/>
          <p:cNvSpPr/>
          <p:nvPr/>
        </p:nvSpPr>
        <p:spPr>
          <a:xfrm>
            <a:off x="7730876" y="1448596"/>
            <a:ext cx="888179" cy="888179"/>
          </a:xfrm>
          <a:prstGeom prst="ellipse">
            <a:avLst/>
          </a:prstGeom>
          <a:solidFill>
            <a:srgbClr val="FFC04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62" name="ZoneTexte 61"/>
          <p:cNvSpPr txBox="1"/>
          <p:nvPr/>
        </p:nvSpPr>
        <p:spPr>
          <a:xfrm>
            <a:off x="7797660" y="2289165"/>
            <a:ext cx="1003843" cy="502766"/>
          </a:xfrm>
          <a:prstGeom prst="rect">
            <a:avLst/>
          </a:prstGeom>
          <a:noFill/>
        </p:spPr>
        <p:txBody>
          <a:bodyPr wrap="square" numCol="1" rtlCol="0">
            <a:spAutoFit/>
          </a:bodyPr>
          <a:lstStyle/>
          <a:p>
            <a:r>
              <a:rPr lang="fr-FR" altLang="fr-FR" sz="2667" dirty="0">
                <a:solidFill>
                  <a:schemeClr val="tx1">
                    <a:lumMod val="65000"/>
                    <a:lumOff val="35000"/>
                  </a:schemeClr>
                </a:solidFill>
                <a:latin typeface="Franklin Gothic Demi Cond" panose="020B0706030402020204" pitchFamily="34" charset="0"/>
              </a:rPr>
              <a:t>1870</a:t>
            </a:r>
          </a:p>
        </p:txBody>
      </p:sp>
      <p:grpSp>
        <p:nvGrpSpPr>
          <p:cNvPr id="87" name="Groupe 86"/>
          <p:cNvGrpSpPr/>
          <p:nvPr/>
        </p:nvGrpSpPr>
        <p:grpSpPr>
          <a:xfrm>
            <a:off x="6249737" y="2809075"/>
            <a:ext cx="2600629" cy="3100529"/>
            <a:chOff x="2564693" y="2154564"/>
            <a:chExt cx="1950469" cy="2325397"/>
          </a:xfrm>
        </p:grpSpPr>
        <p:cxnSp>
          <p:nvCxnSpPr>
            <p:cNvPr id="88" name="Connecteur droit 87"/>
            <p:cNvCxnSpPr>
              <a:cxnSpLocks/>
            </p:cNvCxnSpPr>
            <p:nvPr/>
          </p:nvCxnSpPr>
          <p:spPr>
            <a:xfrm flipH="1">
              <a:off x="4041175" y="2154564"/>
              <a:ext cx="5935" cy="705218"/>
            </a:xfrm>
            <a:prstGeom prst="line">
              <a:avLst/>
            </a:prstGeom>
            <a:ln w="38100">
              <a:solidFill>
                <a:srgbClr val="FFC04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Corde 88"/>
            <p:cNvSpPr/>
            <p:nvPr/>
          </p:nvSpPr>
          <p:spPr>
            <a:xfrm>
              <a:off x="3543054" y="2751769"/>
              <a:ext cx="972108" cy="972109"/>
            </a:xfrm>
            <a:prstGeom prst="chord">
              <a:avLst>
                <a:gd name="adj1" fmla="val 5287120"/>
                <a:gd name="adj2" fmla="val 16267078"/>
              </a:avLst>
            </a:prstGeom>
            <a:noFill/>
            <a:ln w="38100">
              <a:solidFill>
                <a:srgbClr val="FFC044"/>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90" name="Connecteur droit 89"/>
            <p:cNvCxnSpPr/>
            <p:nvPr/>
          </p:nvCxnSpPr>
          <p:spPr>
            <a:xfrm>
              <a:off x="4047110" y="3651870"/>
              <a:ext cx="0" cy="828091"/>
            </a:xfrm>
            <a:prstGeom prst="line">
              <a:avLst/>
            </a:prstGeom>
            <a:ln w="38100">
              <a:solidFill>
                <a:srgbClr val="FFC04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1" name="Ellipse 90"/>
            <p:cNvSpPr/>
            <p:nvPr/>
          </p:nvSpPr>
          <p:spPr>
            <a:xfrm>
              <a:off x="3608263" y="2772737"/>
              <a:ext cx="834891" cy="9312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92" name="Ellipse 91"/>
            <p:cNvSpPr/>
            <p:nvPr/>
          </p:nvSpPr>
          <p:spPr>
            <a:xfrm>
              <a:off x="3703078" y="2895785"/>
              <a:ext cx="666134" cy="666134"/>
            </a:xfrm>
            <a:prstGeom prst="ellipse">
              <a:avLst/>
            </a:prstGeom>
            <a:solidFill>
              <a:srgbClr val="FFC04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93" name="Connecteur droit 92"/>
            <p:cNvCxnSpPr/>
            <p:nvPr/>
          </p:nvCxnSpPr>
          <p:spPr>
            <a:xfrm flipH="1">
              <a:off x="2564693" y="3255825"/>
              <a:ext cx="972000" cy="0"/>
            </a:xfrm>
            <a:prstGeom prst="line">
              <a:avLst/>
            </a:prstGeom>
            <a:ln w="38100">
              <a:solidFill>
                <a:srgbClr val="FFC044"/>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3292679" y="3596228"/>
            <a:ext cx="1232902" cy="420564"/>
          </a:xfrm>
          <a:prstGeom prst="rect">
            <a:avLst/>
          </a:prstGeom>
        </p:spPr>
        <p:txBody>
          <a:bodyPr wrap="none" numCol="1">
            <a:spAutoFit/>
          </a:bodyPr>
          <a:lstStyle/>
          <a:p>
            <a:r>
              <a:rPr lang="fr-FR" altLang="fr-FR" sz="2133" dirty="0">
                <a:solidFill>
                  <a:srgbClr val="2F3B4B"/>
                </a:solidFill>
                <a:latin typeface="Franklin Gothic Demi Cond" panose="020B0706030402020204" pitchFamily="34" charset="0"/>
              </a:rPr>
              <a:t>GANTERIE</a:t>
            </a:r>
          </a:p>
        </p:txBody>
      </p:sp>
      <p:sp>
        <p:nvSpPr>
          <p:cNvPr id="103" name="Rectangle 102"/>
          <p:cNvSpPr/>
          <p:nvPr/>
        </p:nvSpPr>
        <p:spPr>
          <a:xfrm>
            <a:off x="6299911" y="3514103"/>
            <a:ext cx="1299010" cy="748795"/>
          </a:xfrm>
          <a:prstGeom prst="rect">
            <a:avLst/>
          </a:prstGeom>
        </p:spPr>
        <p:txBody>
          <a:bodyPr wrap="none" numCol="1">
            <a:spAutoFit/>
          </a:bodyPr>
          <a:lstStyle/>
          <a:p>
            <a:r>
              <a:rPr lang="fr-FR" altLang="fr-FR" sz="2133" dirty="0">
                <a:solidFill>
                  <a:srgbClr val="FDC400"/>
                </a:solidFill>
                <a:latin typeface="Franklin Gothic Demi Cond" panose="020B0706030402020204" pitchFamily="34" charset="0"/>
              </a:rPr>
              <a:t>ENERGIES </a:t>
            </a:r>
          </a:p>
          <a:p>
            <a:r>
              <a:rPr lang="fr-FR" altLang="fr-FR" sz="2133" dirty="0">
                <a:solidFill>
                  <a:srgbClr val="FDC400"/>
                </a:solidFill>
                <a:latin typeface="Franklin Gothic Demi Cond" panose="020B0706030402020204" pitchFamily="34" charset="0"/>
              </a:rPr>
              <a:t>PROPRES</a:t>
            </a:r>
          </a:p>
        </p:txBody>
      </p:sp>
      <p:pic>
        <p:nvPicPr>
          <p:cNvPr id="2060" name="Picture 12" descr="Image result for aristide berge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61" r="16761"/>
          <a:stretch/>
        </p:blipFill>
        <p:spPr>
          <a:xfrm>
            <a:off x="7797660" y="1498875"/>
            <a:ext cx="777000" cy="787621"/>
          </a:xfrm>
          <a:prstGeom prst="ellipse">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water turbine draw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7820044" y="3859207"/>
            <a:ext cx="766000" cy="764504"/>
          </a:xfrm>
          <a:prstGeom prst="ellipse">
            <a:avLst/>
          </a:prstGeom>
          <a:noFill/>
          <a:extLst>
            <a:ext uri="{909E8E84-426E-40DD-AFC4-6F175D3DCCD1}">
              <a14:hiddenFill xmlns:a14="http://schemas.microsoft.com/office/drawing/2010/main">
                <a:solidFill>
                  <a:srgbClr val="FFFFFF"/>
                </a:solidFill>
              </a14:hiddenFill>
            </a:ext>
          </a:extLst>
        </p:spPr>
      </p:pic>
      <p:sp>
        <p:nvSpPr>
          <p:cNvPr id="99" name="ZoneTexte 98"/>
          <p:cNvSpPr txBox="1"/>
          <p:nvPr/>
        </p:nvSpPr>
        <p:spPr>
          <a:xfrm>
            <a:off x="3156821" y="1888314"/>
            <a:ext cx="1632181" cy="666977"/>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Demi Cond" panose="020B0706030402020204" pitchFamily="34" charset="0"/>
              </a:rPr>
              <a:t>&amp; LA VEUVE JOUVAIN</a:t>
            </a:r>
            <a:endParaRPr lang="fr-FR" altLang="fr-FR" sz="1867" dirty="0">
              <a:solidFill>
                <a:schemeClr val="tx1">
                  <a:lumMod val="65000"/>
                  <a:lumOff val="35000"/>
                </a:schemeClr>
              </a:solidFill>
              <a:latin typeface="Franklin Gothic Medium Cond" panose="020B0606030402020204" pitchFamily="34" charset="0"/>
            </a:endParaRPr>
          </a:p>
        </p:txBody>
      </p:sp>
      <p:sp>
        <p:nvSpPr>
          <p:cNvPr id="25" name="Titre 2">
            <a:extLst>
              <a:ext uri="{FF2B5EF4-FFF2-40B4-BE49-F238E27FC236}">
                <a16:creationId xmlns:a16="http://schemas.microsoft.com/office/drawing/2014/main" id="{DDC17124-333B-A1C2-8F5F-7750C64FA25B}"/>
              </a:ext>
            </a:extLst>
          </p:cNvPr>
          <p:cNvSpPr>
            <a:spLocks noGrp="1"/>
          </p:cNvSpPr>
          <p:nvPr>
            <p:ph type="title"/>
          </p:nvPr>
        </p:nvSpPr>
        <p:spPr/>
        <p:txBody>
          <a:bodyPr/>
          <a:lstStyle/>
          <a:p>
            <a:r>
              <a:rPr lang="en-US" b="0" dirty="0">
                <a:latin typeface="Franklin Gothic Demi Cond" panose="020B0706030402020204" pitchFamily="34" charset="0"/>
              </a:rPr>
              <a:t>UNE LONGUE HISTOIRE De </a:t>
            </a:r>
            <a:r>
              <a:rPr lang="en-US" b="0" dirty="0"/>
              <a:t>PIONNIERS</a:t>
            </a:r>
            <a:endParaRPr lang="fr-FR" b="0" dirty="0"/>
          </a:p>
        </p:txBody>
      </p:sp>
      <p:sp>
        <p:nvSpPr>
          <p:cNvPr id="44" name="ZoneTexte 43"/>
          <p:cNvSpPr txBox="1"/>
          <p:nvPr/>
        </p:nvSpPr>
        <p:spPr>
          <a:xfrm>
            <a:off x="9052260" y="4602209"/>
            <a:ext cx="2668214" cy="1318566"/>
          </a:xfrm>
          <a:prstGeom prst="rect">
            <a:avLst/>
          </a:prstGeom>
          <a:noFill/>
        </p:spPr>
        <p:txBody>
          <a:bodyPr wrap="square" numCol="1" rtlCol="0">
            <a:spAutoFit/>
          </a:bodyPr>
          <a:lstStyle/>
          <a:p>
            <a:pPr>
              <a:spcAft>
                <a:spcPts val="600"/>
              </a:spcAft>
            </a:pPr>
            <a:r>
              <a:rPr lang="fr-FR" altLang="fr-FR" sz="1867" dirty="0">
                <a:solidFill>
                  <a:schemeClr val="tx1">
                    <a:lumMod val="65000"/>
                    <a:lumOff val="35000"/>
                  </a:schemeClr>
                </a:solidFill>
                <a:latin typeface="Franklin Gothic Medium Cond" panose="020B0606030402020204" pitchFamily="34" charset="0"/>
              </a:rPr>
              <a:t>1</a:t>
            </a:r>
            <a:r>
              <a:rPr lang="fr-FR" altLang="fr-FR" sz="1867" baseline="30000" dirty="0">
                <a:solidFill>
                  <a:schemeClr val="tx1">
                    <a:lumMod val="65000"/>
                    <a:lumOff val="35000"/>
                  </a:schemeClr>
                </a:solidFill>
                <a:latin typeface="Franklin Gothic Medium Cond" panose="020B0606030402020204" pitchFamily="34" charset="0"/>
              </a:rPr>
              <a:t>ER</a:t>
            </a:r>
            <a:r>
              <a:rPr lang="fr-FR" altLang="fr-FR" sz="1867" dirty="0">
                <a:solidFill>
                  <a:schemeClr val="tx1">
                    <a:lumMod val="65000"/>
                    <a:lumOff val="35000"/>
                  </a:schemeClr>
                </a:solidFill>
                <a:latin typeface="Franklin Gothic Medium Cond" panose="020B0606030402020204" pitchFamily="34" charset="0"/>
              </a:rPr>
              <a:t> COURS D’ELEC-	   -TRICITE  INDUSTRIELLE</a:t>
            </a:r>
          </a:p>
          <a:p>
            <a:r>
              <a:rPr lang="fr-FR" altLang="fr-FR" sz="1867" dirty="0">
                <a:solidFill>
                  <a:schemeClr val="tx1">
                    <a:lumMod val="65000"/>
                    <a:lumOff val="35000"/>
                  </a:schemeClr>
                </a:solidFill>
                <a:latin typeface="Franklin Gothic Medium Cond" panose="020B0606030402020204" pitchFamily="34" charset="0"/>
              </a:rPr>
              <a:t>INSTITUT </a:t>
            </a:r>
            <a:r>
              <a:rPr lang="fr-FR" sz="1867" dirty="0">
                <a:solidFill>
                  <a:schemeClr val="tx1">
                    <a:lumMod val="65000"/>
                    <a:lumOff val="35000"/>
                  </a:schemeClr>
                </a:solidFill>
                <a:latin typeface="Franklin Gothic Medium Cond" panose="020B0606030402020204" pitchFamily="34" charset="0"/>
              </a:rPr>
              <a:t>D’ELECTRO-TECHNIQUE</a:t>
            </a:r>
            <a:endParaRPr lang="fr-FR" altLang="fr-FR" sz="1867" dirty="0">
              <a:solidFill>
                <a:schemeClr val="tx1">
                  <a:lumMod val="65000"/>
                  <a:lumOff val="35000"/>
                </a:schemeClr>
              </a:solidFill>
              <a:latin typeface="Franklin Gothic Medium Cond" panose="020B0606030402020204" pitchFamily="34" charset="0"/>
            </a:endParaRPr>
          </a:p>
        </p:txBody>
      </p:sp>
      <p:sp>
        <p:nvSpPr>
          <p:cNvPr id="46" name="ZoneTexte 45"/>
          <p:cNvSpPr txBox="1"/>
          <p:nvPr/>
        </p:nvSpPr>
        <p:spPr>
          <a:xfrm>
            <a:off x="9571992" y="1698416"/>
            <a:ext cx="1150568" cy="379656"/>
          </a:xfrm>
          <a:prstGeom prst="rect">
            <a:avLst/>
          </a:prstGeom>
          <a:noFill/>
        </p:spPr>
        <p:txBody>
          <a:bodyPr wrap="square" numCol="1" rtlCol="0">
            <a:spAutoFit/>
          </a:bodyPr>
          <a:lstStyle/>
          <a:p>
            <a:pPr algn="r"/>
            <a:r>
              <a:rPr lang="fr-FR" altLang="fr-FR" sz="1867" dirty="0">
                <a:solidFill>
                  <a:schemeClr val="tx1">
                    <a:lumMod val="65000"/>
                    <a:lumOff val="35000"/>
                  </a:schemeClr>
                </a:solidFill>
                <a:latin typeface="Franklin Gothic Demi Cond" panose="020B0706030402020204" pitchFamily="34" charset="0"/>
              </a:rPr>
              <a:t>P. JANET</a:t>
            </a:r>
            <a:endParaRPr lang="fr-FR" altLang="fr-FR" sz="1867" dirty="0">
              <a:solidFill>
                <a:schemeClr val="tx1">
                  <a:lumMod val="65000"/>
                  <a:lumOff val="35000"/>
                </a:schemeClr>
              </a:solidFill>
              <a:latin typeface="Franklin Gothic Medium Cond" panose="020B0606030402020204" pitchFamily="34" charset="0"/>
            </a:endParaRPr>
          </a:p>
        </p:txBody>
      </p:sp>
      <p:sp>
        <p:nvSpPr>
          <p:cNvPr id="47" name="ZoneTexte 46"/>
          <p:cNvSpPr txBox="1"/>
          <p:nvPr/>
        </p:nvSpPr>
        <p:spPr>
          <a:xfrm>
            <a:off x="10412314" y="2289165"/>
            <a:ext cx="1720458" cy="502766"/>
          </a:xfrm>
          <a:prstGeom prst="rect">
            <a:avLst/>
          </a:prstGeom>
          <a:noFill/>
        </p:spPr>
        <p:txBody>
          <a:bodyPr wrap="square" numCol="1" rtlCol="0">
            <a:spAutoFit/>
          </a:bodyPr>
          <a:lstStyle/>
          <a:p>
            <a:r>
              <a:rPr lang="fr-FR" altLang="fr-FR" sz="2667" dirty="0">
                <a:solidFill>
                  <a:schemeClr val="tx1">
                    <a:lumMod val="65000"/>
                    <a:lumOff val="35000"/>
                  </a:schemeClr>
                </a:solidFill>
                <a:latin typeface="Franklin Gothic Demi Cond" panose="020B0706030402020204" pitchFamily="34" charset="0"/>
              </a:rPr>
              <a:t>1892-1898</a:t>
            </a:r>
          </a:p>
        </p:txBody>
      </p:sp>
      <p:grpSp>
        <p:nvGrpSpPr>
          <p:cNvPr id="48" name="Groupe 47"/>
          <p:cNvGrpSpPr/>
          <p:nvPr/>
        </p:nvGrpSpPr>
        <p:grpSpPr>
          <a:xfrm>
            <a:off x="9095817" y="2809076"/>
            <a:ext cx="3049841" cy="3233292"/>
            <a:chOff x="2268513" y="2067694"/>
            <a:chExt cx="2287376" cy="2424969"/>
          </a:xfrm>
        </p:grpSpPr>
        <p:cxnSp>
          <p:nvCxnSpPr>
            <p:cNvPr id="49" name="Connecteur droit 48"/>
            <p:cNvCxnSpPr/>
            <p:nvPr/>
          </p:nvCxnSpPr>
          <p:spPr>
            <a:xfrm>
              <a:off x="4041175" y="2067694"/>
              <a:ext cx="0" cy="792088"/>
            </a:xfrm>
            <a:prstGeom prst="line">
              <a:avLst/>
            </a:prstGeom>
            <a:ln w="38100">
              <a:solidFill>
                <a:srgbClr val="FF471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Corde 49"/>
            <p:cNvSpPr/>
            <p:nvPr/>
          </p:nvSpPr>
          <p:spPr>
            <a:xfrm>
              <a:off x="3543054" y="2751769"/>
              <a:ext cx="972108" cy="972109"/>
            </a:xfrm>
            <a:prstGeom prst="chord">
              <a:avLst>
                <a:gd name="adj1" fmla="val 5287120"/>
                <a:gd name="adj2" fmla="val 16267078"/>
              </a:avLst>
            </a:prstGeom>
            <a:noFill/>
            <a:ln w="38100">
              <a:solidFill>
                <a:srgbClr val="FF471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51" name="Connecteur droit 50"/>
            <p:cNvCxnSpPr/>
            <p:nvPr/>
          </p:nvCxnSpPr>
          <p:spPr>
            <a:xfrm>
              <a:off x="4040760" y="3664572"/>
              <a:ext cx="0" cy="828091"/>
            </a:xfrm>
            <a:prstGeom prst="line">
              <a:avLst/>
            </a:prstGeom>
            <a:ln w="38100">
              <a:solidFill>
                <a:srgbClr val="FF4713"/>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Ellipse 51"/>
            <p:cNvSpPr/>
            <p:nvPr/>
          </p:nvSpPr>
          <p:spPr>
            <a:xfrm>
              <a:off x="3567697" y="2766841"/>
              <a:ext cx="988192" cy="943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53" name="Connecteur droit 52"/>
            <p:cNvCxnSpPr/>
            <p:nvPr/>
          </p:nvCxnSpPr>
          <p:spPr>
            <a:xfrm flipH="1">
              <a:off x="2268513" y="3255825"/>
              <a:ext cx="1268999" cy="0"/>
            </a:xfrm>
            <a:prstGeom prst="line">
              <a:avLst/>
            </a:prstGeom>
            <a:ln w="38100">
              <a:solidFill>
                <a:srgbClr val="FF4713"/>
              </a:solidFill>
            </a:ln>
          </p:spPr>
          <p:style>
            <a:lnRef idx="1">
              <a:schemeClr val="accent1"/>
            </a:lnRef>
            <a:fillRef idx="0">
              <a:schemeClr val="accent1"/>
            </a:fillRef>
            <a:effectRef idx="0">
              <a:schemeClr val="accent1"/>
            </a:effectRef>
            <a:fontRef idx="minor">
              <a:schemeClr val="tx1"/>
            </a:fontRef>
          </p:style>
        </p:cxnSp>
      </p:grpSp>
      <p:sp>
        <p:nvSpPr>
          <p:cNvPr id="54" name="Ellipse 53"/>
          <p:cNvSpPr/>
          <p:nvPr/>
        </p:nvSpPr>
        <p:spPr>
          <a:xfrm>
            <a:off x="10938341" y="1609585"/>
            <a:ext cx="782133" cy="7821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55" name="Rectangle 54">
            <a:extLst>
              <a:ext uri="{FF2B5EF4-FFF2-40B4-BE49-F238E27FC236}">
                <a16:creationId xmlns:a16="http://schemas.microsoft.com/office/drawing/2014/main" id="{4FF35EA1-F7EF-A3DA-D3DA-8304BBA71D42}"/>
              </a:ext>
            </a:extLst>
          </p:cNvPr>
          <p:cNvSpPr/>
          <p:nvPr/>
        </p:nvSpPr>
        <p:spPr>
          <a:xfrm>
            <a:off x="9041976" y="3564155"/>
            <a:ext cx="2029322" cy="748795"/>
          </a:xfrm>
          <a:prstGeom prst="rect">
            <a:avLst/>
          </a:prstGeom>
        </p:spPr>
        <p:txBody>
          <a:bodyPr wrap="square" numCol="1">
            <a:spAutoFit/>
          </a:bodyPr>
          <a:lstStyle/>
          <a:p>
            <a:r>
              <a:rPr lang="fr-FR" altLang="fr-FR" sz="2133" dirty="0">
                <a:solidFill>
                  <a:srgbClr val="FF4713"/>
                </a:solidFill>
                <a:latin typeface="Franklin Gothic Demi Cond" panose="020B0706030402020204" pitchFamily="34" charset="0"/>
              </a:rPr>
              <a:t>         INDUSTRIE &amp; ENSEIGNEMENT </a:t>
            </a:r>
          </a:p>
        </p:txBody>
      </p:sp>
      <p:grpSp>
        <p:nvGrpSpPr>
          <p:cNvPr id="56" name="Groupe 55">
            <a:extLst>
              <a:ext uri="{FF2B5EF4-FFF2-40B4-BE49-F238E27FC236}">
                <a16:creationId xmlns:a16="http://schemas.microsoft.com/office/drawing/2014/main" id="{2827F44C-D4A4-B84E-C1A5-A95B96EA2D3F}"/>
              </a:ext>
            </a:extLst>
          </p:cNvPr>
          <p:cNvGrpSpPr/>
          <p:nvPr/>
        </p:nvGrpSpPr>
        <p:grpSpPr>
          <a:xfrm>
            <a:off x="10722560" y="1422818"/>
            <a:ext cx="909800" cy="907154"/>
            <a:chOff x="9471710" y="1171508"/>
            <a:chExt cx="909800" cy="907154"/>
          </a:xfrm>
        </p:grpSpPr>
        <p:sp>
          <p:nvSpPr>
            <p:cNvPr id="57" name="Ellipse 56">
              <a:extLst>
                <a:ext uri="{FF2B5EF4-FFF2-40B4-BE49-F238E27FC236}">
                  <a16:creationId xmlns:a16="http://schemas.microsoft.com/office/drawing/2014/main" id="{72D8FA8A-E3FF-70E9-FE81-1D6854C9D63C}"/>
                </a:ext>
              </a:extLst>
            </p:cNvPr>
            <p:cNvSpPr/>
            <p:nvPr/>
          </p:nvSpPr>
          <p:spPr>
            <a:xfrm>
              <a:off x="9471710" y="1171508"/>
              <a:ext cx="888179" cy="888179"/>
            </a:xfrm>
            <a:prstGeom prst="ellipse">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pic>
          <p:nvPicPr>
            <p:cNvPr id="58" name="Picture 2" descr="Paul Janet : fondateur de l'Institut d'electrotechnique Grenoble">
              <a:extLst>
                <a:ext uri="{FF2B5EF4-FFF2-40B4-BE49-F238E27FC236}">
                  <a16:creationId xmlns:a16="http://schemas.microsoft.com/office/drawing/2014/main" id="{01C96729-196F-8B88-FC03-036C1449BB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9935" y="1255204"/>
              <a:ext cx="600499" cy="750624"/>
            </a:xfrm>
            <a:prstGeom prst="rect">
              <a:avLst/>
            </a:prstGeom>
            <a:noFill/>
            <a:extLst>
              <a:ext uri="{909E8E84-426E-40DD-AFC4-6F175D3DCCD1}">
                <a14:hiddenFill xmlns:a14="http://schemas.microsoft.com/office/drawing/2010/main">
                  <a:solidFill>
                    <a:srgbClr val="FFFFFF"/>
                  </a:solidFill>
                </a14:hiddenFill>
              </a:ext>
            </a:extLst>
          </p:spPr>
        </p:pic>
        <p:sp>
          <p:nvSpPr>
            <p:cNvPr id="59" name="Ellipse 58"/>
            <p:cNvSpPr/>
            <p:nvPr/>
          </p:nvSpPr>
          <p:spPr>
            <a:xfrm>
              <a:off x="9493331" y="1190483"/>
              <a:ext cx="888179" cy="888179"/>
            </a:xfrm>
            <a:prstGeom prst="ellipse">
              <a:avLst/>
            </a:prstGeom>
            <a:no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grpSp>
      <p:pic>
        <p:nvPicPr>
          <p:cNvPr id="1028" name="Picture 4" descr="Cours en amphi en 1947 à l'Institut Polytechnique de Grenoble">
            <a:extLst>
              <a:ext uri="{FF2B5EF4-FFF2-40B4-BE49-F238E27FC236}">
                <a16:creationId xmlns:a16="http://schemas.microsoft.com/office/drawing/2014/main" id="{9BA89442-4519-B864-73EE-527702FBA1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579" t="-1061" r="38208" b="1061"/>
          <a:stretch/>
        </p:blipFill>
        <p:spPr bwMode="auto">
          <a:xfrm>
            <a:off x="11094430" y="3828556"/>
            <a:ext cx="1075861" cy="1034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a:extLst>
              <a:ext uri="{FF2B5EF4-FFF2-40B4-BE49-F238E27FC236}">
                <a16:creationId xmlns:a16="http://schemas.microsoft.com/office/drawing/2014/main" id="{D1106775-458E-B187-8BFB-83E2E13E4BC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84" t="-3499" r="3484" b="41948"/>
          <a:stretch/>
        </p:blipFill>
        <p:spPr bwMode="auto">
          <a:xfrm>
            <a:off x="4369671" y="1486571"/>
            <a:ext cx="992194" cy="83192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Ellipse 1"/>
          <p:cNvSpPr/>
          <p:nvPr/>
        </p:nvSpPr>
        <p:spPr>
          <a:xfrm>
            <a:off x="4444410" y="1491172"/>
            <a:ext cx="888179" cy="888179"/>
          </a:xfrm>
          <a:prstGeom prst="ellipse">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pic>
        <p:nvPicPr>
          <p:cNvPr id="1030" name="Picture 6">
            <a:extLst>
              <a:ext uri="{FF2B5EF4-FFF2-40B4-BE49-F238E27FC236}">
                <a16:creationId xmlns:a16="http://schemas.microsoft.com/office/drawing/2014/main" id="{F3DF882D-1406-88EA-CEC9-5075F88DD56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871" t="6947" r="20433" b="53044"/>
          <a:stretch/>
        </p:blipFill>
        <p:spPr bwMode="auto">
          <a:xfrm>
            <a:off x="5320047" y="1455604"/>
            <a:ext cx="992193" cy="10047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2" name="Ellipse 21">
            <a:extLst>
              <a:ext uri="{FF2B5EF4-FFF2-40B4-BE49-F238E27FC236}">
                <a16:creationId xmlns:a16="http://schemas.microsoft.com/office/drawing/2014/main" id="{9159AB83-A1F2-EDDD-1FCC-C4D9D223ABA7}"/>
              </a:ext>
            </a:extLst>
          </p:cNvPr>
          <p:cNvSpPr/>
          <p:nvPr/>
        </p:nvSpPr>
        <p:spPr>
          <a:xfrm>
            <a:off x="5358838" y="1486571"/>
            <a:ext cx="888179" cy="888179"/>
          </a:xfrm>
          <a:prstGeom prst="ellipse">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23" name="ZoneTexte 22">
            <a:extLst>
              <a:ext uri="{FF2B5EF4-FFF2-40B4-BE49-F238E27FC236}">
                <a16:creationId xmlns:a16="http://schemas.microsoft.com/office/drawing/2014/main" id="{49E79B75-64E2-12D6-3D90-A7BB05C05309}"/>
              </a:ext>
            </a:extLst>
          </p:cNvPr>
          <p:cNvSpPr txBox="1"/>
          <p:nvPr/>
        </p:nvSpPr>
        <p:spPr>
          <a:xfrm>
            <a:off x="1874767" y="2268064"/>
            <a:ext cx="1071192" cy="502766"/>
          </a:xfrm>
          <a:prstGeom prst="rect">
            <a:avLst/>
          </a:prstGeom>
          <a:noFill/>
        </p:spPr>
        <p:txBody>
          <a:bodyPr wrap="square" numCol="1" rtlCol="0">
            <a:spAutoFit/>
          </a:bodyPr>
          <a:lstStyle/>
          <a:p>
            <a:r>
              <a:rPr lang="fr-FR" altLang="fr-FR" sz="2667" dirty="0">
                <a:solidFill>
                  <a:schemeClr val="tx1">
                    <a:lumMod val="65000"/>
                    <a:lumOff val="35000"/>
                  </a:schemeClr>
                </a:solidFill>
                <a:latin typeface="Franklin Gothic Demi Cond" panose="020B0706030402020204" pitchFamily="34" charset="0"/>
              </a:rPr>
              <a:t>1817</a:t>
            </a:r>
          </a:p>
        </p:txBody>
      </p:sp>
      <p:sp>
        <p:nvSpPr>
          <p:cNvPr id="24" name="Ellipse 23">
            <a:extLst>
              <a:ext uri="{FF2B5EF4-FFF2-40B4-BE49-F238E27FC236}">
                <a16:creationId xmlns:a16="http://schemas.microsoft.com/office/drawing/2014/main" id="{CD76CBB1-E7D6-ACC5-96B8-241305D88065}"/>
              </a:ext>
            </a:extLst>
          </p:cNvPr>
          <p:cNvSpPr/>
          <p:nvPr/>
        </p:nvSpPr>
        <p:spPr>
          <a:xfrm>
            <a:off x="1857544" y="1491172"/>
            <a:ext cx="888179" cy="888179"/>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grpSp>
        <p:nvGrpSpPr>
          <p:cNvPr id="26" name="Groupe 25">
            <a:extLst>
              <a:ext uri="{FF2B5EF4-FFF2-40B4-BE49-F238E27FC236}">
                <a16:creationId xmlns:a16="http://schemas.microsoft.com/office/drawing/2014/main" id="{2DF649F6-FB1D-15D6-499D-6D201BE34284}"/>
              </a:ext>
            </a:extLst>
          </p:cNvPr>
          <p:cNvGrpSpPr/>
          <p:nvPr/>
        </p:nvGrpSpPr>
        <p:grpSpPr>
          <a:xfrm>
            <a:off x="225114" y="2735825"/>
            <a:ext cx="2725041" cy="3216356"/>
            <a:chOff x="2478065" y="2067694"/>
            <a:chExt cx="2043781" cy="2412267"/>
          </a:xfrm>
        </p:grpSpPr>
        <p:cxnSp>
          <p:nvCxnSpPr>
            <p:cNvPr id="27" name="Connecteur droit 26">
              <a:extLst>
                <a:ext uri="{FF2B5EF4-FFF2-40B4-BE49-F238E27FC236}">
                  <a16:creationId xmlns:a16="http://schemas.microsoft.com/office/drawing/2014/main" id="{14CC76D1-ADBC-B33F-0F98-0E5AD2854F2B}"/>
                </a:ext>
              </a:extLst>
            </p:cNvPr>
            <p:cNvCxnSpPr/>
            <p:nvPr/>
          </p:nvCxnSpPr>
          <p:spPr>
            <a:xfrm>
              <a:off x="4041175" y="2067694"/>
              <a:ext cx="0" cy="792088"/>
            </a:xfrm>
            <a:prstGeom prst="line">
              <a:avLst/>
            </a:prstGeom>
            <a:ln w="38100">
              <a:solidFill>
                <a:srgbClr val="00A3E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Corde 27">
              <a:extLst>
                <a:ext uri="{FF2B5EF4-FFF2-40B4-BE49-F238E27FC236}">
                  <a16:creationId xmlns:a16="http://schemas.microsoft.com/office/drawing/2014/main" id="{B213A762-E7CC-1999-7D61-4240492D49C7}"/>
                </a:ext>
              </a:extLst>
            </p:cNvPr>
            <p:cNvSpPr/>
            <p:nvPr/>
          </p:nvSpPr>
          <p:spPr>
            <a:xfrm>
              <a:off x="3543054" y="2751769"/>
              <a:ext cx="972108" cy="972109"/>
            </a:xfrm>
            <a:prstGeom prst="chord">
              <a:avLst>
                <a:gd name="adj1" fmla="val 5287120"/>
                <a:gd name="adj2" fmla="val 16267078"/>
              </a:avLst>
            </a:prstGeom>
            <a:noFill/>
            <a:ln w="38100">
              <a:solidFill>
                <a:srgbClr val="00A3E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29" name="Connecteur droit 28">
              <a:extLst>
                <a:ext uri="{FF2B5EF4-FFF2-40B4-BE49-F238E27FC236}">
                  <a16:creationId xmlns:a16="http://schemas.microsoft.com/office/drawing/2014/main" id="{B4F25720-361B-A151-E13C-16253BE9BB96}"/>
                </a:ext>
              </a:extLst>
            </p:cNvPr>
            <p:cNvCxnSpPr/>
            <p:nvPr/>
          </p:nvCxnSpPr>
          <p:spPr>
            <a:xfrm>
              <a:off x="4047110" y="3651870"/>
              <a:ext cx="0" cy="828091"/>
            </a:xfrm>
            <a:prstGeom prst="line">
              <a:avLst/>
            </a:prstGeom>
            <a:ln w="38100">
              <a:solidFill>
                <a:srgbClr val="00A3E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Ellipse 29">
              <a:extLst>
                <a:ext uri="{FF2B5EF4-FFF2-40B4-BE49-F238E27FC236}">
                  <a16:creationId xmlns:a16="http://schemas.microsoft.com/office/drawing/2014/main" id="{42AFAF9B-02F7-496B-7799-B2B77D8D78DF}"/>
                </a:ext>
              </a:extLst>
            </p:cNvPr>
            <p:cNvSpPr/>
            <p:nvPr/>
          </p:nvSpPr>
          <p:spPr>
            <a:xfrm>
              <a:off x="3571260" y="2780631"/>
              <a:ext cx="950586" cy="915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31" name="Ellipse 30">
              <a:extLst>
                <a:ext uri="{FF2B5EF4-FFF2-40B4-BE49-F238E27FC236}">
                  <a16:creationId xmlns:a16="http://schemas.microsoft.com/office/drawing/2014/main" id="{57CA1E1B-1334-386B-E21C-30FFDE20E7CC}"/>
                </a:ext>
              </a:extLst>
            </p:cNvPr>
            <p:cNvSpPr/>
            <p:nvPr/>
          </p:nvSpPr>
          <p:spPr>
            <a:xfrm>
              <a:off x="3703078" y="2895785"/>
              <a:ext cx="666134" cy="666134"/>
            </a:xfrm>
            <a:prstGeom prst="ellipse">
              <a:avLst/>
            </a:prstGeom>
            <a:solidFill>
              <a:srgbClr val="00A3E2"/>
            </a:solidFill>
            <a:ln>
              <a:solidFill>
                <a:srgbClr val="00A3E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32" name="Connecteur droit 31">
              <a:extLst>
                <a:ext uri="{FF2B5EF4-FFF2-40B4-BE49-F238E27FC236}">
                  <a16:creationId xmlns:a16="http://schemas.microsoft.com/office/drawing/2014/main" id="{2275F70C-4464-4DFD-23A7-3E8A3DB3D8D7}"/>
                </a:ext>
              </a:extLst>
            </p:cNvPr>
            <p:cNvCxnSpPr/>
            <p:nvPr/>
          </p:nvCxnSpPr>
          <p:spPr>
            <a:xfrm flipH="1">
              <a:off x="2478065" y="3255825"/>
              <a:ext cx="1058306" cy="0"/>
            </a:xfrm>
            <a:prstGeom prst="line">
              <a:avLst/>
            </a:prstGeom>
            <a:ln w="38100">
              <a:solidFill>
                <a:srgbClr val="00A3E2"/>
              </a:solidFill>
            </a:ln>
          </p:spPr>
          <p:style>
            <a:lnRef idx="1">
              <a:schemeClr val="accent1"/>
            </a:lnRef>
            <a:fillRef idx="0">
              <a:schemeClr val="accent1"/>
            </a:fillRef>
            <a:effectRef idx="0">
              <a:schemeClr val="accent1"/>
            </a:effectRef>
            <a:fontRef idx="minor">
              <a:schemeClr val="tx1"/>
            </a:fontRef>
          </p:style>
        </p:cxnSp>
      </p:grpSp>
      <p:sp>
        <p:nvSpPr>
          <p:cNvPr id="33" name="ZoneTexte 32">
            <a:extLst>
              <a:ext uri="{FF2B5EF4-FFF2-40B4-BE49-F238E27FC236}">
                <a16:creationId xmlns:a16="http://schemas.microsoft.com/office/drawing/2014/main" id="{32348CD3-DCDB-5F38-AA92-5341F9F3517A}"/>
              </a:ext>
            </a:extLst>
          </p:cNvPr>
          <p:cNvSpPr txBox="1"/>
          <p:nvPr/>
        </p:nvSpPr>
        <p:spPr>
          <a:xfrm>
            <a:off x="948634" y="1677315"/>
            <a:ext cx="1632181" cy="379656"/>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Demi Cond" panose="020B0706030402020204" pitchFamily="34" charset="0"/>
              </a:rPr>
              <a:t>L. VICAT</a:t>
            </a:r>
            <a:endParaRPr lang="fr-FR" altLang="fr-FR" sz="1867" dirty="0">
              <a:solidFill>
                <a:schemeClr val="tx1">
                  <a:lumMod val="65000"/>
                  <a:lumOff val="35000"/>
                </a:schemeClr>
              </a:solidFill>
              <a:latin typeface="Franklin Gothic Medium Cond" panose="020B0606030402020204" pitchFamily="34" charset="0"/>
            </a:endParaRPr>
          </a:p>
        </p:txBody>
      </p:sp>
      <p:pic>
        <p:nvPicPr>
          <p:cNvPr id="34" name="Image 33">
            <a:extLst>
              <a:ext uri="{FF2B5EF4-FFF2-40B4-BE49-F238E27FC236}">
                <a16:creationId xmlns:a16="http://schemas.microsoft.com/office/drawing/2014/main" id="{752A163E-CCF2-0E1C-DA0E-A34612326FD9}"/>
              </a:ext>
            </a:extLst>
          </p:cNvPr>
          <p:cNvPicPr>
            <a:picLocks noChangeAspect="1"/>
          </p:cNvPicPr>
          <p:nvPr/>
        </p:nvPicPr>
        <p:blipFill rotWithShape="1">
          <a:blip r:embed="rId11" cstate="print"/>
          <a:srcRect l="8566" r="19785" b="41561"/>
          <a:stretch/>
        </p:blipFill>
        <p:spPr>
          <a:xfrm>
            <a:off x="1920180" y="1544195"/>
            <a:ext cx="764565" cy="790998"/>
          </a:xfrm>
          <a:prstGeom prst="ellipse">
            <a:avLst/>
          </a:prstGeom>
          <a:ln w="38100" cap="rnd">
            <a:noFill/>
          </a:ln>
          <a:effectLst>
            <a:outerShdw blurRad="381000" dist="292100" dir="5400000" sx="-80000" sy="-18000" rotWithShape="0">
              <a:srgbClr val="000000">
                <a:alpha val="22000"/>
              </a:srgbClr>
            </a:outerShdw>
          </a:effectLst>
        </p:spPr>
      </p:pic>
      <p:pic>
        <p:nvPicPr>
          <p:cNvPr id="35" name="Image 34">
            <a:extLst>
              <a:ext uri="{FF2B5EF4-FFF2-40B4-BE49-F238E27FC236}">
                <a16:creationId xmlns:a16="http://schemas.microsoft.com/office/drawing/2014/main" id="{1E91686E-0CC9-8576-DEB7-D093AEABC441}"/>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l="12486" r="12602"/>
          <a:stretch/>
        </p:blipFill>
        <p:spPr>
          <a:xfrm>
            <a:off x="1669046" y="3747343"/>
            <a:ext cx="1335190" cy="1022766"/>
          </a:xfrm>
          <a:prstGeom prst="rect">
            <a:avLst/>
          </a:prstGeom>
        </p:spPr>
      </p:pic>
      <p:sp>
        <p:nvSpPr>
          <p:cNvPr id="36" name="Rectangle 35">
            <a:extLst>
              <a:ext uri="{FF2B5EF4-FFF2-40B4-BE49-F238E27FC236}">
                <a16:creationId xmlns:a16="http://schemas.microsoft.com/office/drawing/2014/main" id="{42C9BB85-BC96-39F6-5B15-1427038495BF}"/>
              </a:ext>
            </a:extLst>
          </p:cNvPr>
          <p:cNvSpPr/>
          <p:nvPr/>
        </p:nvSpPr>
        <p:spPr>
          <a:xfrm>
            <a:off x="286259" y="3556679"/>
            <a:ext cx="1409104" cy="748795"/>
          </a:xfrm>
          <a:prstGeom prst="rect">
            <a:avLst/>
          </a:prstGeom>
        </p:spPr>
        <p:txBody>
          <a:bodyPr wrap="none" numCol="1">
            <a:spAutoFit/>
          </a:bodyPr>
          <a:lstStyle/>
          <a:p>
            <a:r>
              <a:rPr lang="fr-FR" altLang="fr-FR" sz="2133" dirty="0">
                <a:solidFill>
                  <a:srgbClr val="00A3E2"/>
                </a:solidFill>
                <a:latin typeface="Franklin Gothic Demi Cond" panose="020B0706030402020204" pitchFamily="34" charset="0"/>
              </a:rPr>
              <a:t>NOUVEAUX </a:t>
            </a:r>
          </a:p>
          <a:p>
            <a:r>
              <a:rPr lang="fr-FR" altLang="fr-FR" sz="2133" dirty="0">
                <a:solidFill>
                  <a:srgbClr val="00A3E2"/>
                </a:solidFill>
                <a:latin typeface="Franklin Gothic Demi Cond" panose="020B0706030402020204" pitchFamily="34" charset="0"/>
              </a:rPr>
              <a:t>MATERIAUX</a:t>
            </a:r>
          </a:p>
        </p:txBody>
      </p:sp>
      <p:sp>
        <p:nvSpPr>
          <p:cNvPr id="37" name="ZoneTexte 36">
            <a:extLst>
              <a:ext uri="{FF2B5EF4-FFF2-40B4-BE49-F238E27FC236}">
                <a16:creationId xmlns:a16="http://schemas.microsoft.com/office/drawing/2014/main" id="{EB7B5969-FBB9-30B2-E981-7836F25B040C}"/>
              </a:ext>
            </a:extLst>
          </p:cNvPr>
          <p:cNvSpPr txBox="1"/>
          <p:nvPr/>
        </p:nvSpPr>
        <p:spPr>
          <a:xfrm>
            <a:off x="367194" y="4378301"/>
            <a:ext cx="1301084" cy="666977"/>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Medium Cond" panose="020B0606030402020204" pitchFamily="34" charset="0"/>
              </a:rPr>
              <a:t>INVENTION DU CIMENT</a:t>
            </a:r>
          </a:p>
        </p:txBody>
      </p:sp>
      <p:grpSp>
        <p:nvGrpSpPr>
          <p:cNvPr id="64" name="Groupe 63">
            <a:extLst>
              <a:ext uri="{FF2B5EF4-FFF2-40B4-BE49-F238E27FC236}">
                <a16:creationId xmlns:a16="http://schemas.microsoft.com/office/drawing/2014/main" id="{85CAA174-54C4-0657-043F-3E9ADDDC3D6C}"/>
              </a:ext>
            </a:extLst>
          </p:cNvPr>
          <p:cNvGrpSpPr/>
          <p:nvPr/>
        </p:nvGrpSpPr>
        <p:grpSpPr>
          <a:xfrm>
            <a:off x="3245757" y="2735825"/>
            <a:ext cx="2832724" cy="3216356"/>
            <a:chOff x="3245757" y="2735825"/>
            <a:chExt cx="2832724" cy="3216356"/>
          </a:xfrm>
        </p:grpSpPr>
        <p:grpSp>
          <p:nvGrpSpPr>
            <p:cNvPr id="38" name="Groupe 37"/>
            <p:cNvGrpSpPr/>
            <p:nvPr/>
          </p:nvGrpSpPr>
          <p:grpSpPr>
            <a:xfrm>
              <a:off x="3245757" y="2735825"/>
              <a:ext cx="2832724" cy="3216356"/>
              <a:chOff x="2478065" y="2067694"/>
              <a:chExt cx="2124543" cy="2412267"/>
            </a:xfrm>
          </p:grpSpPr>
          <p:cxnSp>
            <p:nvCxnSpPr>
              <p:cNvPr id="39" name="Connecteur droit 38"/>
              <p:cNvCxnSpPr/>
              <p:nvPr/>
            </p:nvCxnSpPr>
            <p:spPr>
              <a:xfrm>
                <a:off x="4041175" y="2067694"/>
                <a:ext cx="0" cy="792088"/>
              </a:xfrm>
              <a:prstGeom prst="line">
                <a:avLst/>
              </a:prstGeom>
              <a:ln w="38100">
                <a:solidFill>
                  <a:srgbClr val="2F3B4B"/>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Corde 39"/>
              <p:cNvSpPr/>
              <p:nvPr/>
            </p:nvSpPr>
            <p:spPr>
              <a:xfrm>
                <a:off x="3543054" y="2751769"/>
                <a:ext cx="972108" cy="972109"/>
              </a:xfrm>
              <a:prstGeom prst="chord">
                <a:avLst>
                  <a:gd name="adj1" fmla="val 5287120"/>
                  <a:gd name="adj2" fmla="val 16267078"/>
                </a:avLst>
              </a:prstGeom>
              <a:noFill/>
              <a:ln w="38100">
                <a:solidFill>
                  <a:srgbClr val="2F3B4B"/>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41" name="Connecteur droit 40"/>
              <p:cNvCxnSpPr/>
              <p:nvPr/>
            </p:nvCxnSpPr>
            <p:spPr>
              <a:xfrm>
                <a:off x="4047110" y="3651870"/>
                <a:ext cx="0" cy="828091"/>
              </a:xfrm>
              <a:prstGeom prst="line">
                <a:avLst/>
              </a:prstGeom>
              <a:ln w="38100">
                <a:solidFill>
                  <a:srgbClr val="2F3B4B"/>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Ellipse 44"/>
              <p:cNvSpPr/>
              <p:nvPr/>
            </p:nvSpPr>
            <p:spPr>
              <a:xfrm>
                <a:off x="3636029" y="2757169"/>
                <a:ext cx="966579" cy="9623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dirty="0"/>
              </a:p>
            </p:txBody>
          </p:sp>
          <p:cxnSp>
            <p:nvCxnSpPr>
              <p:cNvPr id="60" name="Connecteur droit 59"/>
              <p:cNvCxnSpPr/>
              <p:nvPr/>
            </p:nvCxnSpPr>
            <p:spPr>
              <a:xfrm flipH="1">
                <a:off x="2478065" y="3255825"/>
                <a:ext cx="1058306" cy="0"/>
              </a:xfrm>
              <a:prstGeom prst="line">
                <a:avLst/>
              </a:prstGeom>
              <a:ln w="38100">
                <a:solidFill>
                  <a:srgbClr val="2F3B4B"/>
                </a:solidFill>
              </a:ln>
            </p:spPr>
            <p:style>
              <a:lnRef idx="1">
                <a:schemeClr val="accent1"/>
              </a:lnRef>
              <a:fillRef idx="0">
                <a:schemeClr val="accent1"/>
              </a:fillRef>
              <a:effectRef idx="0">
                <a:schemeClr val="accent1"/>
              </a:effectRef>
              <a:fontRef idx="minor">
                <a:schemeClr val="tx1"/>
              </a:fontRef>
            </p:style>
          </p:cxnSp>
        </p:grpSp>
        <p:pic>
          <p:nvPicPr>
            <p:cNvPr id="63" name="Picture 4">
              <a:extLst>
                <a:ext uri="{FF2B5EF4-FFF2-40B4-BE49-F238E27FC236}">
                  <a16:creationId xmlns:a16="http://schemas.microsoft.com/office/drawing/2014/main" id="{A53C5A01-1CB4-B9D1-EA0C-A573E70E91E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9448"/>
            <a:stretch/>
          </p:blipFill>
          <p:spPr bwMode="auto">
            <a:xfrm>
              <a:off x="4884927" y="3891869"/>
              <a:ext cx="1162587" cy="7711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3" name="Image 2">
            <a:extLst>
              <a:ext uri="{FF2B5EF4-FFF2-40B4-BE49-F238E27FC236}">
                <a16:creationId xmlns:a16="http://schemas.microsoft.com/office/drawing/2014/main" id="{1379E4AC-0783-C5AB-E769-9BD039E06081}"/>
              </a:ext>
            </a:extLst>
          </p:cNvPr>
          <p:cNvPicPr>
            <a:picLocks noChangeAspect="1"/>
          </p:cNvPicPr>
          <p:nvPr/>
        </p:nvPicPr>
        <p:blipFill>
          <a:blip r:embed="rId14"/>
          <a:stretch>
            <a:fillRect/>
          </a:stretch>
        </p:blipFill>
        <p:spPr>
          <a:xfrm>
            <a:off x="8729738" y="2160556"/>
            <a:ext cx="1227472" cy="1176578"/>
          </a:xfrm>
          <a:prstGeom prst="rect">
            <a:avLst/>
          </a:prstGeom>
        </p:spPr>
      </p:pic>
    </p:spTree>
    <p:extLst>
      <p:ext uri="{BB962C8B-B14F-4D97-AF65-F5344CB8AC3E}">
        <p14:creationId xmlns:p14="http://schemas.microsoft.com/office/powerpoint/2010/main" val="88861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76581-CCFB-C9D3-470B-CE45FC7E7E2C}"/>
            </a:ext>
          </a:extLst>
        </p:cNvPr>
        <p:cNvGrpSpPr/>
        <p:nvPr/>
      </p:nvGrpSpPr>
      <p:grpSpPr>
        <a:xfrm>
          <a:off x="0" y="0"/>
          <a:ext cx="0" cy="0"/>
          <a:chOff x="0" y="0"/>
          <a:chExt cx="0" cy="0"/>
        </a:xfrm>
      </p:grpSpPr>
      <p:pic>
        <p:nvPicPr>
          <p:cNvPr id="108" name="Picture 12" descr="Image result for spiral clock png">
            <a:extLst>
              <a:ext uri="{FF2B5EF4-FFF2-40B4-BE49-F238E27FC236}">
                <a16:creationId xmlns:a16="http://schemas.microsoft.com/office/drawing/2014/main" id="{8874E099-B003-F2C1-0394-8A93F17B514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7433" b="11905"/>
          <a:stretch/>
        </p:blipFill>
        <p:spPr>
          <a:xfrm>
            <a:off x="78078" y="1006074"/>
            <a:ext cx="7347758" cy="351149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80" name="Groupe 79">
            <a:extLst>
              <a:ext uri="{FF2B5EF4-FFF2-40B4-BE49-F238E27FC236}">
                <a16:creationId xmlns:a16="http://schemas.microsoft.com/office/drawing/2014/main" id="{6DC133FF-6963-964A-2BF0-6B92C359A26D}"/>
              </a:ext>
            </a:extLst>
          </p:cNvPr>
          <p:cNvGrpSpPr/>
          <p:nvPr/>
        </p:nvGrpSpPr>
        <p:grpSpPr>
          <a:xfrm>
            <a:off x="2254465" y="2673799"/>
            <a:ext cx="2746364" cy="3216356"/>
            <a:chOff x="2478065" y="2067694"/>
            <a:chExt cx="2059773" cy="2412267"/>
          </a:xfrm>
        </p:grpSpPr>
        <p:cxnSp>
          <p:nvCxnSpPr>
            <p:cNvPr id="81" name="Connecteur droit 80">
              <a:extLst>
                <a:ext uri="{FF2B5EF4-FFF2-40B4-BE49-F238E27FC236}">
                  <a16:creationId xmlns:a16="http://schemas.microsoft.com/office/drawing/2014/main" id="{0404C0A6-D86E-3A7E-B165-AD2967755F0F}"/>
                </a:ext>
              </a:extLst>
            </p:cNvPr>
            <p:cNvCxnSpPr/>
            <p:nvPr/>
          </p:nvCxnSpPr>
          <p:spPr>
            <a:xfrm>
              <a:off x="4041175" y="2067694"/>
              <a:ext cx="0" cy="792088"/>
            </a:xfrm>
            <a:prstGeom prst="line">
              <a:avLst/>
            </a:prstGeom>
            <a:ln w="38100">
              <a:solidFill>
                <a:srgbClr val="2F3B4B"/>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Corde 81">
              <a:extLst>
                <a:ext uri="{FF2B5EF4-FFF2-40B4-BE49-F238E27FC236}">
                  <a16:creationId xmlns:a16="http://schemas.microsoft.com/office/drawing/2014/main" id="{A4F5678F-D6FE-9397-9687-148DD61A4A7B}"/>
                </a:ext>
              </a:extLst>
            </p:cNvPr>
            <p:cNvSpPr/>
            <p:nvPr/>
          </p:nvSpPr>
          <p:spPr>
            <a:xfrm>
              <a:off x="3543054" y="2751769"/>
              <a:ext cx="972108" cy="972109"/>
            </a:xfrm>
            <a:prstGeom prst="chord">
              <a:avLst>
                <a:gd name="adj1" fmla="val 5287120"/>
                <a:gd name="adj2" fmla="val 16267078"/>
              </a:avLst>
            </a:prstGeom>
            <a:noFill/>
            <a:ln w="38100">
              <a:solidFill>
                <a:srgbClr val="2F3B4B"/>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83" name="Connecteur droit 82">
              <a:extLst>
                <a:ext uri="{FF2B5EF4-FFF2-40B4-BE49-F238E27FC236}">
                  <a16:creationId xmlns:a16="http://schemas.microsoft.com/office/drawing/2014/main" id="{22E0EE2C-1885-0AC4-0DF0-CBFDE5F585B3}"/>
                </a:ext>
              </a:extLst>
            </p:cNvPr>
            <p:cNvCxnSpPr/>
            <p:nvPr/>
          </p:nvCxnSpPr>
          <p:spPr>
            <a:xfrm>
              <a:off x="4047110" y="3651870"/>
              <a:ext cx="0" cy="828091"/>
            </a:xfrm>
            <a:prstGeom prst="line">
              <a:avLst/>
            </a:prstGeom>
            <a:ln w="38100">
              <a:solidFill>
                <a:srgbClr val="2F3B4B"/>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4" name="Ellipse 83">
              <a:extLst>
                <a:ext uri="{FF2B5EF4-FFF2-40B4-BE49-F238E27FC236}">
                  <a16:creationId xmlns:a16="http://schemas.microsoft.com/office/drawing/2014/main" id="{75E99533-70A1-5182-7CA3-2FDD174A1091}"/>
                </a:ext>
              </a:extLst>
            </p:cNvPr>
            <p:cNvSpPr/>
            <p:nvPr/>
          </p:nvSpPr>
          <p:spPr>
            <a:xfrm>
              <a:off x="3571259" y="2768600"/>
              <a:ext cx="966579" cy="9409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86" name="Connecteur droit 85">
              <a:extLst>
                <a:ext uri="{FF2B5EF4-FFF2-40B4-BE49-F238E27FC236}">
                  <a16:creationId xmlns:a16="http://schemas.microsoft.com/office/drawing/2014/main" id="{3E8BDB39-7A32-D1E1-95D7-98343471CC4A}"/>
                </a:ext>
              </a:extLst>
            </p:cNvPr>
            <p:cNvCxnSpPr/>
            <p:nvPr/>
          </p:nvCxnSpPr>
          <p:spPr>
            <a:xfrm flipH="1">
              <a:off x="2478065" y="3255825"/>
              <a:ext cx="1058306" cy="0"/>
            </a:xfrm>
            <a:prstGeom prst="line">
              <a:avLst/>
            </a:prstGeom>
            <a:ln w="38100">
              <a:solidFill>
                <a:srgbClr val="2F3B4B"/>
              </a:solidFill>
            </a:ln>
          </p:spPr>
          <p:style>
            <a:lnRef idx="1">
              <a:schemeClr val="accent1"/>
            </a:lnRef>
            <a:fillRef idx="0">
              <a:schemeClr val="accent1"/>
            </a:fillRef>
            <a:effectRef idx="0">
              <a:schemeClr val="accent1"/>
            </a:effectRef>
            <a:fontRef idx="minor">
              <a:schemeClr val="tx1"/>
            </a:fontRef>
          </p:style>
        </p:cxnSp>
      </p:grpSp>
      <p:sp>
        <p:nvSpPr>
          <p:cNvPr id="43" name="ZoneTexte 42">
            <a:extLst>
              <a:ext uri="{FF2B5EF4-FFF2-40B4-BE49-F238E27FC236}">
                <a16:creationId xmlns:a16="http://schemas.microsoft.com/office/drawing/2014/main" id="{0420E993-937F-D446-83BC-94B075C9EFB8}"/>
              </a:ext>
            </a:extLst>
          </p:cNvPr>
          <p:cNvSpPr txBox="1"/>
          <p:nvPr/>
        </p:nvSpPr>
        <p:spPr>
          <a:xfrm>
            <a:off x="7279857" y="1567383"/>
            <a:ext cx="1387689" cy="379656"/>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Demi Cond" panose="020B0706030402020204" pitchFamily="34" charset="0"/>
              </a:rPr>
              <a:t>M.  SOUTIF</a:t>
            </a:r>
            <a:endParaRPr lang="fr-FR" altLang="fr-FR" sz="1867" dirty="0">
              <a:solidFill>
                <a:schemeClr val="tx1">
                  <a:lumMod val="65000"/>
                  <a:lumOff val="35000"/>
                </a:schemeClr>
              </a:solidFill>
              <a:latin typeface="Franklin Gothic Medium Cond" panose="020B0606030402020204" pitchFamily="34" charset="0"/>
            </a:endParaRPr>
          </a:p>
        </p:txBody>
      </p:sp>
      <p:sp>
        <p:nvSpPr>
          <p:cNvPr id="63" name="ZoneTexte 62">
            <a:extLst>
              <a:ext uri="{FF2B5EF4-FFF2-40B4-BE49-F238E27FC236}">
                <a16:creationId xmlns:a16="http://schemas.microsoft.com/office/drawing/2014/main" id="{1860373D-AD07-1455-F832-A20AB875FD38}"/>
              </a:ext>
            </a:extLst>
          </p:cNvPr>
          <p:cNvSpPr txBox="1"/>
          <p:nvPr/>
        </p:nvSpPr>
        <p:spPr>
          <a:xfrm>
            <a:off x="3017395" y="1567383"/>
            <a:ext cx="880479" cy="379656"/>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Demi Cond" panose="020B0706030402020204" pitchFamily="34" charset="0"/>
              </a:rPr>
              <a:t>L. NÉEL</a:t>
            </a:r>
            <a:endParaRPr lang="fr-FR" altLang="fr-FR" sz="1867" dirty="0">
              <a:solidFill>
                <a:schemeClr val="tx1">
                  <a:lumMod val="65000"/>
                  <a:lumOff val="35000"/>
                </a:schemeClr>
              </a:solidFill>
              <a:latin typeface="Franklin Gothic Medium Cond" panose="020B0606030402020204" pitchFamily="34" charset="0"/>
            </a:endParaRPr>
          </a:p>
        </p:txBody>
      </p:sp>
      <p:sp>
        <p:nvSpPr>
          <p:cNvPr id="65" name="ZoneTexte 64">
            <a:extLst>
              <a:ext uri="{FF2B5EF4-FFF2-40B4-BE49-F238E27FC236}">
                <a16:creationId xmlns:a16="http://schemas.microsoft.com/office/drawing/2014/main" id="{E4CF0CD8-05BC-C3DB-EF73-F95751209316}"/>
              </a:ext>
            </a:extLst>
          </p:cNvPr>
          <p:cNvSpPr txBox="1"/>
          <p:nvPr/>
        </p:nvSpPr>
        <p:spPr>
          <a:xfrm>
            <a:off x="3736911" y="2171337"/>
            <a:ext cx="1130775" cy="502766"/>
          </a:xfrm>
          <a:prstGeom prst="rect">
            <a:avLst/>
          </a:prstGeom>
          <a:noFill/>
        </p:spPr>
        <p:txBody>
          <a:bodyPr wrap="square" numCol="1" rtlCol="0">
            <a:spAutoFit/>
          </a:bodyPr>
          <a:lstStyle/>
          <a:p>
            <a:pPr algn="ctr"/>
            <a:r>
              <a:rPr lang="fr-FR" altLang="fr-FR" sz="2667" dirty="0">
                <a:solidFill>
                  <a:schemeClr val="tx1">
                    <a:lumMod val="65000"/>
                    <a:lumOff val="35000"/>
                  </a:schemeClr>
                </a:solidFill>
                <a:latin typeface="Franklin Gothic Demi Cond" panose="020B0706030402020204" pitchFamily="34" charset="0"/>
              </a:rPr>
              <a:t>1970</a:t>
            </a:r>
          </a:p>
        </p:txBody>
      </p:sp>
      <p:grpSp>
        <p:nvGrpSpPr>
          <p:cNvPr id="87" name="Groupe 86">
            <a:extLst>
              <a:ext uri="{FF2B5EF4-FFF2-40B4-BE49-F238E27FC236}">
                <a16:creationId xmlns:a16="http://schemas.microsoft.com/office/drawing/2014/main" id="{BEFB1C7E-3BE5-28D4-EF30-E51733E92CFC}"/>
              </a:ext>
            </a:extLst>
          </p:cNvPr>
          <p:cNvGrpSpPr/>
          <p:nvPr/>
        </p:nvGrpSpPr>
        <p:grpSpPr>
          <a:xfrm>
            <a:off x="6927350" y="2673799"/>
            <a:ext cx="2716129" cy="3216356"/>
            <a:chOff x="2478065" y="2067694"/>
            <a:chExt cx="2037097" cy="2412267"/>
          </a:xfrm>
        </p:grpSpPr>
        <p:cxnSp>
          <p:nvCxnSpPr>
            <p:cNvPr id="88" name="Connecteur droit 87">
              <a:extLst>
                <a:ext uri="{FF2B5EF4-FFF2-40B4-BE49-F238E27FC236}">
                  <a16:creationId xmlns:a16="http://schemas.microsoft.com/office/drawing/2014/main" id="{22785229-0DFB-1AFF-F22D-FD707DC2903C}"/>
                </a:ext>
              </a:extLst>
            </p:cNvPr>
            <p:cNvCxnSpPr/>
            <p:nvPr/>
          </p:nvCxnSpPr>
          <p:spPr>
            <a:xfrm>
              <a:off x="4041175" y="2067694"/>
              <a:ext cx="0" cy="792088"/>
            </a:xfrm>
            <a:prstGeom prst="line">
              <a:avLst/>
            </a:prstGeom>
            <a:ln w="38100">
              <a:solidFill>
                <a:srgbClr val="FFC04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Corde 88">
              <a:extLst>
                <a:ext uri="{FF2B5EF4-FFF2-40B4-BE49-F238E27FC236}">
                  <a16:creationId xmlns:a16="http://schemas.microsoft.com/office/drawing/2014/main" id="{292E1D9B-52A1-8291-E77B-33E8F578C6DF}"/>
                </a:ext>
              </a:extLst>
            </p:cNvPr>
            <p:cNvSpPr/>
            <p:nvPr/>
          </p:nvSpPr>
          <p:spPr>
            <a:xfrm>
              <a:off x="3543054" y="2751769"/>
              <a:ext cx="972108" cy="972109"/>
            </a:xfrm>
            <a:prstGeom prst="chord">
              <a:avLst>
                <a:gd name="adj1" fmla="val 5287120"/>
                <a:gd name="adj2" fmla="val 16267078"/>
              </a:avLst>
            </a:prstGeom>
            <a:noFill/>
            <a:ln w="38100">
              <a:solidFill>
                <a:srgbClr val="FFC044"/>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90" name="Connecteur droit 89">
              <a:extLst>
                <a:ext uri="{FF2B5EF4-FFF2-40B4-BE49-F238E27FC236}">
                  <a16:creationId xmlns:a16="http://schemas.microsoft.com/office/drawing/2014/main" id="{3F5C2347-C892-BFAA-2BCE-4BBF1D1883F8}"/>
                </a:ext>
              </a:extLst>
            </p:cNvPr>
            <p:cNvCxnSpPr/>
            <p:nvPr/>
          </p:nvCxnSpPr>
          <p:spPr>
            <a:xfrm>
              <a:off x="4047110" y="3651870"/>
              <a:ext cx="0" cy="828091"/>
            </a:xfrm>
            <a:prstGeom prst="line">
              <a:avLst/>
            </a:prstGeom>
            <a:ln w="38100">
              <a:solidFill>
                <a:srgbClr val="FFC04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1" name="Ellipse 90">
              <a:extLst>
                <a:ext uri="{FF2B5EF4-FFF2-40B4-BE49-F238E27FC236}">
                  <a16:creationId xmlns:a16="http://schemas.microsoft.com/office/drawing/2014/main" id="{C18C7E80-8925-EC54-F48A-6F1CB81570E5}"/>
                </a:ext>
              </a:extLst>
            </p:cNvPr>
            <p:cNvSpPr/>
            <p:nvPr/>
          </p:nvSpPr>
          <p:spPr>
            <a:xfrm>
              <a:off x="3608263" y="2772737"/>
              <a:ext cx="834891" cy="9312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92" name="Ellipse 91">
              <a:extLst>
                <a:ext uri="{FF2B5EF4-FFF2-40B4-BE49-F238E27FC236}">
                  <a16:creationId xmlns:a16="http://schemas.microsoft.com/office/drawing/2014/main" id="{E8D7623A-3FCD-3767-36D2-C733C69C6D6F}"/>
                </a:ext>
              </a:extLst>
            </p:cNvPr>
            <p:cNvSpPr/>
            <p:nvPr/>
          </p:nvSpPr>
          <p:spPr>
            <a:xfrm>
              <a:off x="3703078" y="2895785"/>
              <a:ext cx="666134" cy="666134"/>
            </a:xfrm>
            <a:prstGeom prst="ellipse">
              <a:avLst/>
            </a:prstGeom>
            <a:solidFill>
              <a:srgbClr val="FFC04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93" name="Connecteur droit 92">
              <a:extLst>
                <a:ext uri="{FF2B5EF4-FFF2-40B4-BE49-F238E27FC236}">
                  <a16:creationId xmlns:a16="http://schemas.microsoft.com/office/drawing/2014/main" id="{7D75EEF7-2E83-36F9-9CD1-CFCFF4ED5FA1}"/>
                </a:ext>
              </a:extLst>
            </p:cNvPr>
            <p:cNvCxnSpPr/>
            <p:nvPr/>
          </p:nvCxnSpPr>
          <p:spPr>
            <a:xfrm flipH="1">
              <a:off x="2478065" y="3255825"/>
              <a:ext cx="1058306" cy="0"/>
            </a:xfrm>
            <a:prstGeom prst="line">
              <a:avLst/>
            </a:prstGeom>
            <a:ln w="38100">
              <a:solidFill>
                <a:srgbClr val="FFC044"/>
              </a:solidFill>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5138C38E-A339-49BD-7217-4066637C82FD}"/>
              </a:ext>
            </a:extLst>
          </p:cNvPr>
          <p:cNvSpPr/>
          <p:nvPr/>
        </p:nvSpPr>
        <p:spPr>
          <a:xfrm>
            <a:off x="7232147" y="3411180"/>
            <a:ext cx="1598220" cy="677108"/>
          </a:xfrm>
          <a:prstGeom prst="rect">
            <a:avLst/>
          </a:prstGeom>
        </p:spPr>
        <p:txBody>
          <a:bodyPr wrap="square" numCol="1">
            <a:spAutoFit/>
          </a:bodyPr>
          <a:lstStyle/>
          <a:p>
            <a:r>
              <a:rPr lang="fr-FR" altLang="fr-FR" sz="1900" dirty="0">
                <a:solidFill>
                  <a:srgbClr val="FDC400"/>
                </a:solidFill>
                <a:latin typeface="Franklin Gothic Demi Cond" panose="020B0706030402020204" pitchFamily="34" charset="0"/>
              </a:rPr>
              <a:t>SCIENCES &amp; MEDECINE</a:t>
            </a:r>
          </a:p>
        </p:txBody>
      </p:sp>
      <p:sp>
        <p:nvSpPr>
          <p:cNvPr id="60" name="Ellipse 59">
            <a:extLst>
              <a:ext uri="{FF2B5EF4-FFF2-40B4-BE49-F238E27FC236}">
                <a16:creationId xmlns:a16="http://schemas.microsoft.com/office/drawing/2014/main" id="{66596B5F-00B2-E084-F8DC-1A6A3AC4FC9E}"/>
              </a:ext>
            </a:extLst>
          </p:cNvPr>
          <p:cNvSpPr/>
          <p:nvPr/>
        </p:nvSpPr>
        <p:spPr>
          <a:xfrm>
            <a:off x="3923428" y="1530541"/>
            <a:ext cx="782133" cy="7821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grpSp>
        <p:nvGrpSpPr>
          <p:cNvPr id="75" name="Groupe 74">
            <a:extLst>
              <a:ext uri="{FF2B5EF4-FFF2-40B4-BE49-F238E27FC236}">
                <a16:creationId xmlns:a16="http://schemas.microsoft.com/office/drawing/2014/main" id="{A61DEDF0-9173-25A4-A496-E8BDE9491F82}"/>
              </a:ext>
            </a:extLst>
          </p:cNvPr>
          <p:cNvGrpSpPr/>
          <p:nvPr/>
        </p:nvGrpSpPr>
        <p:grpSpPr>
          <a:xfrm>
            <a:off x="3870404" y="1376446"/>
            <a:ext cx="888179" cy="888179"/>
            <a:chOff x="7870331" y="1477518"/>
            <a:chExt cx="888179" cy="888179"/>
          </a:xfrm>
        </p:grpSpPr>
        <p:sp>
          <p:nvSpPr>
            <p:cNvPr id="67" name="Ellipse 66">
              <a:extLst>
                <a:ext uri="{FF2B5EF4-FFF2-40B4-BE49-F238E27FC236}">
                  <a16:creationId xmlns:a16="http://schemas.microsoft.com/office/drawing/2014/main" id="{D2C28236-A9EC-2DF0-B722-D6FAA473540F}"/>
                </a:ext>
              </a:extLst>
            </p:cNvPr>
            <p:cNvSpPr/>
            <p:nvPr/>
          </p:nvSpPr>
          <p:spPr>
            <a:xfrm>
              <a:off x="7870331" y="1477518"/>
              <a:ext cx="888179" cy="88817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pic>
          <p:nvPicPr>
            <p:cNvPr id="2" name="Picture 10" descr="Image result for louis neel">
              <a:extLst>
                <a:ext uri="{FF2B5EF4-FFF2-40B4-BE49-F238E27FC236}">
                  <a16:creationId xmlns:a16="http://schemas.microsoft.com/office/drawing/2014/main" id="{FA256339-F423-7A1E-BB0A-F57CE610FB1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498" r="31222" b="24446"/>
            <a:stretch/>
          </p:blipFill>
          <p:spPr>
            <a:xfrm>
              <a:off x="7925799" y="1527463"/>
              <a:ext cx="782133" cy="793544"/>
            </a:xfrm>
            <a:prstGeom prst="ellipse">
              <a:avLst/>
            </a:prstGeom>
            <a:noFill/>
            <a:extLst>
              <a:ext uri="{909E8E84-426E-40DD-AFC4-6F175D3DCCD1}">
                <a14:hiddenFill xmlns:a14="http://schemas.microsoft.com/office/drawing/2010/main">
                  <a:solidFill>
                    <a:srgbClr val="FFFFFF"/>
                  </a:solidFill>
                </a14:hiddenFill>
              </a:ext>
            </a:extLst>
          </p:spPr>
        </p:pic>
      </p:grpSp>
      <p:sp>
        <p:nvSpPr>
          <p:cNvPr id="4" name="ZoneTexte 3">
            <a:extLst>
              <a:ext uri="{FF2B5EF4-FFF2-40B4-BE49-F238E27FC236}">
                <a16:creationId xmlns:a16="http://schemas.microsoft.com/office/drawing/2014/main" id="{479A0A9A-8683-7239-E524-0890E51B6660}"/>
              </a:ext>
            </a:extLst>
          </p:cNvPr>
          <p:cNvSpPr txBox="1"/>
          <p:nvPr/>
        </p:nvSpPr>
        <p:spPr>
          <a:xfrm>
            <a:off x="1418055" y="2191204"/>
            <a:ext cx="1071192" cy="502766"/>
          </a:xfrm>
          <a:prstGeom prst="rect">
            <a:avLst/>
          </a:prstGeom>
          <a:noFill/>
        </p:spPr>
        <p:txBody>
          <a:bodyPr wrap="square" numCol="1" rtlCol="0">
            <a:spAutoFit/>
          </a:bodyPr>
          <a:lstStyle/>
          <a:p>
            <a:r>
              <a:rPr lang="fr-FR" altLang="fr-FR" sz="2667" dirty="0">
                <a:solidFill>
                  <a:schemeClr val="tx1">
                    <a:lumMod val="65000"/>
                    <a:lumOff val="35000"/>
                  </a:schemeClr>
                </a:solidFill>
                <a:latin typeface="Franklin Gothic Demi Cond" panose="020B0706030402020204" pitchFamily="34" charset="0"/>
              </a:rPr>
              <a:t>1920</a:t>
            </a:r>
          </a:p>
        </p:txBody>
      </p:sp>
      <p:grpSp>
        <p:nvGrpSpPr>
          <p:cNvPr id="6" name="Groupe 5">
            <a:extLst>
              <a:ext uri="{FF2B5EF4-FFF2-40B4-BE49-F238E27FC236}">
                <a16:creationId xmlns:a16="http://schemas.microsoft.com/office/drawing/2014/main" id="{8C97CCF2-25B3-E5F8-2FB3-6CB0D54D7436}"/>
              </a:ext>
            </a:extLst>
          </p:cNvPr>
          <p:cNvGrpSpPr/>
          <p:nvPr/>
        </p:nvGrpSpPr>
        <p:grpSpPr>
          <a:xfrm>
            <a:off x="78078" y="2673799"/>
            <a:ext cx="2412645" cy="3216356"/>
            <a:chOff x="2712362" y="2067694"/>
            <a:chExt cx="1809484" cy="2412267"/>
          </a:xfrm>
        </p:grpSpPr>
        <p:cxnSp>
          <p:nvCxnSpPr>
            <p:cNvPr id="7" name="Connecteur droit 6">
              <a:extLst>
                <a:ext uri="{FF2B5EF4-FFF2-40B4-BE49-F238E27FC236}">
                  <a16:creationId xmlns:a16="http://schemas.microsoft.com/office/drawing/2014/main" id="{D4D0798E-019D-B932-E402-8C6F7B1FD7EF}"/>
                </a:ext>
              </a:extLst>
            </p:cNvPr>
            <p:cNvCxnSpPr/>
            <p:nvPr/>
          </p:nvCxnSpPr>
          <p:spPr>
            <a:xfrm>
              <a:off x="4041175" y="2067694"/>
              <a:ext cx="0" cy="792088"/>
            </a:xfrm>
            <a:prstGeom prst="line">
              <a:avLst/>
            </a:prstGeom>
            <a:ln w="38100">
              <a:solidFill>
                <a:srgbClr val="00C4B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Corde 7">
              <a:extLst>
                <a:ext uri="{FF2B5EF4-FFF2-40B4-BE49-F238E27FC236}">
                  <a16:creationId xmlns:a16="http://schemas.microsoft.com/office/drawing/2014/main" id="{19FDEDCE-52EB-0DDA-5178-B1828BDAD9F5}"/>
                </a:ext>
              </a:extLst>
            </p:cNvPr>
            <p:cNvSpPr/>
            <p:nvPr/>
          </p:nvSpPr>
          <p:spPr>
            <a:xfrm>
              <a:off x="3543054" y="2751769"/>
              <a:ext cx="972108" cy="972109"/>
            </a:xfrm>
            <a:prstGeom prst="chord">
              <a:avLst>
                <a:gd name="adj1" fmla="val 5287120"/>
                <a:gd name="adj2" fmla="val 16267078"/>
              </a:avLst>
            </a:prstGeom>
            <a:noFill/>
            <a:ln w="38100">
              <a:solidFill>
                <a:srgbClr val="00C4B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9" name="Connecteur droit 8">
              <a:extLst>
                <a:ext uri="{FF2B5EF4-FFF2-40B4-BE49-F238E27FC236}">
                  <a16:creationId xmlns:a16="http://schemas.microsoft.com/office/drawing/2014/main" id="{3CB09799-E079-B3CC-3304-9C8A44298252}"/>
                </a:ext>
              </a:extLst>
            </p:cNvPr>
            <p:cNvCxnSpPr/>
            <p:nvPr/>
          </p:nvCxnSpPr>
          <p:spPr>
            <a:xfrm>
              <a:off x="4047110" y="3651870"/>
              <a:ext cx="0" cy="828091"/>
            </a:xfrm>
            <a:prstGeom prst="line">
              <a:avLst/>
            </a:prstGeom>
            <a:ln w="38100">
              <a:solidFill>
                <a:srgbClr val="00C4B3"/>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F5591AA9-E0B9-6645-9E3A-FC4C7F0897A0}"/>
                </a:ext>
              </a:extLst>
            </p:cNvPr>
            <p:cNvSpPr/>
            <p:nvPr/>
          </p:nvSpPr>
          <p:spPr>
            <a:xfrm>
              <a:off x="3571260" y="2780631"/>
              <a:ext cx="950586" cy="915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1" name="Ellipse 10">
              <a:extLst>
                <a:ext uri="{FF2B5EF4-FFF2-40B4-BE49-F238E27FC236}">
                  <a16:creationId xmlns:a16="http://schemas.microsoft.com/office/drawing/2014/main" id="{C113802A-1994-A3F4-AA01-04097C743DFD}"/>
                </a:ext>
              </a:extLst>
            </p:cNvPr>
            <p:cNvSpPr/>
            <p:nvPr/>
          </p:nvSpPr>
          <p:spPr>
            <a:xfrm>
              <a:off x="3703078" y="2895785"/>
              <a:ext cx="666134" cy="666134"/>
            </a:xfrm>
            <a:prstGeom prst="ellipse">
              <a:avLst/>
            </a:prstGeom>
            <a:solidFill>
              <a:schemeClr val="bg2">
                <a:lumMod val="75000"/>
              </a:schemeClr>
            </a:solidFill>
            <a:ln>
              <a:solidFill>
                <a:srgbClr val="00A3E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12" name="Connecteur droit 11">
              <a:extLst>
                <a:ext uri="{FF2B5EF4-FFF2-40B4-BE49-F238E27FC236}">
                  <a16:creationId xmlns:a16="http://schemas.microsoft.com/office/drawing/2014/main" id="{065BA076-8209-DE8D-C188-C1D34E6A6528}"/>
                </a:ext>
              </a:extLst>
            </p:cNvPr>
            <p:cNvCxnSpPr>
              <a:cxnSpLocks/>
            </p:cNvCxnSpPr>
            <p:nvPr/>
          </p:nvCxnSpPr>
          <p:spPr>
            <a:xfrm flipH="1">
              <a:off x="2712362" y="3255825"/>
              <a:ext cx="824009" cy="0"/>
            </a:xfrm>
            <a:prstGeom prst="line">
              <a:avLst/>
            </a:prstGeom>
            <a:ln w="38100">
              <a:solidFill>
                <a:srgbClr val="00C4B3"/>
              </a:solidFill>
            </a:ln>
          </p:spPr>
          <p:style>
            <a:lnRef idx="1">
              <a:schemeClr val="accent1"/>
            </a:lnRef>
            <a:fillRef idx="0">
              <a:schemeClr val="accent1"/>
            </a:fillRef>
            <a:effectRef idx="0">
              <a:schemeClr val="accent1"/>
            </a:effectRef>
            <a:fontRef idx="minor">
              <a:schemeClr val="tx1"/>
            </a:fontRef>
          </p:style>
        </p:cxnSp>
      </p:grpSp>
      <p:sp>
        <p:nvSpPr>
          <p:cNvPr id="14" name="ZoneTexte 13">
            <a:extLst>
              <a:ext uri="{FF2B5EF4-FFF2-40B4-BE49-F238E27FC236}">
                <a16:creationId xmlns:a16="http://schemas.microsoft.com/office/drawing/2014/main" id="{A312BD08-4CD8-1410-56B0-9B97D43AF4A2}"/>
              </a:ext>
            </a:extLst>
          </p:cNvPr>
          <p:cNvSpPr txBox="1"/>
          <p:nvPr/>
        </p:nvSpPr>
        <p:spPr>
          <a:xfrm>
            <a:off x="-21394" y="1567383"/>
            <a:ext cx="1513369" cy="379656"/>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Demi Cond" panose="020B0706030402020204" pitchFamily="34" charset="0"/>
              </a:rPr>
              <a:t>L. BARBILLON</a:t>
            </a:r>
            <a:endParaRPr lang="fr-FR" altLang="fr-FR" sz="1867" dirty="0">
              <a:solidFill>
                <a:schemeClr val="tx1">
                  <a:lumMod val="65000"/>
                  <a:lumOff val="35000"/>
                </a:schemeClr>
              </a:solidFill>
              <a:latin typeface="Franklin Gothic Medium Cond" panose="020B0606030402020204" pitchFamily="34" charset="0"/>
            </a:endParaRPr>
          </a:p>
        </p:txBody>
      </p:sp>
      <p:sp>
        <p:nvSpPr>
          <p:cNvPr id="17" name="Rectangle 16">
            <a:extLst>
              <a:ext uri="{FF2B5EF4-FFF2-40B4-BE49-F238E27FC236}">
                <a16:creationId xmlns:a16="http://schemas.microsoft.com/office/drawing/2014/main" id="{24F80201-3733-5A6B-5575-1A816FD392F1}"/>
              </a:ext>
            </a:extLst>
          </p:cNvPr>
          <p:cNvSpPr/>
          <p:nvPr/>
        </p:nvSpPr>
        <p:spPr>
          <a:xfrm>
            <a:off x="-35922" y="3371644"/>
            <a:ext cx="1542923" cy="677108"/>
          </a:xfrm>
          <a:prstGeom prst="rect">
            <a:avLst/>
          </a:prstGeom>
        </p:spPr>
        <p:txBody>
          <a:bodyPr wrap="none" numCol="1">
            <a:spAutoFit/>
          </a:bodyPr>
          <a:lstStyle/>
          <a:p>
            <a:r>
              <a:rPr lang="fr-FR" altLang="fr-FR" sz="1900" dirty="0">
                <a:solidFill>
                  <a:srgbClr val="00C4B3"/>
                </a:solidFill>
                <a:latin typeface="Franklin Gothic Demi Cond" panose="020B0706030402020204" pitchFamily="34" charset="0"/>
              </a:rPr>
              <a:t>  INDUSTRIE &amp; </a:t>
            </a:r>
          </a:p>
          <a:p>
            <a:r>
              <a:rPr lang="fr-FR" altLang="fr-FR" sz="1900" dirty="0">
                <a:solidFill>
                  <a:srgbClr val="00C4B3"/>
                </a:solidFill>
                <a:latin typeface="Franklin Gothic Demi Cond" panose="020B0706030402020204" pitchFamily="34" charset="0"/>
              </a:rPr>
              <a:t>UNIVERSITE</a:t>
            </a:r>
          </a:p>
        </p:txBody>
      </p:sp>
      <p:sp>
        <p:nvSpPr>
          <p:cNvPr id="19" name="ZoneTexte 18">
            <a:extLst>
              <a:ext uri="{FF2B5EF4-FFF2-40B4-BE49-F238E27FC236}">
                <a16:creationId xmlns:a16="http://schemas.microsoft.com/office/drawing/2014/main" id="{48B890CF-5D69-F595-33BC-906063555742}"/>
              </a:ext>
            </a:extLst>
          </p:cNvPr>
          <p:cNvSpPr txBox="1"/>
          <p:nvPr/>
        </p:nvSpPr>
        <p:spPr>
          <a:xfrm>
            <a:off x="158396" y="4463495"/>
            <a:ext cx="1770134" cy="877163"/>
          </a:xfrm>
          <a:prstGeom prst="rect">
            <a:avLst/>
          </a:prstGeom>
          <a:noFill/>
        </p:spPr>
        <p:txBody>
          <a:bodyPr wrap="square" numCol="1" rtlCol="0">
            <a:spAutoFit/>
          </a:bodyPr>
          <a:lstStyle/>
          <a:p>
            <a:r>
              <a:rPr lang="fr-FR" altLang="fr-FR" sz="1700" dirty="0">
                <a:solidFill>
                  <a:schemeClr val="tx1">
                    <a:lumMod val="65000"/>
                    <a:lumOff val="35000"/>
                  </a:schemeClr>
                </a:solidFill>
                <a:latin typeface="Franklin Gothic Medium Cond" panose="020B0606030402020204" pitchFamily="34" charset="0"/>
              </a:rPr>
              <a:t>ALLIANCE UNIVERSITE/</a:t>
            </a:r>
          </a:p>
          <a:p>
            <a:r>
              <a:rPr lang="fr-FR" altLang="fr-FR" sz="1700" dirty="0">
                <a:solidFill>
                  <a:schemeClr val="tx1">
                    <a:lumMod val="65000"/>
                    <a:lumOff val="35000"/>
                  </a:schemeClr>
                </a:solidFill>
                <a:latin typeface="Franklin Gothic Medium Cond" panose="020B0606030402020204" pitchFamily="34" charset="0"/>
              </a:rPr>
              <a:t>INDUSTRIE</a:t>
            </a:r>
          </a:p>
        </p:txBody>
      </p:sp>
      <p:sp>
        <p:nvSpPr>
          <p:cNvPr id="25" name="Titre 2">
            <a:extLst>
              <a:ext uri="{FF2B5EF4-FFF2-40B4-BE49-F238E27FC236}">
                <a16:creationId xmlns:a16="http://schemas.microsoft.com/office/drawing/2014/main" id="{4055CFC0-C240-3C0D-8AFB-998A0B0CC84A}"/>
              </a:ext>
            </a:extLst>
          </p:cNvPr>
          <p:cNvSpPr>
            <a:spLocks noGrp="1"/>
          </p:cNvSpPr>
          <p:nvPr>
            <p:ph type="title"/>
          </p:nvPr>
        </p:nvSpPr>
        <p:spPr/>
        <p:txBody>
          <a:bodyPr/>
          <a:lstStyle/>
          <a:p>
            <a:r>
              <a:rPr lang="en-US" b="0" dirty="0">
                <a:latin typeface="Franklin Gothic Demi Cond" panose="020B0706030402020204" pitchFamily="34" charset="0"/>
              </a:rPr>
              <a:t>UNE LONGUE HISTOIRE </a:t>
            </a:r>
            <a:r>
              <a:rPr lang="fr-FR" sz="3200" b="0" dirty="0">
                <a:latin typeface="Franklin Gothic Demi Cond" panose="020B0706030402020204" pitchFamily="34" charset="0"/>
              </a:rPr>
              <a:t>D’INNOVATIONS DISRUPTIVES</a:t>
            </a:r>
            <a:endParaRPr lang="fr-FR" b="0" dirty="0"/>
          </a:p>
        </p:txBody>
      </p:sp>
      <p:sp>
        <p:nvSpPr>
          <p:cNvPr id="37" name="ZoneTexte 36">
            <a:extLst>
              <a:ext uri="{FF2B5EF4-FFF2-40B4-BE49-F238E27FC236}">
                <a16:creationId xmlns:a16="http://schemas.microsoft.com/office/drawing/2014/main" id="{7BF992D7-4B81-3DEA-48BA-3BF217BCA63C}"/>
              </a:ext>
            </a:extLst>
          </p:cNvPr>
          <p:cNvSpPr txBox="1"/>
          <p:nvPr/>
        </p:nvSpPr>
        <p:spPr>
          <a:xfrm>
            <a:off x="8042139" y="2180646"/>
            <a:ext cx="1693155" cy="502766"/>
          </a:xfrm>
          <a:prstGeom prst="rect">
            <a:avLst/>
          </a:prstGeom>
          <a:noFill/>
        </p:spPr>
        <p:txBody>
          <a:bodyPr wrap="square" numCol="1" rtlCol="0">
            <a:spAutoFit/>
          </a:bodyPr>
          <a:lstStyle/>
          <a:p>
            <a:pPr algn="ctr"/>
            <a:r>
              <a:rPr lang="fr-FR" altLang="fr-FR" sz="2667" dirty="0">
                <a:solidFill>
                  <a:schemeClr val="tx1">
                    <a:lumMod val="65000"/>
                    <a:lumOff val="35000"/>
                  </a:schemeClr>
                </a:solidFill>
                <a:latin typeface="Franklin Gothic Demi Cond" panose="020B0706030402020204" pitchFamily="34" charset="0"/>
              </a:rPr>
              <a:t>1951  1971</a:t>
            </a:r>
          </a:p>
        </p:txBody>
      </p:sp>
      <p:grpSp>
        <p:nvGrpSpPr>
          <p:cNvPr id="74" name="Groupe 73">
            <a:extLst>
              <a:ext uri="{FF2B5EF4-FFF2-40B4-BE49-F238E27FC236}">
                <a16:creationId xmlns:a16="http://schemas.microsoft.com/office/drawing/2014/main" id="{6809DAA1-C650-6CB8-72C6-7553296A1D7F}"/>
              </a:ext>
            </a:extLst>
          </p:cNvPr>
          <p:cNvGrpSpPr/>
          <p:nvPr/>
        </p:nvGrpSpPr>
        <p:grpSpPr>
          <a:xfrm>
            <a:off x="1462892" y="1224931"/>
            <a:ext cx="888179" cy="1002903"/>
            <a:chOff x="4969653" y="1351292"/>
            <a:chExt cx="888179" cy="1002903"/>
          </a:xfrm>
        </p:grpSpPr>
        <p:pic>
          <p:nvPicPr>
            <p:cNvPr id="72" name="Picture 2" descr="Louis Barbillion : directeur institut électrotechnique Grenoble">
              <a:extLst>
                <a:ext uri="{FF2B5EF4-FFF2-40B4-BE49-F238E27FC236}">
                  <a16:creationId xmlns:a16="http://schemas.microsoft.com/office/drawing/2014/main" id="{6BE8F0BF-5640-2411-358C-34D54FFDD7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581" y="1351292"/>
              <a:ext cx="802322" cy="100290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3" name="Ellipse 72">
              <a:extLst>
                <a:ext uri="{FF2B5EF4-FFF2-40B4-BE49-F238E27FC236}">
                  <a16:creationId xmlns:a16="http://schemas.microsoft.com/office/drawing/2014/main" id="{39AE2DF2-FB71-49D6-A6BF-C1E769BB5244}"/>
                </a:ext>
              </a:extLst>
            </p:cNvPr>
            <p:cNvSpPr/>
            <p:nvPr/>
          </p:nvSpPr>
          <p:spPr>
            <a:xfrm>
              <a:off x="4969653" y="1429146"/>
              <a:ext cx="888179" cy="888179"/>
            </a:xfrm>
            <a:prstGeom prst="ellipse">
              <a:avLst/>
            </a:prstGeom>
            <a:noFill/>
            <a:ln w="57150">
              <a:solidFill>
                <a:srgbClr val="00C4B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grpSp>
      <p:pic>
        <p:nvPicPr>
          <p:cNvPr id="104" name="Image 103">
            <a:extLst>
              <a:ext uri="{FF2B5EF4-FFF2-40B4-BE49-F238E27FC236}">
                <a16:creationId xmlns:a16="http://schemas.microsoft.com/office/drawing/2014/main" id="{20C7D842-A8F3-EA71-92D3-E2695B7BE2C3}"/>
              </a:ext>
            </a:extLst>
          </p:cNvPr>
          <p:cNvPicPr>
            <a:picLocks noChangeAspect="1"/>
          </p:cNvPicPr>
          <p:nvPr/>
        </p:nvPicPr>
        <p:blipFill>
          <a:blip r:embed="rId6"/>
          <a:stretch>
            <a:fillRect/>
          </a:stretch>
        </p:blipFill>
        <p:spPr>
          <a:xfrm>
            <a:off x="3558096" y="3663930"/>
            <a:ext cx="1325673" cy="1163792"/>
          </a:xfrm>
          <a:prstGeom prst="ellipse">
            <a:avLst/>
          </a:prstGeom>
          <a:ln>
            <a:noFill/>
          </a:ln>
          <a:effectLst>
            <a:softEdge rad="112500"/>
          </a:effectLst>
        </p:spPr>
      </p:pic>
      <p:pic>
        <p:nvPicPr>
          <p:cNvPr id="2054" name="Picture 6" descr="Le site scientifique et universitaire Grenoble Alpes rend hommage à Michel  Soutif - Newsroom - Université Grenoble Alpes">
            <a:extLst>
              <a:ext uri="{FF2B5EF4-FFF2-40B4-BE49-F238E27FC236}">
                <a16:creationId xmlns:a16="http://schemas.microsoft.com/office/drawing/2014/main" id="{6D992770-64DB-40A8-9E59-84CCD831A81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301" r="30170"/>
          <a:stretch/>
        </p:blipFill>
        <p:spPr bwMode="auto">
          <a:xfrm>
            <a:off x="8448380" y="1275609"/>
            <a:ext cx="1111980" cy="9632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5" name="Ellipse 104">
            <a:extLst>
              <a:ext uri="{FF2B5EF4-FFF2-40B4-BE49-F238E27FC236}">
                <a16:creationId xmlns:a16="http://schemas.microsoft.com/office/drawing/2014/main" id="{8A0F749B-6B6A-1D14-17CC-38EA50B7F0AD}"/>
              </a:ext>
            </a:extLst>
          </p:cNvPr>
          <p:cNvSpPr/>
          <p:nvPr/>
        </p:nvSpPr>
        <p:spPr>
          <a:xfrm>
            <a:off x="8560973" y="1300719"/>
            <a:ext cx="888179" cy="88817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31" name="ZoneTexte 30">
            <a:extLst>
              <a:ext uri="{FF2B5EF4-FFF2-40B4-BE49-F238E27FC236}">
                <a16:creationId xmlns:a16="http://schemas.microsoft.com/office/drawing/2014/main" id="{F7271421-86D1-0809-4A40-BF76A9E50493}"/>
              </a:ext>
            </a:extLst>
          </p:cNvPr>
          <p:cNvSpPr txBox="1"/>
          <p:nvPr/>
        </p:nvSpPr>
        <p:spPr>
          <a:xfrm>
            <a:off x="4812724" y="1567383"/>
            <a:ext cx="1456666" cy="379656"/>
          </a:xfrm>
          <a:prstGeom prst="rect">
            <a:avLst/>
          </a:prstGeom>
          <a:noFill/>
        </p:spPr>
        <p:txBody>
          <a:bodyPr wrap="square" numCol="1" rtlCol="0">
            <a:spAutoFit/>
          </a:bodyPr>
          <a:lstStyle>
            <a:defPPr>
              <a:defRPr lang="fr-FR"/>
            </a:defPPr>
            <a:lvl1pPr>
              <a:defRPr sz="1867">
                <a:solidFill>
                  <a:schemeClr val="tx1">
                    <a:lumMod val="65000"/>
                    <a:lumOff val="35000"/>
                  </a:schemeClr>
                </a:solidFill>
                <a:latin typeface="Franklin Gothic Demi Cond" panose="020B0706030402020204" pitchFamily="34" charset="0"/>
              </a:defRPr>
            </a:lvl1pPr>
          </a:lstStyle>
          <a:p>
            <a:r>
              <a:rPr lang="fr-FR" dirty="0"/>
              <a:t>J. </a:t>
            </a:r>
            <a:r>
              <a:rPr lang="fr-FR" cap="all" dirty="0" err="1"/>
              <a:t>Kuntzman</a:t>
            </a:r>
            <a:endParaRPr lang="fr-FR" cap="all" dirty="0"/>
          </a:p>
        </p:txBody>
      </p:sp>
      <p:grpSp>
        <p:nvGrpSpPr>
          <p:cNvPr id="32" name="Groupe 31">
            <a:extLst>
              <a:ext uri="{FF2B5EF4-FFF2-40B4-BE49-F238E27FC236}">
                <a16:creationId xmlns:a16="http://schemas.microsoft.com/office/drawing/2014/main" id="{EBC6239C-56A5-DA63-6AA6-424E83DB45D9}"/>
              </a:ext>
            </a:extLst>
          </p:cNvPr>
          <p:cNvGrpSpPr/>
          <p:nvPr/>
        </p:nvGrpSpPr>
        <p:grpSpPr>
          <a:xfrm>
            <a:off x="6222244" y="1189635"/>
            <a:ext cx="994929" cy="1003044"/>
            <a:chOff x="10537377" y="1300720"/>
            <a:chExt cx="994929" cy="1003044"/>
          </a:xfrm>
        </p:grpSpPr>
        <p:pic>
          <p:nvPicPr>
            <p:cNvPr id="33" name="Picture 2" descr="Jean Kuntzmann - Laboratoire Jean Kuntzmann">
              <a:extLst>
                <a:ext uri="{FF2B5EF4-FFF2-40B4-BE49-F238E27FC236}">
                  <a16:creationId xmlns:a16="http://schemas.microsoft.com/office/drawing/2014/main" id="{EBBBB976-6218-28FB-C8D7-C1321DEAA2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34" t="-2974" r="-6134" b="37057"/>
            <a:stretch/>
          </p:blipFill>
          <p:spPr bwMode="auto">
            <a:xfrm>
              <a:off x="10537377" y="1300720"/>
              <a:ext cx="994929" cy="100304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4" name="Ellipse 33">
              <a:extLst>
                <a:ext uri="{FF2B5EF4-FFF2-40B4-BE49-F238E27FC236}">
                  <a16:creationId xmlns:a16="http://schemas.microsoft.com/office/drawing/2014/main" id="{14AA3BD0-4F35-4F98-CBBE-717243A8B7E2}"/>
                </a:ext>
              </a:extLst>
            </p:cNvPr>
            <p:cNvSpPr/>
            <p:nvPr/>
          </p:nvSpPr>
          <p:spPr>
            <a:xfrm>
              <a:off x="10614141" y="1415584"/>
              <a:ext cx="888179" cy="888179"/>
            </a:xfrm>
            <a:prstGeom prst="ellipse">
              <a:avLst/>
            </a:prstGeom>
            <a:noFill/>
            <a:ln w="57150">
              <a:solidFill>
                <a:srgbClr val="00A3E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grpSp>
      <p:grpSp>
        <p:nvGrpSpPr>
          <p:cNvPr id="35" name="Groupe 34">
            <a:extLst>
              <a:ext uri="{FF2B5EF4-FFF2-40B4-BE49-F238E27FC236}">
                <a16:creationId xmlns:a16="http://schemas.microsoft.com/office/drawing/2014/main" id="{7B096AEB-57E9-5A9D-9F70-E4BA2FE426E8}"/>
              </a:ext>
            </a:extLst>
          </p:cNvPr>
          <p:cNvGrpSpPr/>
          <p:nvPr/>
        </p:nvGrpSpPr>
        <p:grpSpPr>
          <a:xfrm>
            <a:off x="4618565" y="2649796"/>
            <a:ext cx="2725041" cy="3216356"/>
            <a:chOff x="2478065" y="2067694"/>
            <a:chExt cx="2043781" cy="2412267"/>
          </a:xfrm>
        </p:grpSpPr>
        <p:cxnSp>
          <p:nvCxnSpPr>
            <p:cNvPr id="36" name="Connecteur droit 35">
              <a:extLst>
                <a:ext uri="{FF2B5EF4-FFF2-40B4-BE49-F238E27FC236}">
                  <a16:creationId xmlns:a16="http://schemas.microsoft.com/office/drawing/2014/main" id="{B844DC17-4CF0-BB00-4A4E-E9B17C81B371}"/>
                </a:ext>
              </a:extLst>
            </p:cNvPr>
            <p:cNvCxnSpPr/>
            <p:nvPr/>
          </p:nvCxnSpPr>
          <p:spPr>
            <a:xfrm>
              <a:off x="4041175" y="2067694"/>
              <a:ext cx="0" cy="792088"/>
            </a:xfrm>
            <a:prstGeom prst="line">
              <a:avLst/>
            </a:prstGeom>
            <a:ln w="38100">
              <a:solidFill>
                <a:srgbClr val="00A3E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Corde 37">
              <a:extLst>
                <a:ext uri="{FF2B5EF4-FFF2-40B4-BE49-F238E27FC236}">
                  <a16:creationId xmlns:a16="http://schemas.microsoft.com/office/drawing/2014/main" id="{B76CE7D6-4823-EFCA-5E20-56E45CA729B5}"/>
                </a:ext>
              </a:extLst>
            </p:cNvPr>
            <p:cNvSpPr/>
            <p:nvPr/>
          </p:nvSpPr>
          <p:spPr>
            <a:xfrm>
              <a:off x="3543054" y="2751769"/>
              <a:ext cx="972108" cy="972109"/>
            </a:xfrm>
            <a:prstGeom prst="chord">
              <a:avLst>
                <a:gd name="adj1" fmla="val 5287120"/>
                <a:gd name="adj2" fmla="val 16267078"/>
              </a:avLst>
            </a:prstGeom>
            <a:noFill/>
            <a:ln w="38100">
              <a:solidFill>
                <a:srgbClr val="00A3E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39" name="Connecteur droit 38">
              <a:extLst>
                <a:ext uri="{FF2B5EF4-FFF2-40B4-BE49-F238E27FC236}">
                  <a16:creationId xmlns:a16="http://schemas.microsoft.com/office/drawing/2014/main" id="{06F87D6F-215B-8F24-BF3E-1BDF0D75BCFD}"/>
                </a:ext>
              </a:extLst>
            </p:cNvPr>
            <p:cNvCxnSpPr/>
            <p:nvPr/>
          </p:nvCxnSpPr>
          <p:spPr>
            <a:xfrm>
              <a:off x="4047110" y="3651870"/>
              <a:ext cx="0" cy="828091"/>
            </a:xfrm>
            <a:prstGeom prst="line">
              <a:avLst/>
            </a:prstGeom>
            <a:ln w="38100">
              <a:solidFill>
                <a:srgbClr val="00A3E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78F57EAA-1B28-F9DE-CAF2-C99188F3616D}"/>
                </a:ext>
              </a:extLst>
            </p:cNvPr>
            <p:cNvSpPr/>
            <p:nvPr/>
          </p:nvSpPr>
          <p:spPr>
            <a:xfrm>
              <a:off x="3571260" y="2780631"/>
              <a:ext cx="950586" cy="915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41" name="Ellipse 40">
              <a:extLst>
                <a:ext uri="{FF2B5EF4-FFF2-40B4-BE49-F238E27FC236}">
                  <a16:creationId xmlns:a16="http://schemas.microsoft.com/office/drawing/2014/main" id="{820FE40F-8379-CE1A-599C-6061BB8208BA}"/>
                </a:ext>
              </a:extLst>
            </p:cNvPr>
            <p:cNvSpPr/>
            <p:nvPr/>
          </p:nvSpPr>
          <p:spPr>
            <a:xfrm>
              <a:off x="3703078" y="2895785"/>
              <a:ext cx="666134" cy="666134"/>
            </a:xfrm>
            <a:prstGeom prst="ellipse">
              <a:avLst/>
            </a:prstGeom>
            <a:solidFill>
              <a:srgbClr val="00A3E2"/>
            </a:solidFill>
            <a:ln>
              <a:solidFill>
                <a:srgbClr val="00A3E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45" name="Connecteur droit 44">
              <a:extLst>
                <a:ext uri="{FF2B5EF4-FFF2-40B4-BE49-F238E27FC236}">
                  <a16:creationId xmlns:a16="http://schemas.microsoft.com/office/drawing/2014/main" id="{E1F900A6-DE65-3C6B-9C27-6065749DD12E}"/>
                </a:ext>
              </a:extLst>
            </p:cNvPr>
            <p:cNvCxnSpPr/>
            <p:nvPr/>
          </p:nvCxnSpPr>
          <p:spPr>
            <a:xfrm flipH="1">
              <a:off x="2478065" y="3255825"/>
              <a:ext cx="1058306" cy="0"/>
            </a:xfrm>
            <a:prstGeom prst="line">
              <a:avLst/>
            </a:prstGeom>
            <a:ln w="38100">
              <a:solidFill>
                <a:srgbClr val="00A3E2"/>
              </a:solidFill>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8F1610E9-4897-1E6B-CA94-5AE6D58E44FE}"/>
              </a:ext>
            </a:extLst>
          </p:cNvPr>
          <p:cNvSpPr/>
          <p:nvPr/>
        </p:nvSpPr>
        <p:spPr>
          <a:xfrm>
            <a:off x="4386399" y="3378214"/>
            <a:ext cx="1769138" cy="677108"/>
          </a:xfrm>
          <a:prstGeom prst="rect">
            <a:avLst/>
          </a:prstGeom>
        </p:spPr>
        <p:txBody>
          <a:bodyPr wrap="none" numCol="1">
            <a:spAutoFit/>
          </a:bodyPr>
          <a:lstStyle/>
          <a:p>
            <a:pPr algn="r"/>
            <a:r>
              <a:rPr lang="fr-FR" altLang="fr-FR" sz="1900" dirty="0">
                <a:solidFill>
                  <a:srgbClr val="00A3E2"/>
                </a:solidFill>
                <a:latin typeface="Franklin Gothic Demi Cond" panose="020B0706030402020204" pitchFamily="34" charset="0"/>
              </a:rPr>
              <a:t>  PIONNIER DE </a:t>
            </a:r>
          </a:p>
          <a:p>
            <a:pPr algn="r"/>
            <a:r>
              <a:rPr lang="fr-FR" altLang="fr-FR" sz="1900" dirty="0">
                <a:solidFill>
                  <a:srgbClr val="00A3E2"/>
                </a:solidFill>
                <a:latin typeface="Franklin Gothic Demi Cond" panose="020B0706030402020204" pitchFamily="34" charset="0"/>
              </a:rPr>
              <a:t>L’INFORMATIQUE</a:t>
            </a:r>
          </a:p>
        </p:txBody>
      </p:sp>
      <p:sp>
        <p:nvSpPr>
          <p:cNvPr id="62" name="ZoneTexte 61">
            <a:extLst>
              <a:ext uri="{FF2B5EF4-FFF2-40B4-BE49-F238E27FC236}">
                <a16:creationId xmlns:a16="http://schemas.microsoft.com/office/drawing/2014/main" id="{205B24A5-190E-32DF-19B5-06897E03635B}"/>
              </a:ext>
            </a:extLst>
          </p:cNvPr>
          <p:cNvSpPr txBox="1"/>
          <p:nvPr/>
        </p:nvSpPr>
        <p:spPr>
          <a:xfrm>
            <a:off x="6087557" y="2136238"/>
            <a:ext cx="1130775" cy="502766"/>
          </a:xfrm>
          <a:prstGeom prst="rect">
            <a:avLst/>
          </a:prstGeom>
          <a:noFill/>
        </p:spPr>
        <p:txBody>
          <a:bodyPr wrap="square" numCol="1" rtlCol="0">
            <a:spAutoFit/>
          </a:bodyPr>
          <a:lstStyle/>
          <a:p>
            <a:pPr algn="ctr"/>
            <a:r>
              <a:rPr lang="fr-FR" altLang="fr-FR" sz="2667" dirty="0">
                <a:solidFill>
                  <a:schemeClr val="tx1">
                    <a:lumMod val="65000"/>
                    <a:lumOff val="35000"/>
                  </a:schemeClr>
                </a:solidFill>
                <a:latin typeface="Franklin Gothic Demi Cond" panose="020B0706030402020204" pitchFamily="34" charset="0"/>
              </a:rPr>
              <a:t>1951</a:t>
            </a:r>
          </a:p>
        </p:txBody>
      </p:sp>
      <p:sp>
        <p:nvSpPr>
          <p:cNvPr id="64" name="ZoneTexte 63">
            <a:extLst>
              <a:ext uri="{FF2B5EF4-FFF2-40B4-BE49-F238E27FC236}">
                <a16:creationId xmlns:a16="http://schemas.microsoft.com/office/drawing/2014/main" id="{562C9B45-10C5-FEFC-77ED-D3E88B6ECB8C}"/>
              </a:ext>
            </a:extLst>
          </p:cNvPr>
          <p:cNvSpPr txBox="1"/>
          <p:nvPr/>
        </p:nvSpPr>
        <p:spPr>
          <a:xfrm>
            <a:off x="4481209" y="4379620"/>
            <a:ext cx="1734994" cy="877163"/>
          </a:xfrm>
          <a:prstGeom prst="rect">
            <a:avLst/>
          </a:prstGeom>
          <a:noFill/>
        </p:spPr>
        <p:txBody>
          <a:bodyPr wrap="square">
            <a:spAutoFit/>
          </a:bodyPr>
          <a:lstStyle/>
          <a:p>
            <a:pPr algn="r"/>
            <a:r>
              <a:rPr lang="fr-FR" sz="1700" cap="all" dirty="0">
                <a:solidFill>
                  <a:schemeClr val="tx1">
                    <a:lumMod val="65000"/>
                    <a:lumOff val="35000"/>
                  </a:schemeClr>
                </a:solidFill>
                <a:latin typeface="Franklin Gothic Medium Cond" panose="020B0606030402020204" pitchFamily="34" charset="0"/>
              </a:rPr>
              <a:t>1</a:t>
            </a:r>
            <a:r>
              <a:rPr lang="fr-FR" sz="1700" cap="all" baseline="30000" dirty="0">
                <a:solidFill>
                  <a:schemeClr val="tx1">
                    <a:lumMod val="65000"/>
                    <a:lumOff val="35000"/>
                  </a:schemeClr>
                </a:solidFill>
                <a:latin typeface="Franklin Gothic Medium Cond" panose="020B0606030402020204" pitchFamily="34" charset="0"/>
              </a:rPr>
              <a:t>ER</a:t>
            </a:r>
            <a:r>
              <a:rPr lang="fr-FR" sz="1700" cap="all" dirty="0">
                <a:solidFill>
                  <a:schemeClr val="tx1">
                    <a:lumMod val="65000"/>
                    <a:lumOff val="35000"/>
                  </a:schemeClr>
                </a:solidFill>
                <a:latin typeface="Franklin Gothic Medium Cond" panose="020B0606030402020204" pitchFamily="34" charset="0"/>
              </a:rPr>
              <a:t>  laboratoire   français de calcul</a:t>
            </a:r>
          </a:p>
        </p:txBody>
      </p:sp>
      <p:sp>
        <p:nvSpPr>
          <p:cNvPr id="3" name="Rectangle 2">
            <a:extLst>
              <a:ext uri="{FF2B5EF4-FFF2-40B4-BE49-F238E27FC236}">
                <a16:creationId xmlns:a16="http://schemas.microsoft.com/office/drawing/2014/main" id="{710AB8EE-1636-B05B-9668-C12D71CCA28E}"/>
              </a:ext>
            </a:extLst>
          </p:cNvPr>
          <p:cNvSpPr/>
          <p:nvPr/>
        </p:nvSpPr>
        <p:spPr>
          <a:xfrm>
            <a:off x="2162039" y="3371644"/>
            <a:ext cx="2090530" cy="677108"/>
          </a:xfrm>
          <a:prstGeom prst="rect">
            <a:avLst/>
          </a:prstGeom>
        </p:spPr>
        <p:txBody>
          <a:bodyPr wrap="square" numCol="1">
            <a:spAutoFit/>
          </a:bodyPr>
          <a:lstStyle/>
          <a:p>
            <a:r>
              <a:rPr lang="fr-FR" altLang="fr-FR" sz="1900" dirty="0">
                <a:latin typeface="Franklin Gothic Demi Cond" panose="020B0706030402020204" pitchFamily="34" charset="0"/>
              </a:rPr>
              <a:t>PRIX NOBEL </a:t>
            </a:r>
          </a:p>
          <a:p>
            <a:r>
              <a:rPr lang="fr-FR" altLang="fr-FR" sz="1900" dirty="0">
                <a:latin typeface="Franklin Gothic Demi Cond" panose="020B0706030402020204" pitchFamily="34" charset="0"/>
              </a:rPr>
              <a:t>DE PHYSIQUE</a:t>
            </a:r>
          </a:p>
        </p:txBody>
      </p:sp>
      <p:sp>
        <p:nvSpPr>
          <p:cNvPr id="5" name="ZoneTexte 4">
            <a:extLst>
              <a:ext uri="{FF2B5EF4-FFF2-40B4-BE49-F238E27FC236}">
                <a16:creationId xmlns:a16="http://schemas.microsoft.com/office/drawing/2014/main" id="{A7C8ED92-48BF-843B-3CC4-1230415ACB38}"/>
              </a:ext>
            </a:extLst>
          </p:cNvPr>
          <p:cNvSpPr txBox="1"/>
          <p:nvPr/>
        </p:nvSpPr>
        <p:spPr>
          <a:xfrm>
            <a:off x="2090978" y="4463495"/>
            <a:ext cx="2048367" cy="1215717"/>
          </a:xfrm>
          <a:prstGeom prst="rect">
            <a:avLst/>
          </a:prstGeom>
          <a:noFill/>
        </p:spPr>
        <p:txBody>
          <a:bodyPr wrap="square" numCol="1" rtlCol="0">
            <a:spAutoFit/>
          </a:bodyPr>
          <a:lstStyle/>
          <a:p>
            <a:r>
              <a:rPr lang="fr-FR" altLang="fr-FR" sz="1700" dirty="0">
                <a:solidFill>
                  <a:schemeClr val="tx1">
                    <a:lumMod val="65000"/>
                    <a:lumOff val="35000"/>
                  </a:schemeClr>
                </a:solidFill>
                <a:latin typeface="Franklin Gothic Medium Cond" panose="020B0606030402020204" pitchFamily="34" charset="0"/>
              </a:rPr>
              <a:t>RECHERCHE </a:t>
            </a:r>
          </a:p>
          <a:p>
            <a:r>
              <a:rPr lang="fr-FR" altLang="fr-FR" sz="1700" dirty="0">
                <a:solidFill>
                  <a:schemeClr val="tx1">
                    <a:lumMod val="65000"/>
                    <a:lumOff val="35000"/>
                  </a:schemeClr>
                </a:solidFill>
                <a:latin typeface="Franklin Gothic Medium Cond" panose="020B0606030402020204" pitchFamily="34" charset="0"/>
              </a:rPr>
              <a:t>EN FERRIMAGNETISME</a:t>
            </a:r>
          </a:p>
          <a:p>
            <a:pPr>
              <a:spcBef>
                <a:spcPts val="600"/>
              </a:spcBef>
            </a:pPr>
            <a:r>
              <a:rPr lang="fr-FR" altLang="fr-FR" sz="1700" dirty="0">
                <a:solidFill>
                  <a:schemeClr val="tx1">
                    <a:lumMod val="65000"/>
                    <a:lumOff val="35000"/>
                  </a:schemeClr>
                </a:solidFill>
                <a:latin typeface="Franklin Gothic Medium Cond" panose="020B0606030402020204" pitchFamily="34" charset="0"/>
              </a:rPr>
              <a:t>1</a:t>
            </a:r>
            <a:r>
              <a:rPr lang="fr-FR" altLang="fr-FR" sz="1700" baseline="30000" dirty="0">
                <a:solidFill>
                  <a:schemeClr val="tx1">
                    <a:lumMod val="65000"/>
                    <a:lumOff val="35000"/>
                  </a:schemeClr>
                </a:solidFill>
                <a:latin typeface="Franklin Gothic Medium Cond" panose="020B0606030402020204" pitchFamily="34" charset="0"/>
              </a:rPr>
              <a:t>ER</a:t>
            </a:r>
            <a:r>
              <a:rPr lang="fr-FR" altLang="fr-FR" sz="1700" dirty="0">
                <a:solidFill>
                  <a:schemeClr val="tx1">
                    <a:lumMod val="65000"/>
                    <a:lumOff val="35000"/>
                  </a:schemeClr>
                </a:solidFill>
                <a:latin typeface="Franklin Gothic Medium Cond" panose="020B0606030402020204" pitchFamily="34" charset="0"/>
              </a:rPr>
              <a:t> LABO CNRS DE PROVINCE (1946)</a:t>
            </a:r>
          </a:p>
        </p:txBody>
      </p:sp>
      <p:sp>
        <p:nvSpPr>
          <p:cNvPr id="13" name="ZoneTexte 12">
            <a:extLst>
              <a:ext uri="{FF2B5EF4-FFF2-40B4-BE49-F238E27FC236}">
                <a16:creationId xmlns:a16="http://schemas.microsoft.com/office/drawing/2014/main" id="{451D0573-C3F4-15F9-0DF6-C37BFC8FA646}"/>
              </a:ext>
            </a:extLst>
          </p:cNvPr>
          <p:cNvSpPr txBox="1"/>
          <p:nvPr/>
        </p:nvSpPr>
        <p:spPr>
          <a:xfrm>
            <a:off x="11302959" y="2200817"/>
            <a:ext cx="1071192" cy="502766"/>
          </a:xfrm>
          <a:prstGeom prst="rect">
            <a:avLst/>
          </a:prstGeom>
          <a:noFill/>
        </p:spPr>
        <p:txBody>
          <a:bodyPr wrap="square" numCol="1" rtlCol="0">
            <a:spAutoFit/>
          </a:bodyPr>
          <a:lstStyle/>
          <a:p>
            <a:r>
              <a:rPr lang="fr-FR" altLang="fr-FR" sz="2667" dirty="0">
                <a:solidFill>
                  <a:schemeClr val="tx1">
                    <a:lumMod val="65000"/>
                    <a:lumOff val="35000"/>
                  </a:schemeClr>
                </a:solidFill>
                <a:latin typeface="Franklin Gothic Demi Cond" panose="020B0706030402020204" pitchFamily="34" charset="0"/>
              </a:rPr>
              <a:t>1967</a:t>
            </a:r>
          </a:p>
        </p:txBody>
      </p:sp>
      <p:grpSp>
        <p:nvGrpSpPr>
          <p:cNvPr id="15" name="Groupe 14">
            <a:extLst>
              <a:ext uri="{FF2B5EF4-FFF2-40B4-BE49-F238E27FC236}">
                <a16:creationId xmlns:a16="http://schemas.microsoft.com/office/drawing/2014/main" id="{5944CD87-9351-EA11-5865-8B6329B20AD8}"/>
              </a:ext>
            </a:extLst>
          </p:cNvPr>
          <p:cNvGrpSpPr/>
          <p:nvPr/>
        </p:nvGrpSpPr>
        <p:grpSpPr>
          <a:xfrm>
            <a:off x="9650586" y="2683412"/>
            <a:ext cx="2725041" cy="3216356"/>
            <a:chOff x="2478065" y="2067694"/>
            <a:chExt cx="2043781" cy="2412267"/>
          </a:xfrm>
        </p:grpSpPr>
        <p:cxnSp>
          <p:nvCxnSpPr>
            <p:cNvPr id="16" name="Connecteur droit 15">
              <a:extLst>
                <a:ext uri="{FF2B5EF4-FFF2-40B4-BE49-F238E27FC236}">
                  <a16:creationId xmlns:a16="http://schemas.microsoft.com/office/drawing/2014/main" id="{A4B0B7BF-B06A-95C5-8755-7E92B77FC7C3}"/>
                </a:ext>
              </a:extLst>
            </p:cNvPr>
            <p:cNvCxnSpPr/>
            <p:nvPr/>
          </p:nvCxnSpPr>
          <p:spPr>
            <a:xfrm>
              <a:off x="4041175" y="2067694"/>
              <a:ext cx="0" cy="792088"/>
            </a:xfrm>
            <a:prstGeom prst="line">
              <a:avLst/>
            </a:prstGeom>
            <a:ln w="38100">
              <a:solidFill>
                <a:srgbClr val="00C4B3"/>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Corde 17">
              <a:extLst>
                <a:ext uri="{FF2B5EF4-FFF2-40B4-BE49-F238E27FC236}">
                  <a16:creationId xmlns:a16="http://schemas.microsoft.com/office/drawing/2014/main" id="{2A86B07F-0B92-6D81-92EA-2420F5F98585}"/>
                </a:ext>
              </a:extLst>
            </p:cNvPr>
            <p:cNvSpPr/>
            <p:nvPr/>
          </p:nvSpPr>
          <p:spPr>
            <a:xfrm>
              <a:off x="3543054" y="2751769"/>
              <a:ext cx="972108" cy="972109"/>
            </a:xfrm>
            <a:prstGeom prst="chord">
              <a:avLst>
                <a:gd name="adj1" fmla="val 5287120"/>
                <a:gd name="adj2" fmla="val 16267078"/>
              </a:avLst>
            </a:prstGeom>
            <a:noFill/>
            <a:ln w="38100">
              <a:solidFill>
                <a:srgbClr val="00C4B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21" name="Connecteur droit 20">
              <a:extLst>
                <a:ext uri="{FF2B5EF4-FFF2-40B4-BE49-F238E27FC236}">
                  <a16:creationId xmlns:a16="http://schemas.microsoft.com/office/drawing/2014/main" id="{4A17774A-79EA-89F3-2BBA-52E5AD2A4EC0}"/>
                </a:ext>
              </a:extLst>
            </p:cNvPr>
            <p:cNvCxnSpPr/>
            <p:nvPr/>
          </p:nvCxnSpPr>
          <p:spPr>
            <a:xfrm>
              <a:off x="4047110" y="3651870"/>
              <a:ext cx="0" cy="828091"/>
            </a:xfrm>
            <a:prstGeom prst="line">
              <a:avLst/>
            </a:prstGeom>
            <a:ln w="38100">
              <a:solidFill>
                <a:srgbClr val="00C4B3"/>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68E627E3-4883-D93E-99EA-05C865F8BB36}"/>
                </a:ext>
              </a:extLst>
            </p:cNvPr>
            <p:cNvSpPr/>
            <p:nvPr/>
          </p:nvSpPr>
          <p:spPr>
            <a:xfrm>
              <a:off x="3571260" y="2780631"/>
              <a:ext cx="950586" cy="915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24" name="Connecteur droit 23">
              <a:extLst>
                <a:ext uri="{FF2B5EF4-FFF2-40B4-BE49-F238E27FC236}">
                  <a16:creationId xmlns:a16="http://schemas.microsoft.com/office/drawing/2014/main" id="{F01377E7-F615-6C88-F990-D82F097DE935}"/>
                </a:ext>
              </a:extLst>
            </p:cNvPr>
            <p:cNvCxnSpPr/>
            <p:nvPr/>
          </p:nvCxnSpPr>
          <p:spPr>
            <a:xfrm flipH="1">
              <a:off x="2478065" y="3255825"/>
              <a:ext cx="1058306" cy="0"/>
            </a:xfrm>
            <a:prstGeom prst="line">
              <a:avLst/>
            </a:prstGeom>
            <a:ln w="38100">
              <a:solidFill>
                <a:srgbClr val="00C4B3"/>
              </a:solidFill>
            </a:ln>
          </p:spPr>
          <p:style>
            <a:lnRef idx="1">
              <a:schemeClr val="accent1"/>
            </a:lnRef>
            <a:fillRef idx="0">
              <a:schemeClr val="accent1"/>
            </a:fillRef>
            <a:effectRef idx="0">
              <a:schemeClr val="accent1"/>
            </a:effectRef>
            <a:fontRef idx="minor">
              <a:schemeClr val="tx1"/>
            </a:fontRef>
          </p:style>
        </p:cxnSp>
      </p:grpSp>
      <p:sp>
        <p:nvSpPr>
          <p:cNvPr id="26" name="ZoneTexte 25">
            <a:extLst>
              <a:ext uri="{FF2B5EF4-FFF2-40B4-BE49-F238E27FC236}">
                <a16:creationId xmlns:a16="http://schemas.microsoft.com/office/drawing/2014/main" id="{251F7E4D-6485-FB5D-0840-D7C60A4B979B}"/>
              </a:ext>
            </a:extLst>
          </p:cNvPr>
          <p:cNvSpPr txBox="1"/>
          <p:nvPr/>
        </p:nvSpPr>
        <p:spPr>
          <a:xfrm>
            <a:off x="9768920" y="1576996"/>
            <a:ext cx="1574766" cy="379656"/>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Demi Cond" panose="020B0706030402020204" pitchFamily="34" charset="0"/>
              </a:rPr>
              <a:t>M. CORDELLE</a:t>
            </a:r>
            <a:endParaRPr lang="fr-FR" altLang="fr-FR" sz="1867" dirty="0">
              <a:solidFill>
                <a:schemeClr val="tx1">
                  <a:lumMod val="65000"/>
                  <a:lumOff val="35000"/>
                </a:schemeClr>
              </a:solidFill>
              <a:latin typeface="Franklin Gothic Medium Cond" panose="020B0606030402020204" pitchFamily="34" charset="0"/>
            </a:endParaRPr>
          </a:p>
        </p:txBody>
      </p:sp>
      <p:sp>
        <p:nvSpPr>
          <p:cNvPr id="27" name="Rectangle 26">
            <a:extLst>
              <a:ext uri="{FF2B5EF4-FFF2-40B4-BE49-F238E27FC236}">
                <a16:creationId xmlns:a16="http://schemas.microsoft.com/office/drawing/2014/main" id="{355F39CE-957D-C38F-2C03-292ABEE80C2A}"/>
              </a:ext>
            </a:extLst>
          </p:cNvPr>
          <p:cNvSpPr/>
          <p:nvPr/>
        </p:nvSpPr>
        <p:spPr>
          <a:xfrm>
            <a:off x="9846214" y="3381625"/>
            <a:ext cx="1461297" cy="677108"/>
          </a:xfrm>
          <a:prstGeom prst="rect">
            <a:avLst/>
          </a:prstGeom>
        </p:spPr>
        <p:txBody>
          <a:bodyPr wrap="none" numCol="1">
            <a:spAutoFit/>
          </a:bodyPr>
          <a:lstStyle/>
          <a:p>
            <a:r>
              <a:rPr lang="fr-FR" altLang="fr-FR" sz="1900" dirty="0">
                <a:solidFill>
                  <a:srgbClr val="00C4B3"/>
                </a:solidFill>
                <a:latin typeface="Franklin Gothic Demi Cond" panose="020B0706030402020204" pitchFamily="34" charset="0"/>
              </a:rPr>
              <a:t>  MICRO-ELEC</a:t>
            </a:r>
          </a:p>
          <a:p>
            <a:r>
              <a:rPr lang="fr-FR" altLang="fr-FR" sz="1900" dirty="0">
                <a:solidFill>
                  <a:srgbClr val="00C4B3"/>
                </a:solidFill>
                <a:latin typeface="Franklin Gothic Demi Cond" panose="020B0706030402020204" pitchFamily="34" charset="0"/>
              </a:rPr>
              <a:t>     TRONIQUE</a:t>
            </a:r>
          </a:p>
        </p:txBody>
      </p:sp>
      <p:sp>
        <p:nvSpPr>
          <p:cNvPr id="28" name="ZoneTexte 27">
            <a:extLst>
              <a:ext uri="{FF2B5EF4-FFF2-40B4-BE49-F238E27FC236}">
                <a16:creationId xmlns:a16="http://schemas.microsoft.com/office/drawing/2014/main" id="{C76682FE-B3C6-1FB8-87F0-E6973EFD30BE}"/>
              </a:ext>
            </a:extLst>
          </p:cNvPr>
          <p:cNvSpPr txBox="1"/>
          <p:nvPr/>
        </p:nvSpPr>
        <p:spPr>
          <a:xfrm>
            <a:off x="9369097" y="4473144"/>
            <a:ext cx="1857198" cy="954300"/>
          </a:xfrm>
          <a:prstGeom prst="rect">
            <a:avLst/>
          </a:prstGeom>
          <a:noFill/>
        </p:spPr>
        <p:txBody>
          <a:bodyPr wrap="square" numCol="1" rtlCol="0">
            <a:spAutoFit/>
          </a:bodyPr>
          <a:lstStyle/>
          <a:p>
            <a:pPr algn="r"/>
            <a:r>
              <a:rPr lang="fr-FR" altLang="fr-FR" sz="1867" dirty="0">
                <a:solidFill>
                  <a:schemeClr val="tx1">
                    <a:lumMod val="65000"/>
                    <a:lumOff val="35000"/>
                  </a:schemeClr>
                </a:solidFill>
                <a:latin typeface="Franklin Gothic Medium Cond" panose="020B0606030402020204" pitchFamily="34" charset="0"/>
              </a:rPr>
              <a:t>1</a:t>
            </a:r>
            <a:r>
              <a:rPr lang="fr-FR" altLang="fr-FR" sz="1867" baseline="30000" dirty="0">
                <a:solidFill>
                  <a:schemeClr val="tx1">
                    <a:lumMod val="65000"/>
                    <a:lumOff val="35000"/>
                  </a:schemeClr>
                </a:solidFill>
                <a:latin typeface="Franklin Gothic Medium Cond" panose="020B0606030402020204" pitchFamily="34" charset="0"/>
              </a:rPr>
              <a:t>ER</a:t>
            </a:r>
            <a:r>
              <a:rPr lang="fr-FR" altLang="fr-FR" sz="1867" dirty="0">
                <a:solidFill>
                  <a:schemeClr val="tx1">
                    <a:lumMod val="65000"/>
                    <a:lumOff val="35000"/>
                  </a:schemeClr>
                </a:solidFill>
                <a:latin typeface="Franklin Gothic Medium Cond" panose="020B0606030402020204" pitchFamily="34" charset="0"/>
              </a:rPr>
              <a:t> LABO </a:t>
            </a:r>
            <a:r>
              <a:rPr lang="fr-FR" altLang="fr-FR" sz="1867" cap="small" dirty="0">
                <a:solidFill>
                  <a:schemeClr val="tx1">
                    <a:lumMod val="65000"/>
                    <a:lumOff val="35000"/>
                  </a:schemeClr>
                </a:solidFill>
                <a:latin typeface="Franklin Gothic Medium Cond" panose="020B0606030402020204" pitchFamily="34" charset="0"/>
              </a:rPr>
              <a:t>d’Electronique</a:t>
            </a:r>
            <a:r>
              <a:rPr lang="fr-FR" altLang="fr-FR" sz="1867" dirty="0">
                <a:solidFill>
                  <a:schemeClr val="tx1">
                    <a:lumMod val="65000"/>
                    <a:lumOff val="35000"/>
                  </a:schemeClr>
                </a:solidFill>
                <a:latin typeface="Franklin Gothic Medium Cond" panose="020B0606030402020204" pitchFamily="34" charset="0"/>
              </a:rPr>
              <a:t> </a:t>
            </a:r>
            <a:r>
              <a:rPr lang="fr-FR" altLang="fr-FR" sz="1867" cap="small" dirty="0">
                <a:solidFill>
                  <a:schemeClr val="tx1">
                    <a:lumMod val="65000"/>
                    <a:lumOff val="35000"/>
                  </a:schemeClr>
                </a:solidFill>
                <a:latin typeface="Franklin Gothic Medium Cond" panose="020B0606030402020204" pitchFamily="34" charset="0"/>
              </a:rPr>
              <a:t>intégré</a:t>
            </a:r>
          </a:p>
        </p:txBody>
      </p:sp>
      <p:pic>
        <p:nvPicPr>
          <p:cNvPr id="1026" name="Picture 2" descr="CEA Leti - Vidéo Corporate - Newic Video">
            <a:extLst>
              <a:ext uri="{FF2B5EF4-FFF2-40B4-BE49-F238E27FC236}">
                <a16:creationId xmlns:a16="http://schemas.microsoft.com/office/drawing/2014/main" id="{AE06FE39-CB84-D3F5-EEBA-913346EBF4D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599" t="8141" r="16239" b="32295"/>
          <a:stretch>
            <a:fillRect/>
          </a:stretch>
        </p:blipFill>
        <p:spPr bwMode="auto">
          <a:xfrm>
            <a:off x="11168752" y="1189635"/>
            <a:ext cx="1181953" cy="115859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4" name="Ellipse 43">
            <a:extLst>
              <a:ext uri="{FF2B5EF4-FFF2-40B4-BE49-F238E27FC236}">
                <a16:creationId xmlns:a16="http://schemas.microsoft.com/office/drawing/2014/main" id="{B00D23F0-7634-5016-6D91-538F8AF3EAB8}"/>
              </a:ext>
            </a:extLst>
          </p:cNvPr>
          <p:cNvSpPr/>
          <p:nvPr/>
        </p:nvSpPr>
        <p:spPr>
          <a:xfrm>
            <a:off x="11337286" y="1312398"/>
            <a:ext cx="888179" cy="888179"/>
          </a:xfrm>
          <a:prstGeom prst="ellipse">
            <a:avLst/>
          </a:prstGeom>
          <a:noFill/>
          <a:ln w="57150">
            <a:solidFill>
              <a:srgbClr val="00C4B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46" name="ZoneTexte 45">
            <a:extLst>
              <a:ext uri="{FF2B5EF4-FFF2-40B4-BE49-F238E27FC236}">
                <a16:creationId xmlns:a16="http://schemas.microsoft.com/office/drawing/2014/main" id="{D45C1AF4-C5B0-6040-06A2-6D31B7B45E6B}"/>
              </a:ext>
            </a:extLst>
          </p:cNvPr>
          <p:cNvSpPr txBox="1"/>
          <p:nvPr/>
        </p:nvSpPr>
        <p:spPr>
          <a:xfrm>
            <a:off x="6902596" y="4463495"/>
            <a:ext cx="2034596" cy="1605889"/>
          </a:xfrm>
          <a:prstGeom prst="rect">
            <a:avLst/>
          </a:prstGeom>
          <a:noFill/>
        </p:spPr>
        <p:txBody>
          <a:bodyPr wrap="square" numCol="1" rtlCol="0">
            <a:spAutoFit/>
          </a:bodyPr>
          <a:lstStyle/>
          <a:p>
            <a:r>
              <a:rPr lang="fr-FR" sz="1867" cap="all" dirty="0">
                <a:solidFill>
                  <a:schemeClr val="tx1">
                    <a:lumMod val="65000"/>
                    <a:lumOff val="35000"/>
                  </a:schemeClr>
                </a:solidFill>
                <a:latin typeface="Franklin Gothic Medium Cond" panose="020B0606030402020204" pitchFamily="34" charset="0"/>
              </a:rPr>
              <a:t>Résonance</a:t>
            </a:r>
            <a:r>
              <a:rPr lang="fr-FR" sz="1867" cap="small" dirty="0">
                <a:solidFill>
                  <a:schemeClr val="tx1">
                    <a:lumMod val="65000"/>
                    <a:lumOff val="35000"/>
                  </a:schemeClr>
                </a:solidFill>
                <a:latin typeface="Franklin Gothic Medium Cond" panose="020B0606030402020204" pitchFamily="34" charset="0"/>
              </a:rPr>
              <a:t> Magnétique Nucléaire </a:t>
            </a:r>
            <a:endParaRPr lang="fr-FR" altLang="fr-FR" sz="1867" cap="small" dirty="0">
              <a:solidFill>
                <a:schemeClr val="tx1">
                  <a:lumMod val="65000"/>
                  <a:lumOff val="35000"/>
                </a:schemeClr>
              </a:solidFill>
              <a:latin typeface="Franklin Gothic Medium Cond" panose="020B0606030402020204" pitchFamily="34" charset="0"/>
            </a:endParaRPr>
          </a:p>
          <a:p>
            <a:pPr algn="r">
              <a:spcBef>
                <a:spcPts val="600"/>
              </a:spcBef>
            </a:pPr>
            <a:r>
              <a:rPr lang="fr-FR" sz="1867" cap="small" dirty="0">
                <a:solidFill>
                  <a:schemeClr val="tx1">
                    <a:lumMod val="65000"/>
                    <a:lumOff val="35000"/>
                  </a:schemeClr>
                </a:solidFill>
                <a:latin typeface="Franklin Gothic Medium Cond" panose="020B0606030402020204" pitchFamily="34" charset="0"/>
              </a:rPr>
              <a:t>1</a:t>
            </a:r>
            <a:r>
              <a:rPr lang="fr-FR" sz="2000" cap="all" baseline="30000" dirty="0">
                <a:solidFill>
                  <a:schemeClr val="tx1">
                    <a:lumMod val="65000"/>
                    <a:lumOff val="35000"/>
                  </a:schemeClr>
                </a:solidFill>
                <a:latin typeface="Franklin Gothic Medium Cond" panose="020B0606030402020204" pitchFamily="34" charset="0"/>
              </a:rPr>
              <a:t>ER</a:t>
            </a:r>
            <a:r>
              <a:rPr lang="fr-FR" sz="1867" cap="small" dirty="0">
                <a:solidFill>
                  <a:schemeClr val="tx1">
                    <a:lumMod val="65000"/>
                    <a:lumOff val="35000"/>
                  </a:schemeClr>
                </a:solidFill>
                <a:latin typeface="Franklin Gothic Medium Cond" panose="020B0606030402020204" pitchFamily="34" charset="0"/>
              </a:rPr>
              <a:t> scanner français à rayons X sur corps entier au </a:t>
            </a:r>
            <a:r>
              <a:rPr lang="fr-FR" altLang="fr-FR" sz="1867" cap="small" dirty="0">
                <a:solidFill>
                  <a:schemeClr val="tx1">
                    <a:lumMod val="65000"/>
                    <a:lumOff val="35000"/>
                  </a:schemeClr>
                </a:solidFill>
                <a:latin typeface="Franklin Gothic Medium Cond" panose="020B0606030402020204" pitchFamily="34" charset="0"/>
              </a:rPr>
              <a:t>CHU</a:t>
            </a:r>
          </a:p>
        </p:txBody>
      </p:sp>
      <p:pic>
        <p:nvPicPr>
          <p:cNvPr id="1028" name="Picture 4" descr="CEA Tech Fr - La plate-forme d'émulation MENTOR Veloce désormais accessible  aux industriels">
            <a:extLst>
              <a:ext uri="{FF2B5EF4-FFF2-40B4-BE49-F238E27FC236}">
                <a16:creationId xmlns:a16="http://schemas.microsoft.com/office/drawing/2014/main" id="{9BD26766-086F-493C-54C3-3C00FDB04F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24882" y="3694126"/>
            <a:ext cx="1269691" cy="103680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Informatique : Définition et enjeux de ce langage devenu universel">
            <a:extLst>
              <a:ext uri="{FF2B5EF4-FFF2-40B4-BE49-F238E27FC236}">
                <a16:creationId xmlns:a16="http://schemas.microsoft.com/office/drawing/2014/main" id="{E7B8B929-87B3-B682-4BFD-173ABC60AD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2780" y="3645880"/>
            <a:ext cx="1267574" cy="109485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Presse &amp; Médias - Imagerie médicale : une histoire marquée par les avancées  du CEA">
            <a:extLst>
              <a:ext uri="{FF2B5EF4-FFF2-40B4-BE49-F238E27FC236}">
                <a16:creationId xmlns:a16="http://schemas.microsoft.com/office/drawing/2014/main" id="{C0A7082B-6D39-714E-9754-D2C84F471A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44052" y="3671326"/>
            <a:ext cx="1445516" cy="11123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90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F948E5-4C39-D25C-325A-3149FA0CB19C}"/>
              </a:ext>
            </a:extLst>
          </p:cNvPr>
          <p:cNvSpPr>
            <a:spLocks noGrp="1"/>
          </p:cNvSpPr>
          <p:nvPr>
            <p:ph type="ctrTitle"/>
          </p:nvPr>
        </p:nvSpPr>
        <p:spPr>
          <a:xfrm>
            <a:off x="4945225" y="2225986"/>
            <a:ext cx="7246773" cy="1273175"/>
          </a:xfrm>
          <a:prstGeom prst="rect">
            <a:avLst/>
          </a:prstGeom>
        </p:spPr>
        <p:txBody>
          <a:bodyPr/>
          <a:lstStyle/>
          <a:p>
            <a:r>
              <a:rPr lang="en-US" dirty="0"/>
              <a:t>GRENOBLE ALPES</a:t>
            </a:r>
            <a:br>
              <a:rPr lang="en-US" dirty="0"/>
            </a:br>
            <a:r>
              <a:rPr lang="en-US" dirty="0"/>
              <a:t>UN HUB INDUSTRIEL MAJEUR</a:t>
            </a:r>
            <a:endParaRPr lang="fr-FR" dirty="0"/>
          </a:p>
        </p:txBody>
      </p:sp>
    </p:spTree>
    <p:extLst>
      <p:ext uri="{BB962C8B-B14F-4D97-AF65-F5344CB8AC3E}">
        <p14:creationId xmlns:p14="http://schemas.microsoft.com/office/powerpoint/2010/main" val="135704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llipse 44"/>
          <p:cNvSpPr/>
          <p:nvPr/>
        </p:nvSpPr>
        <p:spPr>
          <a:xfrm>
            <a:off x="208486" y="-1894724"/>
            <a:ext cx="11956151" cy="11772712"/>
          </a:xfrm>
          <a:prstGeom prst="ellipse">
            <a:avLst/>
          </a:prstGeom>
          <a:noFill/>
          <a:ln w="38100">
            <a:solidFill>
              <a:srgbClr val="FA4515"/>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44" name="Ellipse 43"/>
          <p:cNvSpPr/>
          <p:nvPr/>
        </p:nvSpPr>
        <p:spPr>
          <a:xfrm>
            <a:off x="1648646" y="-689812"/>
            <a:ext cx="9286155" cy="9143681"/>
          </a:xfrm>
          <a:prstGeom prst="ellipse">
            <a:avLst/>
          </a:prstGeom>
          <a:noFill/>
          <a:ln w="19050">
            <a:solidFill>
              <a:srgbClr val="FA4515"/>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1" name="Ellipse 10"/>
          <p:cNvSpPr/>
          <p:nvPr/>
        </p:nvSpPr>
        <p:spPr>
          <a:xfrm>
            <a:off x="3046408" y="434774"/>
            <a:ext cx="6724505" cy="6621333"/>
          </a:xfrm>
          <a:prstGeom prst="ellipse">
            <a:avLst/>
          </a:prstGeom>
          <a:noFill/>
          <a:ln w="3175">
            <a:solidFill>
              <a:srgbClr val="FA4515"/>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pic>
        <p:nvPicPr>
          <p:cNvPr id="2050" name="Picture 2" descr="Image result for grenoble alpes logo"/>
          <p:cNvPicPr>
            <a:picLocks noChangeAspect="1" noChangeArrowheads="1"/>
          </p:cNvPicPr>
          <p:nvPr/>
        </p:nvPicPr>
        <p:blipFill rotWithShape="1">
          <a:blip r:embed="rId3">
            <a:extLst>
              <a:ext uri="{28A0092B-C50C-407E-A947-70E740481C1C}">
                <a14:useLocalDpi xmlns:a14="http://schemas.microsoft.com/office/drawing/2010/main" val="0"/>
              </a:ext>
            </a:extLst>
          </a:blip>
          <a:srcRect l="33093" t="9093" r="33480" b="18165"/>
          <a:stretch/>
        </p:blipFill>
        <p:spPr>
          <a:xfrm>
            <a:off x="4927284" y="1944563"/>
            <a:ext cx="2180491" cy="30075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om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077" t="-180" r="5673" b="180"/>
          <a:stretch/>
        </p:blipFill>
        <p:spPr>
          <a:xfrm>
            <a:off x="2634204" y="4965282"/>
            <a:ext cx="1215393" cy="1215393"/>
          </a:xfrm>
          <a:prstGeom prst="ellipse">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o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3135263" y="4893489"/>
            <a:ext cx="1634597" cy="12263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etzl rock climbi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500" t="1662" r="28811" b="309"/>
          <a:stretch/>
        </p:blipFill>
        <p:spPr>
          <a:xfrm>
            <a:off x="587708" y="4366428"/>
            <a:ext cx="1803001" cy="1688525"/>
          </a:xfrm>
          <a:prstGeom prst="ellipse">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etzl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274937" y="5504833"/>
            <a:ext cx="1385484" cy="6927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rossignol skie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928" t="11833" r="23034" b="2767"/>
          <a:stretch/>
        </p:blipFill>
        <p:spPr>
          <a:xfrm>
            <a:off x="1958560" y="3187529"/>
            <a:ext cx="1244283" cy="1244283"/>
          </a:xfrm>
          <a:prstGeom prst="ellipse">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69044" y="3103586"/>
            <a:ext cx="1391477" cy="665589"/>
          </a:xfrm>
          <a:prstGeom prst="rect">
            <a:avLst/>
          </a:prstGeom>
        </p:spPr>
      </p:pic>
      <p:pic>
        <p:nvPicPr>
          <p:cNvPr id="2064" name="Picture 16" descr="Image result for chartreuse poste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20" t="37472" r="420" b="1862"/>
          <a:stretch/>
        </p:blipFill>
        <p:spPr>
          <a:xfrm>
            <a:off x="508196" y="2593204"/>
            <a:ext cx="1273051" cy="1273051"/>
          </a:xfrm>
          <a:prstGeom prst="ellipse">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chartreuse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a:xfrm>
            <a:off x="347945" y="3296744"/>
            <a:ext cx="1025857" cy="102585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1875" r="21875"/>
          <a:stretch/>
        </p:blipFill>
        <p:spPr>
          <a:xfrm>
            <a:off x="930806" y="1302684"/>
            <a:ext cx="913001" cy="913001"/>
          </a:xfrm>
          <a:prstGeom prst="ellipse">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araymond logo 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a:xfrm>
            <a:off x="-90663" y="1811703"/>
            <a:ext cx="2042936" cy="72961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rotWithShape="1">
          <a:blip r:embed="rId14" cstate="print">
            <a:extLst>
              <a:ext uri="{28A0092B-C50C-407E-A947-70E740481C1C}">
                <a14:useLocalDpi xmlns:a14="http://schemas.microsoft.com/office/drawing/2010/main" val="0"/>
              </a:ext>
            </a:extLst>
          </a:blip>
          <a:srcRect l="38501" t="9783" r="2627" b="2001"/>
          <a:stretch/>
        </p:blipFill>
        <p:spPr>
          <a:xfrm>
            <a:off x="2129037" y="1236260"/>
            <a:ext cx="1550403" cy="1550403"/>
          </a:xfrm>
          <a:prstGeom prst="ellipse">
            <a:avLst/>
          </a:prstGeom>
        </p:spPr>
      </p:pic>
      <p:pic>
        <p:nvPicPr>
          <p:cNvPr id="7" name="Imag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79545" y="1320665"/>
            <a:ext cx="903097" cy="227185"/>
          </a:xfrm>
          <a:prstGeom prst="rect">
            <a:avLst/>
          </a:prstGeom>
        </p:spPr>
      </p:pic>
      <p:pic>
        <p:nvPicPr>
          <p:cNvPr id="2074" name="Picture 26" descr="Related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a:xfrm>
            <a:off x="10499166" y="1317628"/>
            <a:ext cx="607361" cy="60736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12615" y="1567813"/>
            <a:ext cx="1260068" cy="510935"/>
          </a:xfrm>
          <a:prstGeom prst="rect">
            <a:avLst/>
          </a:prstGeom>
        </p:spPr>
      </p:pic>
      <p:pic>
        <p:nvPicPr>
          <p:cNvPr id="2076" name="Picture 28" descr="Image result for ST wafe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21893" t="22834" r="24324" b="5305"/>
          <a:stretch/>
        </p:blipFill>
        <p:spPr>
          <a:xfrm>
            <a:off x="8547577" y="1271293"/>
            <a:ext cx="1620339" cy="1620339"/>
          </a:xfrm>
          <a:prstGeom prst="ellipse">
            <a:avLst/>
          </a:prstGeom>
          <a:noFill/>
          <a:extLst>
            <a:ext uri="{909E8E84-426E-40DD-AFC4-6F175D3DCCD1}">
              <a14:hiddenFill xmlns:a14="http://schemas.microsoft.com/office/drawing/2010/main">
                <a:solidFill>
                  <a:srgbClr val="FFFFFF"/>
                </a:solidFill>
              </a14:hiddenFill>
            </a:ext>
          </a:extLst>
        </p:spPr>
      </p:pic>
      <p:pic>
        <p:nvPicPr>
          <p:cNvPr id="2078" name="Picture 30" descr="Image result for ciment structure vicat"/>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0704" t="-38" r="53254" b="38"/>
          <a:stretch/>
        </p:blipFill>
        <p:spPr>
          <a:xfrm>
            <a:off x="8996093" y="3219122"/>
            <a:ext cx="1228745" cy="1228745"/>
          </a:xfrm>
          <a:prstGeom prst="ellipse">
            <a:avLst/>
          </a:prstGeom>
          <a:noFill/>
          <a:extLst>
            <a:ext uri="{909E8E84-426E-40DD-AFC4-6F175D3DCCD1}">
              <a14:hiddenFill xmlns:a14="http://schemas.microsoft.com/office/drawing/2010/main">
                <a:solidFill>
                  <a:srgbClr val="FFFFFF"/>
                </a:solidFill>
              </a14:hiddenFill>
            </a:ext>
          </a:extLst>
        </p:spPr>
      </p:pic>
      <p:pic>
        <p:nvPicPr>
          <p:cNvPr id="2080" name="Picture 32" descr="Image result for vicat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a:xfrm>
            <a:off x="8457439" y="3532781"/>
            <a:ext cx="816687" cy="705728"/>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SPARTOO"/>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21875" r="21875"/>
          <a:stretch/>
        </p:blipFill>
        <p:spPr>
          <a:xfrm>
            <a:off x="10410754" y="2281962"/>
            <a:ext cx="1331041" cy="1331044"/>
          </a:xfrm>
          <a:prstGeom prst="ellipse">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SPARTOO LOGO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a:xfrm>
            <a:off x="10190942" y="3381196"/>
            <a:ext cx="1327607" cy="553169"/>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schneider electric lighting"/>
          <p:cNvPicPr>
            <a:picLocks noChangeAspect="1" noChangeArrowheads="1"/>
          </p:cNvPicPr>
          <p:nvPr/>
        </p:nvPicPr>
        <p:blipFill rotWithShape="1">
          <a:blip r:embed="rId23">
            <a:extLst>
              <a:ext uri="{28A0092B-C50C-407E-A947-70E740481C1C}">
                <a14:useLocalDpi xmlns:a14="http://schemas.microsoft.com/office/drawing/2010/main" val="0"/>
              </a:ext>
            </a:extLst>
          </a:blip>
          <a:srcRect l="23178" t="30" r="23926" b="29441"/>
          <a:stretch/>
        </p:blipFill>
        <p:spPr>
          <a:xfrm>
            <a:off x="7848672" y="4389107"/>
            <a:ext cx="1895733" cy="1895733"/>
          </a:xfrm>
          <a:prstGeom prst="ellipse">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schneider electric logo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a:xfrm>
            <a:off x="7107775" y="4805098"/>
            <a:ext cx="1238404" cy="373457"/>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7699755" y="1187289"/>
            <a:ext cx="990277" cy="761047"/>
          </a:xfrm>
          <a:prstGeom prst="rect">
            <a:avLst/>
          </a:prstGeom>
        </p:spPr>
      </p:pic>
      <p:sp>
        <p:nvSpPr>
          <p:cNvPr id="3" name="Titre 2"/>
          <p:cNvSpPr>
            <a:spLocks noGrp="1"/>
          </p:cNvSpPr>
          <p:nvPr>
            <p:ph type="title"/>
          </p:nvPr>
        </p:nvSpPr>
        <p:spPr/>
        <p:txBody>
          <a:bodyPr/>
          <a:lstStyle/>
          <a:p>
            <a:r>
              <a:rPr lang="en-US" dirty="0"/>
              <a:t>Né (et </a:t>
            </a:r>
            <a:r>
              <a:rPr lang="en-US" dirty="0" err="1"/>
              <a:t>toujours</a:t>
            </a:r>
            <a:r>
              <a:rPr lang="en-US" dirty="0"/>
              <a:t> </a:t>
            </a:r>
            <a:r>
              <a:rPr lang="en-US" dirty="0" err="1"/>
              <a:t>actif</a:t>
            </a:r>
            <a:r>
              <a:rPr lang="en-US" dirty="0"/>
              <a:t>) A GRENOBLE ALPES</a:t>
            </a:r>
            <a:endParaRPr lang="fr-FR" dirty="0"/>
          </a:p>
        </p:txBody>
      </p:sp>
      <p:sp>
        <p:nvSpPr>
          <p:cNvPr id="36" name="object 5">
            <a:extLst>
              <a:ext uri="{FF2B5EF4-FFF2-40B4-BE49-F238E27FC236}">
                <a16:creationId xmlns:a16="http://schemas.microsoft.com/office/drawing/2014/main" id="{0B1F3ED0-35CC-4060-A47F-5E78EA41B9B1}"/>
              </a:ext>
            </a:extLst>
          </p:cNvPr>
          <p:cNvSpPr/>
          <p:nvPr/>
        </p:nvSpPr>
        <p:spPr>
          <a:xfrm>
            <a:off x="5269800" y="914404"/>
            <a:ext cx="6451937" cy="45719"/>
          </a:xfrm>
          <a:custGeom>
            <a:avLst/>
            <a:gdLst/>
            <a:ahLst/>
            <a:cxnLst/>
            <a:rect l="l" t="t" r="r" b="b"/>
            <a:pathLst>
              <a:path w="4965065">
                <a:moveTo>
                  <a:pt x="0" y="0"/>
                </a:moveTo>
                <a:lnTo>
                  <a:pt x="4965001" y="0"/>
                </a:lnTo>
              </a:path>
            </a:pathLst>
          </a:custGeom>
          <a:ln w="50800">
            <a:solidFill>
              <a:srgbClr val="2F3B4B"/>
            </a:solidFill>
          </a:ln>
        </p:spPr>
        <p:txBody>
          <a:bodyPr wrap="square" lIns="0" tIns="0" rIns="0" bIns="0" rtlCol="0"/>
          <a:lstStyle/>
          <a:p>
            <a:endParaRPr/>
          </a:p>
        </p:txBody>
      </p:sp>
      <p:pic>
        <p:nvPicPr>
          <p:cNvPr id="38" name="Image 37">
            <a:extLst>
              <a:ext uri="{FF2B5EF4-FFF2-40B4-BE49-F238E27FC236}">
                <a16:creationId xmlns:a16="http://schemas.microsoft.com/office/drawing/2014/main" id="{F6F6A210-D489-405A-A89B-D98BFAF3B13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1429637" y="121320"/>
            <a:ext cx="584200" cy="596900"/>
          </a:xfrm>
          <a:prstGeom prst="rect">
            <a:avLst/>
          </a:prstGeom>
        </p:spPr>
      </p:pic>
      <p:sp>
        <p:nvSpPr>
          <p:cNvPr id="39" name="object 3">
            <a:extLst>
              <a:ext uri="{FF2B5EF4-FFF2-40B4-BE49-F238E27FC236}">
                <a16:creationId xmlns:a16="http://schemas.microsoft.com/office/drawing/2014/main" id="{89508C78-2D97-4097-BA1F-2E2648427BDE}"/>
              </a:ext>
            </a:extLst>
          </p:cNvPr>
          <p:cNvSpPr/>
          <p:nvPr/>
        </p:nvSpPr>
        <p:spPr>
          <a:xfrm>
            <a:off x="457200" y="914404"/>
            <a:ext cx="5118100" cy="45719"/>
          </a:xfrm>
          <a:custGeom>
            <a:avLst/>
            <a:gdLst/>
            <a:ahLst/>
            <a:cxnLst/>
            <a:rect l="l" t="t" r="r" b="b"/>
            <a:pathLst>
              <a:path w="4812665">
                <a:moveTo>
                  <a:pt x="0" y="0"/>
                </a:moveTo>
                <a:lnTo>
                  <a:pt x="4812601" y="0"/>
                </a:lnTo>
              </a:path>
            </a:pathLst>
          </a:custGeom>
          <a:ln w="50800">
            <a:solidFill>
              <a:srgbClr val="FF0000"/>
            </a:solidFill>
          </a:ln>
        </p:spPr>
        <p:txBody>
          <a:bodyPr wrap="square" lIns="0" tIns="0" rIns="0" bIns="0" rtlCol="0"/>
          <a:lstStyle/>
          <a:p>
            <a:endParaRPr/>
          </a:p>
        </p:txBody>
      </p:sp>
      <p:pic>
        <p:nvPicPr>
          <p:cNvPr id="2" name="Image 1">
            <a:extLst>
              <a:ext uri="{FF2B5EF4-FFF2-40B4-BE49-F238E27FC236}">
                <a16:creationId xmlns:a16="http://schemas.microsoft.com/office/drawing/2014/main" id="{A5EE41BF-0579-29BF-5532-08531737F0F2}"/>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10228506" y="4303826"/>
            <a:ext cx="1516190" cy="145042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Image 5">
            <a:extLst>
              <a:ext uri="{FF2B5EF4-FFF2-40B4-BE49-F238E27FC236}">
                <a16:creationId xmlns:a16="http://schemas.microsoft.com/office/drawing/2014/main" id="{4A75E170-4795-D8B9-3FCD-9963C7ADE70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413734" y="5806495"/>
            <a:ext cx="1244680" cy="520111"/>
          </a:xfrm>
          <a:prstGeom prst="rect">
            <a:avLst/>
          </a:prstGeom>
        </p:spPr>
      </p:pic>
    </p:spTree>
    <p:extLst>
      <p:ext uri="{BB962C8B-B14F-4D97-AF65-F5344CB8AC3E}">
        <p14:creationId xmlns:p14="http://schemas.microsoft.com/office/powerpoint/2010/main" val="14344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en-US" b="0" dirty="0">
                <a:latin typeface="Franklin Gothic Demi Cond" panose="020B0706030402020204" pitchFamily="34" charset="0"/>
              </a:rPr>
              <a:t>GRENOBLE ALPES </a:t>
            </a:r>
            <a:r>
              <a:rPr lang="en-US" b="0" dirty="0"/>
              <a:t>un HUB </a:t>
            </a:r>
            <a:r>
              <a:rPr lang="en-US" b="0" dirty="0" err="1"/>
              <a:t>industriel</a:t>
            </a:r>
            <a:endParaRPr lang="fr-FR" b="0" dirty="0"/>
          </a:p>
        </p:txBody>
      </p:sp>
      <p:sp>
        <p:nvSpPr>
          <p:cNvPr id="62" name="ZoneTexte 61">
            <a:extLst>
              <a:ext uri="{FF2B5EF4-FFF2-40B4-BE49-F238E27FC236}">
                <a16:creationId xmlns:a16="http://schemas.microsoft.com/office/drawing/2014/main" id="{003B4799-0844-3422-1A6F-7CEEFF59D483}"/>
              </a:ext>
            </a:extLst>
          </p:cNvPr>
          <p:cNvSpPr txBox="1"/>
          <p:nvPr/>
        </p:nvSpPr>
        <p:spPr>
          <a:xfrm>
            <a:off x="244017" y="2448378"/>
            <a:ext cx="3264000" cy="480000"/>
          </a:xfrm>
          <a:prstGeom prst="rect">
            <a:avLst/>
          </a:prstGeom>
          <a:solidFill>
            <a:srgbClr val="2F3B4B"/>
          </a:solidFill>
        </p:spPr>
        <p:txBody>
          <a:bodyPr wrap="square" numCol="1" anchor="ctr" anchorCtr="0">
            <a:noAutofit/>
          </a:bodyPr>
          <a:lstStyle>
            <a:defPPr>
              <a:defRPr lang="fr-FR" altLang="fr-FR"/>
            </a:defPPr>
            <a:lvl1pPr algn="ctr">
              <a:defRPr b="1">
                <a:solidFill>
                  <a:schemeClr val="bg1"/>
                </a:solidFill>
                <a:latin typeface="Avenir LT Std 35 Light" panose="020B0402020203020204" pitchFamily="34" charset="0"/>
                <a:cs typeface="Arial" pitchFamily="34" charset="0"/>
              </a:defRPr>
            </a:lvl1pPr>
          </a:lstStyle>
          <a:p>
            <a:r>
              <a:rPr lang="fr-FR" altLang="fr-FR" sz="2400" b="0">
                <a:solidFill>
                  <a:prstClr val="white"/>
                </a:solidFill>
                <a:latin typeface="Franklin Gothic Demi Cond" panose="020B0706030402020204" pitchFamily="34" charset="0"/>
              </a:rPr>
              <a:t>+4,000 </a:t>
            </a:r>
            <a:r>
              <a:rPr lang="fr-FR" altLang="fr-FR" sz="2000" b="0">
                <a:solidFill>
                  <a:prstClr val="white"/>
                </a:solidFill>
                <a:latin typeface="Franklin Gothic Demi Cond" panose="020B0706030402020204" pitchFamily="34" charset="0"/>
              </a:rPr>
              <a:t>EMPLOYEES</a:t>
            </a:r>
            <a:endParaRPr lang="fr-FR" altLang="fr-FR" sz="2400" b="0">
              <a:solidFill>
                <a:prstClr val="white"/>
              </a:solidFill>
              <a:latin typeface="Franklin Gothic Demi Cond" panose="020B0706030402020204" pitchFamily="34" charset="0"/>
            </a:endParaRPr>
          </a:p>
        </p:txBody>
      </p:sp>
      <p:sp>
        <p:nvSpPr>
          <p:cNvPr id="64" name="ZoneTexte 63">
            <a:extLst>
              <a:ext uri="{FF2B5EF4-FFF2-40B4-BE49-F238E27FC236}">
                <a16:creationId xmlns:a16="http://schemas.microsoft.com/office/drawing/2014/main" id="{EFC062B4-B5FD-27F1-D4DF-3CB6F1CAF92D}"/>
              </a:ext>
            </a:extLst>
          </p:cNvPr>
          <p:cNvSpPr txBox="1"/>
          <p:nvPr/>
        </p:nvSpPr>
        <p:spPr>
          <a:xfrm>
            <a:off x="232968" y="5716097"/>
            <a:ext cx="3264000" cy="480000"/>
          </a:xfrm>
          <a:prstGeom prst="rect">
            <a:avLst/>
          </a:prstGeom>
          <a:solidFill>
            <a:srgbClr val="2F3B4B"/>
          </a:solidFill>
        </p:spPr>
        <p:txBody>
          <a:bodyPr wrap="square" numCol="1" anchor="ctr" anchorCtr="0">
            <a:noAutofit/>
          </a:bodyPr>
          <a:lstStyle>
            <a:defPPr>
              <a:defRPr lang="fr-FR" altLang="fr-FR"/>
            </a:defPPr>
            <a:lvl1pPr algn="ctr">
              <a:defRPr b="1">
                <a:solidFill>
                  <a:schemeClr val="bg1"/>
                </a:solidFill>
                <a:latin typeface="Avenir LT Std 35 Light" panose="020B0402020203020204" pitchFamily="34" charset="0"/>
                <a:cs typeface="Arial" pitchFamily="34" charset="0"/>
              </a:defRPr>
            </a:lvl1pPr>
          </a:lstStyle>
          <a:p>
            <a:r>
              <a:rPr lang="fr-FR" altLang="fr-FR" sz="2400" b="0">
                <a:solidFill>
                  <a:prstClr val="white"/>
                </a:solidFill>
                <a:latin typeface="Franklin Gothic Demi Cond" panose="020B0706030402020204" pitchFamily="34" charset="0"/>
              </a:rPr>
              <a:t>500 - 1,000  </a:t>
            </a:r>
            <a:r>
              <a:rPr lang="fr-FR" altLang="fr-FR" sz="2000" b="0">
                <a:solidFill>
                  <a:prstClr val="white"/>
                </a:solidFill>
                <a:latin typeface="Franklin Gothic Demi Cond" panose="020B0706030402020204" pitchFamily="34" charset="0"/>
              </a:rPr>
              <a:t>EMPLOYEES</a:t>
            </a:r>
            <a:endParaRPr lang="fr-FR" altLang="fr-FR" sz="2400" b="0">
              <a:solidFill>
                <a:prstClr val="white"/>
              </a:solidFill>
              <a:latin typeface="Franklin Gothic Demi Cond" panose="020B0706030402020204" pitchFamily="34" charset="0"/>
            </a:endParaRPr>
          </a:p>
        </p:txBody>
      </p:sp>
      <p:sp>
        <p:nvSpPr>
          <p:cNvPr id="65" name="ZoneTexte 64">
            <a:extLst>
              <a:ext uri="{FF2B5EF4-FFF2-40B4-BE49-F238E27FC236}">
                <a16:creationId xmlns:a16="http://schemas.microsoft.com/office/drawing/2014/main" id="{C30C0DE0-8FC9-35B8-F60F-102C705AE6D0}"/>
              </a:ext>
            </a:extLst>
          </p:cNvPr>
          <p:cNvSpPr txBox="1"/>
          <p:nvPr/>
        </p:nvSpPr>
        <p:spPr>
          <a:xfrm>
            <a:off x="238878" y="4105252"/>
            <a:ext cx="3264000" cy="480000"/>
          </a:xfrm>
          <a:prstGeom prst="rect">
            <a:avLst/>
          </a:prstGeom>
          <a:solidFill>
            <a:srgbClr val="2F3B4B"/>
          </a:solidFill>
        </p:spPr>
        <p:txBody>
          <a:bodyPr wrap="square" numCol="1" anchor="ctr" anchorCtr="0">
            <a:noAutofit/>
          </a:bodyPr>
          <a:lstStyle>
            <a:defPPr>
              <a:defRPr lang="fr-FR" altLang="fr-FR"/>
            </a:defPPr>
            <a:lvl1pPr algn="ctr">
              <a:defRPr b="1">
                <a:solidFill>
                  <a:schemeClr val="bg1"/>
                </a:solidFill>
                <a:latin typeface="Avenir LT Std 35 Light" panose="020B0402020203020204" pitchFamily="34" charset="0"/>
                <a:cs typeface="Arial" pitchFamily="34" charset="0"/>
              </a:defRPr>
            </a:lvl1pPr>
          </a:lstStyle>
          <a:p>
            <a:r>
              <a:rPr lang="fr-FR" altLang="fr-FR" sz="2400" b="0">
                <a:solidFill>
                  <a:prstClr val="white"/>
                </a:solidFill>
                <a:latin typeface="Franklin Gothic Demi Cond" panose="020B0706030402020204" pitchFamily="34" charset="0"/>
              </a:rPr>
              <a:t>+1,500 </a:t>
            </a:r>
            <a:r>
              <a:rPr lang="fr-FR" altLang="fr-FR" sz="2000" b="0">
                <a:solidFill>
                  <a:prstClr val="white"/>
                </a:solidFill>
                <a:latin typeface="Franklin Gothic Demi Cond" panose="020B0706030402020204" pitchFamily="34" charset="0"/>
              </a:rPr>
              <a:t>EMPLOYEES</a:t>
            </a:r>
            <a:endParaRPr lang="fr-FR" altLang="fr-FR" sz="2400" b="0">
              <a:solidFill>
                <a:prstClr val="white"/>
              </a:solidFill>
              <a:latin typeface="Franklin Gothic Demi Cond" panose="020B0706030402020204" pitchFamily="34" charset="0"/>
            </a:endParaRPr>
          </a:p>
        </p:txBody>
      </p:sp>
      <p:sp>
        <p:nvSpPr>
          <p:cNvPr id="66" name="Rectangle 65">
            <a:extLst>
              <a:ext uri="{FF2B5EF4-FFF2-40B4-BE49-F238E27FC236}">
                <a16:creationId xmlns:a16="http://schemas.microsoft.com/office/drawing/2014/main" id="{165F8FB0-6160-6E55-DAAF-A3E89D6DFDD6}"/>
              </a:ext>
            </a:extLst>
          </p:cNvPr>
          <p:cNvSpPr/>
          <p:nvPr/>
        </p:nvSpPr>
        <p:spPr>
          <a:xfrm>
            <a:off x="250904" y="4922341"/>
            <a:ext cx="3264000" cy="480000"/>
          </a:xfrm>
          <a:prstGeom prst="rect">
            <a:avLst/>
          </a:prstGeom>
          <a:solidFill>
            <a:srgbClr val="2F3B4B"/>
          </a:solidFill>
        </p:spPr>
        <p:txBody>
          <a:bodyPr wrap="square" numCol="1" anchor="ctr" anchorCtr="0">
            <a:noAutofit/>
          </a:bodyPr>
          <a:lstStyle/>
          <a:p>
            <a:pPr algn="ctr"/>
            <a:r>
              <a:rPr lang="fr-FR" altLang="fr-FR" sz="2400">
                <a:solidFill>
                  <a:prstClr val="white"/>
                </a:solidFill>
                <a:latin typeface="Franklin Gothic Demi Cond" panose="020B0706030402020204" pitchFamily="34" charset="0"/>
                <a:cs typeface="Arial" pitchFamily="34" charset="0"/>
              </a:rPr>
              <a:t>+1,000 </a:t>
            </a:r>
            <a:r>
              <a:rPr lang="fr-FR" altLang="fr-FR" sz="2000">
                <a:solidFill>
                  <a:prstClr val="white"/>
                </a:solidFill>
                <a:latin typeface="Franklin Gothic Demi Cond" panose="020B0706030402020204" pitchFamily="34" charset="0"/>
                <a:cs typeface="Arial" pitchFamily="34" charset="0"/>
              </a:rPr>
              <a:t>EMPLOYEES</a:t>
            </a:r>
            <a:endParaRPr lang="fr-FR" altLang="fr-FR" sz="2400">
              <a:solidFill>
                <a:prstClr val="white"/>
              </a:solidFill>
              <a:latin typeface="Franklin Gothic Demi Cond" panose="020B0706030402020204" pitchFamily="34" charset="0"/>
              <a:cs typeface="Arial" pitchFamily="34" charset="0"/>
            </a:endParaRPr>
          </a:p>
        </p:txBody>
      </p:sp>
      <p:sp>
        <p:nvSpPr>
          <p:cNvPr id="67" name="ZoneTexte 66">
            <a:extLst>
              <a:ext uri="{FF2B5EF4-FFF2-40B4-BE49-F238E27FC236}">
                <a16:creationId xmlns:a16="http://schemas.microsoft.com/office/drawing/2014/main" id="{B7EDE03F-1EB0-D7F4-28BE-3FD6FF8B7092}"/>
              </a:ext>
            </a:extLst>
          </p:cNvPr>
          <p:cNvSpPr txBox="1"/>
          <p:nvPr/>
        </p:nvSpPr>
        <p:spPr>
          <a:xfrm>
            <a:off x="238878" y="1583028"/>
            <a:ext cx="3264000" cy="480000"/>
          </a:xfrm>
          <a:prstGeom prst="rect">
            <a:avLst/>
          </a:prstGeom>
          <a:solidFill>
            <a:srgbClr val="2F3B4B"/>
          </a:solidFill>
        </p:spPr>
        <p:txBody>
          <a:bodyPr wrap="square" numCol="1" anchor="ctr" anchorCtr="0">
            <a:noAutofit/>
          </a:bodyPr>
          <a:lstStyle>
            <a:defPPr>
              <a:defRPr lang="fr-FR" altLang="fr-FR"/>
            </a:defPPr>
            <a:lvl1pPr algn="ctr">
              <a:defRPr b="1">
                <a:solidFill>
                  <a:schemeClr val="bg1"/>
                </a:solidFill>
                <a:latin typeface="Avenir LT Std 35 Light" panose="020B0402020203020204" pitchFamily="34" charset="0"/>
                <a:cs typeface="Arial" pitchFamily="34" charset="0"/>
              </a:defRPr>
            </a:lvl1pPr>
          </a:lstStyle>
          <a:p>
            <a:r>
              <a:rPr lang="fr-FR" altLang="fr-FR" sz="2400" b="0">
                <a:solidFill>
                  <a:prstClr val="white"/>
                </a:solidFill>
                <a:latin typeface="Franklin Gothic Demi Cond" panose="020B0706030402020204" pitchFamily="34" charset="0"/>
              </a:rPr>
              <a:t>+7,500 </a:t>
            </a:r>
            <a:r>
              <a:rPr lang="fr-FR" altLang="fr-FR" sz="2000" b="0">
                <a:solidFill>
                  <a:prstClr val="white"/>
                </a:solidFill>
                <a:latin typeface="Franklin Gothic Demi Cond" panose="020B0706030402020204" pitchFamily="34" charset="0"/>
              </a:rPr>
              <a:t>EMPLOYEES</a:t>
            </a:r>
            <a:endParaRPr lang="fr-FR" altLang="fr-FR" sz="2400" b="0">
              <a:solidFill>
                <a:prstClr val="white"/>
              </a:solidFill>
              <a:latin typeface="Franklin Gothic Demi Cond" panose="020B0706030402020204" pitchFamily="34" charset="0"/>
            </a:endParaRPr>
          </a:p>
        </p:txBody>
      </p:sp>
      <p:pic>
        <p:nvPicPr>
          <p:cNvPr id="68" name="Image 67">
            <a:extLst>
              <a:ext uri="{FF2B5EF4-FFF2-40B4-BE49-F238E27FC236}">
                <a16:creationId xmlns:a16="http://schemas.microsoft.com/office/drawing/2014/main" id="{6DB3CED5-0E8E-3FC3-E70D-7021810097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54522" y="4029092"/>
            <a:ext cx="1155953" cy="509097"/>
          </a:xfrm>
          <a:prstGeom prst="rect">
            <a:avLst/>
          </a:prstGeom>
        </p:spPr>
      </p:pic>
      <p:pic>
        <p:nvPicPr>
          <p:cNvPr id="69" name="Image 68">
            <a:extLst>
              <a:ext uri="{FF2B5EF4-FFF2-40B4-BE49-F238E27FC236}">
                <a16:creationId xmlns:a16="http://schemas.microsoft.com/office/drawing/2014/main" id="{A0DD7400-7BE8-900C-151C-9718BE1D73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74367" y="4724380"/>
            <a:ext cx="1327085" cy="523044"/>
          </a:xfrm>
          <a:prstGeom prst="rect">
            <a:avLst/>
          </a:prstGeom>
        </p:spPr>
      </p:pic>
      <p:pic>
        <p:nvPicPr>
          <p:cNvPr id="70" name="Image 69">
            <a:extLst>
              <a:ext uri="{FF2B5EF4-FFF2-40B4-BE49-F238E27FC236}">
                <a16:creationId xmlns:a16="http://schemas.microsoft.com/office/drawing/2014/main" id="{60540FFB-A26B-BE6E-5A11-B44BAC13711D}"/>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64319" y="3843890"/>
            <a:ext cx="1438399" cy="863040"/>
          </a:xfrm>
          <a:prstGeom prst="rect">
            <a:avLst/>
          </a:prstGeom>
        </p:spPr>
      </p:pic>
      <p:pic>
        <p:nvPicPr>
          <p:cNvPr id="71" name="Image 70">
            <a:extLst>
              <a:ext uri="{FF2B5EF4-FFF2-40B4-BE49-F238E27FC236}">
                <a16:creationId xmlns:a16="http://schemas.microsoft.com/office/drawing/2014/main" id="{F5CFECA9-F205-DBD0-C510-01AA7F58B09E}"/>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83634" y="3623992"/>
            <a:ext cx="1748355" cy="1309579"/>
          </a:xfrm>
          <a:prstGeom prst="rect">
            <a:avLst/>
          </a:prstGeom>
        </p:spPr>
      </p:pic>
      <p:pic>
        <p:nvPicPr>
          <p:cNvPr id="72" name="Image 71">
            <a:extLst>
              <a:ext uri="{FF2B5EF4-FFF2-40B4-BE49-F238E27FC236}">
                <a16:creationId xmlns:a16="http://schemas.microsoft.com/office/drawing/2014/main" id="{F5187A21-1C33-E35F-3D08-CD348690C19C}"/>
              </a:ext>
            </a:extLst>
          </p:cNvPr>
          <p:cNvPicPr>
            <a:picLocks noChangeAspect="1"/>
          </p:cNvPicPr>
          <p:nvPr/>
        </p:nvPicPr>
        <p:blipFill>
          <a:blip r:embed="rId6"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4841448" y="3090915"/>
            <a:ext cx="1426217" cy="778789"/>
          </a:xfrm>
          <a:prstGeom prst="rect">
            <a:avLst/>
          </a:prstGeom>
        </p:spPr>
      </p:pic>
      <p:pic>
        <p:nvPicPr>
          <p:cNvPr id="73" name="Picture 2" descr="RÃ©sultat de recherche d'images pour &quot;orange logo&quot;">
            <a:extLst>
              <a:ext uri="{FF2B5EF4-FFF2-40B4-BE49-F238E27FC236}">
                <a16:creationId xmlns:a16="http://schemas.microsoft.com/office/drawing/2014/main" id="{9EE0D4BF-E711-7D97-67B8-C4A09E95EF75}"/>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a:xfrm>
            <a:off x="5576899" y="3944850"/>
            <a:ext cx="558309" cy="553909"/>
          </a:xfrm>
          <a:prstGeom prst="rect">
            <a:avLst/>
          </a:prstGeom>
          <a:noFill/>
          <a:extLst>
            <a:ext uri="{909E8E84-426E-40DD-AFC4-6F175D3DCCD1}">
              <a14:hiddenFill xmlns:a14="http://schemas.microsoft.com/office/drawing/2010/main">
                <a:solidFill>
                  <a:srgbClr val="FFFFFF"/>
                </a:solidFill>
              </a14:hiddenFill>
            </a:ext>
          </a:extLst>
        </p:spPr>
      </p:pic>
      <p:pic>
        <p:nvPicPr>
          <p:cNvPr id="74" name="Image 73">
            <a:extLst>
              <a:ext uri="{FF2B5EF4-FFF2-40B4-BE49-F238E27FC236}">
                <a16:creationId xmlns:a16="http://schemas.microsoft.com/office/drawing/2014/main" id="{4FFA78F3-2706-22D3-C2A8-9B382A0F9D2E}"/>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26174" y="5614620"/>
            <a:ext cx="739032" cy="385352"/>
          </a:xfrm>
          <a:prstGeom prst="rect">
            <a:avLst/>
          </a:prstGeom>
        </p:spPr>
      </p:pic>
      <p:pic>
        <p:nvPicPr>
          <p:cNvPr id="75" name="Image 74">
            <a:extLst>
              <a:ext uri="{FF2B5EF4-FFF2-40B4-BE49-F238E27FC236}">
                <a16:creationId xmlns:a16="http://schemas.microsoft.com/office/drawing/2014/main" id="{AB0A6CF3-21DD-3D98-DF52-B91077B8BD6C}"/>
              </a:ext>
            </a:extLst>
          </p:cNvPr>
          <p:cNvPicPr>
            <a:picLocks noChangeAspect="1"/>
          </p:cNvPicPr>
          <p:nvPr/>
        </p:nvPicPr>
        <p:blipFill rotWithShape="1">
          <a:blip r:embed="rId9">
            <a:clrChange>
              <a:clrFrom>
                <a:srgbClr val="FFFFFF"/>
              </a:clrFrom>
              <a:clrTo>
                <a:srgbClr val="FFFFFF">
                  <a:alpha val="0"/>
                </a:srgbClr>
              </a:clrTo>
            </a:clrChange>
          </a:blip>
          <a:srcRect l="31218" t="32692" r="29853" b="34609"/>
          <a:stretch/>
        </p:blipFill>
        <p:spPr>
          <a:xfrm>
            <a:off x="5292185" y="4774561"/>
            <a:ext cx="1311605" cy="387780"/>
          </a:xfrm>
          <a:prstGeom prst="rect">
            <a:avLst/>
          </a:prstGeom>
        </p:spPr>
      </p:pic>
      <p:cxnSp>
        <p:nvCxnSpPr>
          <p:cNvPr id="76" name="Connecteur droit 75">
            <a:extLst>
              <a:ext uri="{FF2B5EF4-FFF2-40B4-BE49-F238E27FC236}">
                <a16:creationId xmlns:a16="http://schemas.microsoft.com/office/drawing/2014/main" id="{0ADEC4FC-CADC-696A-7EF1-C148F1F061E7}"/>
              </a:ext>
            </a:extLst>
          </p:cNvPr>
          <p:cNvCxnSpPr/>
          <p:nvPr/>
        </p:nvCxnSpPr>
        <p:spPr>
          <a:xfrm>
            <a:off x="238877" y="2053250"/>
            <a:ext cx="5280000" cy="0"/>
          </a:xfrm>
          <a:prstGeom prst="line">
            <a:avLst/>
          </a:prstGeom>
          <a:ln>
            <a:solidFill>
              <a:srgbClr val="2F3B4B"/>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F0852AC5-E35F-68ED-615A-D286D6CE7570}"/>
              </a:ext>
            </a:extLst>
          </p:cNvPr>
          <p:cNvCxnSpPr/>
          <p:nvPr/>
        </p:nvCxnSpPr>
        <p:spPr>
          <a:xfrm>
            <a:off x="230184" y="3765041"/>
            <a:ext cx="6432000" cy="0"/>
          </a:xfrm>
          <a:prstGeom prst="line">
            <a:avLst/>
          </a:prstGeom>
          <a:ln>
            <a:solidFill>
              <a:srgbClr val="2F3B4B"/>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9553E034-038D-8916-22DF-7F6E571E69A6}"/>
              </a:ext>
            </a:extLst>
          </p:cNvPr>
          <p:cNvCxnSpPr>
            <a:cxnSpLocks/>
          </p:cNvCxnSpPr>
          <p:nvPr/>
        </p:nvCxnSpPr>
        <p:spPr>
          <a:xfrm flipV="1">
            <a:off x="669588" y="4538189"/>
            <a:ext cx="8826104" cy="34999"/>
          </a:xfrm>
          <a:prstGeom prst="line">
            <a:avLst/>
          </a:prstGeom>
          <a:ln>
            <a:solidFill>
              <a:srgbClr val="6798A0"/>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AE02FD5C-F046-6712-7D49-4EA61C52481C}"/>
              </a:ext>
            </a:extLst>
          </p:cNvPr>
          <p:cNvCxnSpPr>
            <a:cxnSpLocks/>
          </p:cNvCxnSpPr>
          <p:nvPr/>
        </p:nvCxnSpPr>
        <p:spPr>
          <a:xfrm flipV="1">
            <a:off x="1971636" y="5387866"/>
            <a:ext cx="9262421" cy="13745"/>
          </a:xfrm>
          <a:prstGeom prst="line">
            <a:avLst/>
          </a:prstGeom>
          <a:ln>
            <a:solidFill>
              <a:srgbClr val="2F3B4B"/>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CCE952FB-B87D-F78E-5AF2-C3FEB9C584F4}"/>
              </a:ext>
            </a:extLst>
          </p:cNvPr>
          <p:cNvCxnSpPr>
            <a:cxnSpLocks/>
          </p:cNvCxnSpPr>
          <p:nvPr/>
        </p:nvCxnSpPr>
        <p:spPr>
          <a:xfrm>
            <a:off x="1374952" y="6181656"/>
            <a:ext cx="10158542" cy="0"/>
          </a:xfrm>
          <a:prstGeom prst="line">
            <a:avLst/>
          </a:prstGeom>
          <a:ln>
            <a:solidFill>
              <a:srgbClr val="2F3B4B"/>
            </a:solidFill>
          </a:ln>
        </p:spPr>
        <p:style>
          <a:lnRef idx="1">
            <a:schemeClr val="accent1"/>
          </a:lnRef>
          <a:fillRef idx="0">
            <a:schemeClr val="accent1"/>
          </a:fillRef>
          <a:effectRef idx="0">
            <a:schemeClr val="accent1"/>
          </a:effectRef>
          <a:fontRef idx="minor">
            <a:schemeClr val="tx1"/>
          </a:fontRef>
        </p:style>
      </p:cxnSp>
      <p:pic>
        <p:nvPicPr>
          <p:cNvPr id="82" name="Image 81">
            <a:extLst>
              <a:ext uri="{FF2B5EF4-FFF2-40B4-BE49-F238E27FC236}">
                <a16:creationId xmlns:a16="http://schemas.microsoft.com/office/drawing/2014/main" id="{9A779EA6-745B-7CF3-D825-6DDF7602709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54436" y="5625363"/>
            <a:ext cx="848670" cy="329283"/>
          </a:xfrm>
          <a:prstGeom prst="rect">
            <a:avLst/>
          </a:prstGeom>
        </p:spPr>
      </p:pic>
      <p:pic>
        <p:nvPicPr>
          <p:cNvPr id="83" name="Image 82">
            <a:extLst>
              <a:ext uri="{FF2B5EF4-FFF2-40B4-BE49-F238E27FC236}">
                <a16:creationId xmlns:a16="http://schemas.microsoft.com/office/drawing/2014/main" id="{A0190CA3-D955-1C05-3A0B-90C033EED8F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647365" y="5562801"/>
            <a:ext cx="1033085" cy="430452"/>
          </a:xfrm>
          <a:prstGeom prst="rect">
            <a:avLst/>
          </a:prstGeom>
        </p:spPr>
      </p:pic>
      <p:pic>
        <p:nvPicPr>
          <p:cNvPr id="84" name="Image 83">
            <a:extLst>
              <a:ext uri="{FF2B5EF4-FFF2-40B4-BE49-F238E27FC236}">
                <a16:creationId xmlns:a16="http://schemas.microsoft.com/office/drawing/2014/main" id="{E130CEF9-0996-3A22-FF7D-C87357E2D22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974059" y="4791343"/>
            <a:ext cx="856433" cy="296717"/>
          </a:xfrm>
          <a:prstGeom prst="rect">
            <a:avLst/>
          </a:prstGeom>
        </p:spPr>
      </p:pic>
      <p:pic>
        <p:nvPicPr>
          <p:cNvPr id="85" name="Image 84">
            <a:extLst>
              <a:ext uri="{FF2B5EF4-FFF2-40B4-BE49-F238E27FC236}">
                <a16:creationId xmlns:a16="http://schemas.microsoft.com/office/drawing/2014/main" id="{A72B61A6-CAC8-9A4A-D972-0A7EC52C17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17103" y="2420945"/>
            <a:ext cx="1200000" cy="480000"/>
          </a:xfrm>
          <a:prstGeom prst="rect">
            <a:avLst/>
          </a:prstGeom>
        </p:spPr>
      </p:pic>
      <p:pic>
        <p:nvPicPr>
          <p:cNvPr id="86" name="Image 85">
            <a:extLst>
              <a:ext uri="{FF2B5EF4-FFF2-40B4-BE49-F238E27FC236}">
                <a16:creationId xmlns:a16="http://schemas.microsoft.com/office/drawing/2014/main" id="{28D824C5-3434-8368-04B4-F0B5A4C05F11}"/>
              </a:ext>
            </a:extLst>
          </p:cNvPr>
          <p:cNvPicPr>
            <a:picLocks noChangeAspect="1"/>
          </p:cNvPicPr>
          <p:nvPr/>
        </p:nvPicPr>
        <p:blipFill>
          <a:blip r:embed="rId14"/>
          <a:stretch>
            <a:fillRect/>
          </a:stretch>
        </p:blipFill>
        <p:spPr>
          <a:xfrm>
            <a:off x="3774367" y="3218846"/>
            <a:ext cx="1051807" cy="445799"/>
          </a:xfrm>
          <a:prstGeom prst="rect">
            <a:avLst/>
          </a:prstGeom>
        </p:spPr>
      </p:pic>
      <p:cxnSp>
        <p:nvCxnSpPr>
          <p:cNvPr id="87" name="Connecteur droit 86">
            <a:extLst>
              <a:ext uri="{FF2B5EF4-FFF2-40B4-BE49-F238E27FC236}">
                <a16:creationId xmlns:a16="http://schemas.microsoft.com/office/drawing/2014/main" id="{6FD5FA01-9396-6F4F-C891-090415D1799A}"/>
              </a:ext>
            </a:extLst>
          </p:cNvPr>
          <p:cNvCxnSpPr/>
          <p:nvPr/>
        </p:nvCxnSpPr>
        <p:spPr>
          <a:xfrm>
            <a:off x="230184" y="2917346"/>
            <a:ext cx="5280000" cy="0"/>
          </a:xfrm>
          <a:prstGeom prst="line">
            <a:avLst/>
          </a:prstGeom>
          <a:ln>
            <a:solidFill>
              <a:srgbClr val="2F3B4B"/>
            </a:solidFill>
          </a:ln>
        </p:spPr>
        <p:style>
          <a:lnRef idx="1">
            <a:schemeClr val="accent1"/>
          </a:lnRef>
          <a:fillRef idx="0">
            <a:schemeClr val="accent1"/>
          </a:fillRef>
          <a:effectRef idx="0">
            <a:schemeClr val="accent1"/>
          </a:effectRef>
          <a:fontRef idx="minor">
            <a:schemeClr val="tx1"/>
          </a:fontRef>
        </p:style>
      </p:cxnSp>
      <p:sp>
        <p:nvSpPr>
          <p:cNvPr id="88" name="ZoneTexte 87">
            <a:extLst>
              <a:ext uri="{FF2B5EF4-FFF2-40B4-BE49-F238E27FC236}">
                <a16:creationId xmlns:a16="http://schemas.microsoft.com/office/drawing/2014/main" id="{26440A48-D3FC-A1C7-101A-6D9A9B7490BC}"/>
              </a:ext>
            </a:extLst>
          </p:cNvPr>
          <p:cNvSpPr txBox="1"/>
          <p:nvPr/>
        </p:nvSpPr>
        <p:spPr>
          <a:xfrm>
            <a:off x="238878" y="3288162"/>
            <a:ext cx="3264000" cy="480000"/>
          </a:xfrm>
          <a:prstGeom prst="rect">
            <a:avLst/>
          </a:prstGeom>
          <a:solidFill>
            <a:srgbClr val="2F3B4B"/>
          </a:solidFill>
        </p:spPr>
        <p:txBody>
          <a:bodyPr wrap="square" numCol="1" anchor="ctr" anchorCtr="0">
            <a:noAutofit/>
          </a:bodyPr>
          <a:lstStyle>
            <a:defPPr>
              <a:defRPr lang="fr-FR" altLang="fr-FR"/>
            </a:defPPr>
            <a:lvl1pPr algn="ctr">
              <a:defRPr b="1">
                <a:solidFill>
                  <a:schemeClr val="bg1"/>
                </a:solidFill>
                <a:latin typeface="Avenir LT Std 35 Light" panose="020B0402020203020204" pitchFamily="34" charset="0"/>
                <a:cs typeface="Arial" pitchFamily="34" charset="0"/>
              </a:defRPr>
            </a:lvl1pPr>
          </a:lstStyle>
          <a:p>
            <a:r>
              <a:rPr lang="fr-FR" altLang="fr-FR" sz="2400" b="0">
                <a:solidFill>
                  <a:prstClr val="white"/>
                </a:solidFill>
                <a:latin typeface="Franklin Gothic Demi Cond" panose="020B0706030402020204" pitchFamily="34" charset="0"/>
              </a:rPr>
              <a:t>+2,000 </a:t>
            </a:r>
            <a:r>
              <a:rPr lang="fr-FR" altLang="fr-FR" sz="2000" b="0">
                <a:solidFill>
                  <a:prstClr val="white"/>
                </a:solidFill>
                <a:latin typeface="Franklin Gothic Demi Cond" panose="020B0706030402020204" pitchFamily="34" charset="0"/>
              </a:rPr>
              <a:t>EMPLOYEES</a:t>
            </a:r>
            <a:endParaRPr lang="fr-FR" altLang="fr-FR" sz="2400" b="0">
              <a:solidFill>
                <a:prstClr val="white"/>
              </a:solidFill>
              <a:latin typeface="Franklin Gothic Demi Cond" panose="020B0706030402020204" pitchFamily="34" charset="0"/>
            </a:endParaRPr>
          </a:p>
        </p:txBody>
      </p:sp>
      <p:pic>
        <p:nvPicPr>
          <p:cNvPr id="90" name="Image 89">
            <a:extLst>
              <a:ext uri="{FF2B5EF4-FFF2-40B4-BE49-F238E27FC236}">
                <a16:creationId xmlns:a16="http://schemas.microsoft.com/office/drawing/2014/main" id="{B8905BD2-0694-9E0B-C07D-973EA5499591}"/>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788047" y="1350654"/>
            <a:ext cx="1053402" cy="809559"/>
          </a:xfrm>
          <a:prstGeom prst="rect">
            <a:avLst/>
          </a:prstGeom>
        </p:spPr>
      </p:pic>
      <p:pic>
        <p:nvPicPr>
          <p:cNvPr id="92" name="Picture 4" descr="RÃ©sultat de recherche d'images pour &quot;lynred logo&quot;">
            <a:extLst>
              <a:ext uri="{FF2B5EF4-FFF2-40B4-BE49-F238E27FC236}">
                <a16:creationId xmlns:a16="http://schemas.microsoft.com/office/drawing/2014/main" id="{B396220D-E70E-A9C8-1974-82B02E4913FF}"/>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a:xfrm>
            <a:off x="8101860" y="4590304"/>
            <a:ext cx="960213" cy="71330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MINITUBES, Petits tubes, haute technologie, Sur mesure">
            <a:extLst>
              <a:ext uri="{FF2B5EF4-FFF2-40B4-BE49-F238E27FC236}">
                <a16:creationId xmlns:a16="http://schemas.microsoft.com/office/drawing/2014/main" id="{30E1CC03-FFAB-680C-0716-1A6044A9673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80202" y="5520316"/>
            <a:ext cx="1675729" cy="2696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Framatome - Framatome - Espace presse">
            <a:extLst>
              <a:ext uri="{FF2B5EF4-FFF2-40B4-BE49-F238E27FC236}">
                <a16:creationId xmlns:a16="http://schemas.microsoft.com/office/drawing/2014/main" id="{F3551AB0-3BCF-25C0-3312-C98B6CA0657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3191" t="39118" r="11311" b="39103"/>
          <a:stretch/>
        </p:blipFill>
        <p:spPr bwMode="auto">
          <a:xfrm>
            <a:off x="6772408" y="5608584"/>
            <a:ext cx="1466015" cy="2986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Virtual Summit Sponsors | ACP">
            <a:extLst>
              <a:ext uri="{FF2B5EF4-FFF2-40B4-BE49-F238E27FC236}">
                <a16:creationId xmlns:a16="http://schemas.microsoft.com/office/drawing/2014/main" id="{DD90DB47-FAAD-2606-51E6-1E0DAF53AF4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96720" y="5568349"/>
            <a:ext cx="1564138" cy="583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2" descr="Petzl Logo | Storia, valore, PNG">
            <a:extLst>
              <a:ext uri="{FF2B5EF4-FFF2-40B4-BE49-F238E27FC236}">
                <a16:creationId xmlns:a16="http://schemas.microsoft.com/office/drawing/2014/main" id="{5B98C19E-FD8B-2F11-2C55-99289E34EAF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954472" y="5542053"/>
            <a:ext cx="946448" cy="59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72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1494" y="1156870"/>
            <a:ext cx="9620303" cy="5205633"/>
          </a:xfrm>
          <a:prstGeom prst="rect">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highlight>
                <a:srgbClr val="FF4713"/>
              </a:highlight>
            </a:endParaRPr>
          </a:p>
        </p:txBody>
      </p:sp>
      <p:sp>
        <p:nvSpPr>
          <p:cNvPr id="4" name="Parallélogramme 3"/>
          <p:cNvSpPr/>
          <p:nvPr/>
        </p:nvSpPr>
        <p:spPr>
          <a:xfrm>
            <a:off x="548434" y="3797243"/>
            <a:ext cx="1728000" cy="2573816"/>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133">
              <a:latin typeface="Franklin Gothic Demi Cond" panose="020B0706030402020204" pitchFamily="34" charset="0"/>
            </a:endParaRPr>
          </a:p>
        </p:txBody>
      </p:sp>
      <p:sp>
        <p:nvSpPr>
          <p:cNvPr id="6" name="Parallélogramme 5"/>
          <p:cNvSpPr/>
          <p:nvPr/>
        </p:nvSpPr>
        <p:spPr>
          <a:xfrm>
            <a:off x="996870" y="1156870"/>
            <a:ext cx="1728000" cy="2640373"/>
          </a:xfrm>
          <a:prstGeom prst="parallelogram">
            <a:avLst/>
          </a:prstGeom>
          <a:blipFill rotWithShape="1">
            <a:blip r:embed="rId3" cstate="print">
              <a:extLst>
                <a:ext uri="{28A0092B-C50C-407E-A947-70E740481C1C}">
                  <a14:useLocalDpi xmlns:a14="http://schemas.microsoft.com/office/drawing/2010/main" val="0"/>
                </a:ext>
              </a:extLst>
            </a:blip>
            <a:srcRect/>
            <a:stretch>
              <a:fillRect l="-16000" r="-68000" b="-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8" name="Parallélogramme 7"/>
          <p:cNvSpPr/>
          <p:nvPr/>
        </p:nvSpPr>
        <p:spPr>
          <a:xfrm>
            <a:off x="2280436" y="1156870"/>
            <a:ext cx="1728000" cy="264037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9" name="Parallélogramme 8"/>
          <p:cNvSpPr/>
          <p:nvPr/>
        </p:nvSpPr>
        <p:spPr>
          <a:xfrm>
            <a:off x="3131356" y="3797243"/>
            <a:ext cx="1728000" cy="2573816"/>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0" name="Parallélogramme 9"/>
          <p:cNvSpPr/>
          <p:nvPr/>
        </p:nvSpPr>
        <p:spPr>
          <a:xfrm>
            <a:off x="3564001" y="1156870"/>
            <a:ext cx="1728000" cy="2640373"/>
          </a:xfrm>
          <a:prstGeom prst="parallelogram">
            <a:avLst/>
          </a:prstGeom>
          <a:blipFill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1" name="Parallélogramme 10"/>
          <p:cNvSpPr/>
          <p:nvPr/>
        </p:nvSpPr>
        <p:spPr>
          <a:xfrm>
            <a:off x="4426226" y="3797243"/>
            <a:ext cx="1728000" cy="2573816"/>
          </a:xfrm>
          <a:prstGeom prst="parallelogram">
            <a:avLst/>
          </a:prstGeom>
          <a:blipFill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2" name="Parallélogramme 11"/>
          <p:cNvSpPr/>
          <p:nvPr/>
        </p:nvSpPr>
        <p:spPr>
          <a:xfrm>
            <a:off x="4851548" y="1156870"/>
            <a:ext cx="1728000" cy="264037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3" name="Parallélogramme 12"/>
          <p:cNvSpPr/>
          <p:nvPr/>
        </p:nvSpPr>
        <p:spPr>
          <a:xfrm>
            <a:off x="5719106" y="3788687"/>
            <a:ext cx="1728000" cy="2573816"/>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4" name="Parallélogramme 13"/>
          <p:cNvSpPr/>
          <p:nvPr/>
        </p:nvSpPr>
        <p:spPr>
          <a:xfrm>
            <a:off x="6131923" y="1156245"/>
            <a:ext cx="1785224" cy="2654266"/>
          </a:xfrm>
          <a:prstGeom prst="parallelogram">
            <a:avLst/>
          </a:prstGeom>
          <a:blipFill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5" name="Parallélogramme 14"/>
          <p:cNvSpPr/>
          <p:nvPr/>
        </p:nvSpPr>
        <p:spPr>
          <a:xfrm>
            <a:off x="7000801" y="3797243"/>
            <a:ext cx="1728000" cy="2573816"/>
          </a:xfrm>
          <a:prstGeom prst="parallelogram">
            <a:avLst/>
          </a:prstGeom>
          <a:blipFill rotWithShape="1">
            <a:blip r:embed="rId7" cstate="print">
              <a:extLst>
                <a:ext uri="{28A0092B-C50C-407E-A947-70E740481C1C}">
                  <a14:useLocalDpi xmlns:a14="http://schemas.microsoft.com/office/drawing/2010/main" val="0"/>
                </a:ext>
              </a:extLst>
            </a:blip>
            <a:srcRect/>
            <a:stretch>
              <a:fillRect l="-3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6" name="Parallélogramme 15"/>
          <p:cNvSpPr/>
          <p:nvPr/>
        </p:nvSpPr>
        <p:spPr>
          <a:xfrm>
            <a:off x="7462432" y="1154241"/>
            <a:ext cx="1728000" cy="264037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7" name="Parallélogramme 16"/>
          <p:cNvSpPr/>
          <p:nvPr/>
        </p:nvSpPr>
        <p:spPr>
          <a:xfrm>
            <a:off x="8289024" y="3794614"/>
            <a:ext cx="1728000" cy="2573816"/>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8" name="Parallélogramme 17"/>
          <p:cNvSpPr/>
          <p:nvPr/>
        </p:nvSpPr>
        <p:spPr>
          <a:xfrm>
            <a:off x="8718168" y="1158599"/>
            <a:ext cx="1728000" cy="2640373"/>
          </a:xfrm>
          <a:prstGeom prst="parallelogram">
            <a:avLst/>
          </a:prstGeom>
          <a:blipFill rotWithShape="1">
            <a:blip r:embed="rId8">
              <a:extLst>
                <a:ext uri="{28A0092B-C50C-407E-A947-70E740481C1C}">
                  <a14:useLocalDpi xmlns:a14="http://schemas.microsoft.com/office/drawing/2010/main" val="0"/>
                </a:ext>
              </a:extLst>
            </a:blip>
            <a:srcRect/>
            <a:stretch>
              <a:fillRect l="-44000" r="-7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9" name="Parallélogramme 18"/>
          <p:cNvSpPr/>
          <p:nvPr/>
        </p:nvSpPr>
        <p:spPr>
          <a:xfrm>
            <a:off x="9570718" y="3794614"/>
            <a:ext cx="1728000" cy="2573816"/>
          </a:xfrm>
          <a:prstGeom prst="parallelogram">
            <a:avLst/>
          </a:prstGeom>
          <a:blipFill rotWithShape="1">
            <a:blip r:embed="rId9" cstate="print">
              <a:extLst>
                <a:ext uri="{28A0092B-C50C-407E-A947-70E740481C1C}">
                  <a14:useLocalDpi xmlns:a14="http://schemas.microsoft.com/office/drawing/2010/main" val="0"/>
                </a:ext>
              </a:extLst>
            </a:blip>
            <a:srcRect/>
            <a:stretch>
              <a:fillRect l="-81000" r="-4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20" name="Parallélogramme 19"/>
          <p:cNvSpPr/>
          <p:nvPr/>
        </p:nvSpPr>
        <p:spPr>
          <a:xfrm>
            <a:off x="10000634" y="1154241"/>
            <a:ext cx="1728000" cy="2640373"/>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22" name="Rectangle 21"/>
          <p:cNvSpPr/>
          <p:nvPr/>
        </p:nvSpPr>
        <p:spPr>
          <a:xfrm>
            <a:off x="873618" y="4131082"/>
            <a:ext cx="1507487" cy="1323439"/>
          </a:xfrm>
          <a:prstGeom prst="rect">
            <a:avLst/>
          </a:prstGeom>
        </p:spPr>
        <p:txBody>
          <a:bodyPr wrap="square" numCol="1">
            <a:spAutoFit/>
          </a:bodyPr>
          <a:lstStyle/>
          <a:p>
            <a:pPr lvl="0"/>
            <a:r>
              <a:rPr lang="fr-FR" altLang="fr-FR" sz="1600" dirty="0">
                <a:solidFill>
                  <a:srgbClr val="2F3B4B"/>
                </a:solidFill>
                <a:latin typeface="Franklin Gothic Demi Cond" panose="020B0706030402020204" pitchFamily="34" charset="0"/>
              </a:rPr>
              <a:t> </a:t>
            </a:r>
            <a:r>
              <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BATTERIES POUR VEHICULE ELECTRIQUE</a:t>
            </a:r>
            <a:endParaRPr lang="fr-FR" altLang="fr-FR" sz="1600" dirty="0">
              <a:solidFill>
                <a:srgbClr val="2F3B4B"/>
              </a:solidFill>
              <a:latin typeface="Franklin Gothic Demi Cond" panose="020B0706030402020204" pitchFamily="34" charset="0"/>
            </a:endParaRPr>
          </a:p>
          <a:p>
            <a:pPr lvl="0"/>
            <a:endParaRPr lang="fr-FR" altLang="fr-FR" sz="1600" dirty="0">
              <a:solidFill>
                <a:srgbClr val="2F3B4B"/>
              </a:solidFill>
              <a:latin typeface="Franklin Gothic Demi Cond" panose="020B0706030402020204" pitchFamily="34" charset="0"/>
            </a:endParaRPr>
          </a:p>
          <a:p>
            <a:pPr lvl="0"/>
            <a:r>
              <a:rPr lang="fr-FR" altLang="fr-FR" sz="1600" dirty="0">
                <a:solidFill>
                  <a:srgbClr val="FF4713"/>
                </a:solidFill>
                <a:latin typeface="Franklin Gothic Demi Cond" panose="020B0706030402020204" pitchFamily="34" charset="0"/>
              </a:rPr>
              <a:t>VERKOR</a:t>
            </a:r>
          </a:p>
        </p:txBody>
      </p:sp>
      <p:sp>
        <p:nvSpPr>
          <p:cNvPr id="24" name="Rectangle 23"/>
          <p:cNvSpPr/>
          <p:nvPr/>
        </p:nvSpPr>
        <p:spPr>
          <a:xfrm>
            <a:off x="3581867" y="4113659"/>
            <a:ext cx="1112044" cy="1323439"/>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sz="1600" dirty="0">
                <a:solidFill>
                  <a:srgbClr val="2F3B4B"/>
                </a:solidFill>
                <a:latin typeface="Franklin Gothic Demi Cond" panose="020B0706030402020204" pitchFamily="34" charset="0"/>
              </a:rPr>
              <a:t>  </a:t>
            </a:r>
            <a:r>
              <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TRANSPORT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sz="1600" dirty="0">
                <a:solidFill>
                  <a:srgbClr val="2F3B4B"/>
                </a:solidFill>
                <a:latin typeface="Franklin Gothic Demi Cond" panose="020B0706030402020204" pitchFamily="34" charset="0"/>
              </a:rPr>
              <a:t>PAR CABLE</a:t>
            </a:r>
          </a:p>
          <a:p>
            <a:pPr lvl="0"/>
            <a:endParaRPr lang="fr-FR" altLang="fr-FR" sz="1600" dirty="0">
              <a:solidFill>
                <a:srgbClr val="2F3B4B"/>
              </a:solidFill>
              <a:latin typeface="Franklin Gothic Demi Cond" panose="020B0706030402020204" pitchFamily="34" charset="0"/>
            </a:endParaRPr>
          </a:p>
          <a:p>
            <a:pPr lvl="0"/>
            <a:r>
              <a:rPr lang="fr-FR" altLang="fr-FR" sz="1600" dirty="0">
                <a:solidFill>
                  <a:srgbClr val="FF4713"/>
                </a:solidFill>
                <a:latin typeface="Franklin Gothic Demi Cond" panose="020B0706030402020204" pitchFamily="34" charset="0"/>
              </a:rPr>
              <a:t>POMA</a:t>
            </a:r>
          </a:p>
        </p:txBody>
      </p:sp>
      <p:sp>
        <p:nvSpPr>
          <p:cNvPr id="26" name="Rectangle 25"/>
          <p:cNvSpPr/>
          <p:nvPr/>
        </p:nvSpPr>
        <p:spPr>
          <a:xfrm>
            <a:off x="6029509" y="4075208"/>
            <a:ext cx="1920213" cy="1323439"/>
          </a:xfrm>
          <a:prstGeom prst="rect">
            <a:avLst/>
          </a:prstGeom>
        </p:spPr>
        <p:txBody>
          <a:bodyPr wrap="square" numCol="1">
            <a:spAutoFit/>
          </a:bodyPr>
          <a:lstStyle/>
          <a:p>
            <a:pPr lvl="0"/>
            <a:r>
              <a:rPr lang="fr-FR" altLang="fr-FR" sz="1600" dirty="0">
                <a:solidFill>
                  <a:srgbClr val="2F3B4B"/>
                </a:solidFill>
                <a:latin typeface="Franklin Gothic Demi Cond" panose="020B0706030402020204" pitchFamily="34" charset="0"/>
              </a:rPr>
              <a:t> </a:t>
            </a:r>
            <a:r>
              <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STATION DE RECHARGE A HYDROGENE </a:t>
            </a:r>
          </a:p>
          <a:p>
            <a:pPr lvl="0"/>
            <a:r>
              <a:rPr lang="fr-FR" altLang="fr-FR" sz="1600" dirty="0">
                <a:solidFill>
                  <a:srgbClr val="FF4713"/>
                </a:solidFill>
                <a:latin typeface="Franklin Gothic Demi Cond" panose="020B0706030402020204" pitchFamily="34" charset="0"/>
              </a:rPr>
              <a:t>AIR</a:t>
            </a:r>
          </a:p>
          <a:p>
            <a:pPr lvl="0"/>
            <a:r>
              <a:rPr lang="fr-FR" altLang="fr-FR" sz="1600" dirty="0">
                <a:solidFill>
                  <a:srgbClr val="FF4713"/>
                </a:solidFill>
                <a:latin typeface="Franklin Gothic Demi Cond" panose="020B0706030402020204" pitchFamily="34" charset="0"/>
              </a:rPr>
              <a:t>LIQUIDE</a:t>
            </a:r>
          </a:p>
        </p:txBody>
      </p:sp>
      <p:sp>
        <p:nvSpPr>
          <p:cNvPr id="28" name="Rectangle 27"/>
          <p:cNvSpPr/>
          <p:nvPr/>
        </p:nvSpPr>
        <p:spPr>
          <a:xfrm>
            <a:off x="8514808" y="4136539"/>
            <a:ext cx="1920213" cy="830997"/>
          </a:xfrm>
          <a:prstGeom prst="rect">
            <a:avLst/>
          </a:prstGeom>
        </p:spPr>
        <p:txBody>
          <a:bodyPr wrap="square" numCol="1">
            <a:spAutoFit/>
          </a:bodyPr>
          <a:lstStyle/>
          <a:p>
            <a:pPr lvl="0"/>
            <a:r>
              <a:rPr lang="fr-FR" altLang="fr-FR" sz="1600" dirty="0">
                <a:solidFill>
                  <a:srgbClr val="2F3B4B"/>
                </a:solidFill>
                <a:latin typeface="Franklin Gothic Demi Cond" panose="020B0706030402020204" pitchFamily="34" charset="0"/>
              </a:rPr>
              <a:t>         SKIS</a:t>
            </a:r>
          </a:p>
          <a:p>
            <a:pPr lvl="0"/>
            <a:endParaRPr lang="fr-FR" altLang="fr-FR" sz="1600" dirty="0">
              <a:solidFill>
                <a:srgbClr val="2F3B4B"/>
              </a:solidFill>
              <a:latin typeface="Franklin Gothic Demi Cond" panose="020B0706030402020204" pitchFamily="34" charset="0"/>
            </a:endParaRPr>
          </a:p>
          <a:p>
            <a:pPr lvl="0"/>
            <a:r>
              <a:rPr lang="fr-FR" altLang="fr-FR" sz="1600" dirty="0">
                <a:solidFill>
                  <a:srgbClr val="2F3B4B"/>
                </a:solidFill>
                <a:latin typeface="Franklin Gothic Demi Cond" panose="020B0706030402020204" pitchFamily="34" charset="0"/>
              </a:rPr>
              <a:t> </a:t>
            </a:r>
            <a:r>
              <a:rPr lang="fr-FR" altLang="fr-FR" sz="1600" dirty="0">
                <a:solidFill>
                  <a:srgbClr val="FF4713"/>
                </a:solidFill>
                <a:latin typeface="Franklin Gothic Demi Cond" panose="020B0706030402020204" pitchFamily="34" charset="0"/>
              </a:rPr>
              <a:t>ROSSIGNOL</a:t>
            </a:r>
          </a:p>
        </p:txBody>
      </p:sp>
      <p:sp>
        <p:nvSpPr>
          <p:cNvPr id="29" name="Rectangle 28"/>
          <p:cNvSpPr/>
          <p:nvPr/>
        </p:nvSpPr>
        <p:spPr>
          <a:xfrm>
            <a:off x="2299738" y="2353596"/>
            <a:ext cx="1688401" cy="1221168"/>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sz="1467" dirty="0">
                <a:solidFill>
                  <a:schemeClr val="tx1">
                    <a:lumMod val="65000"/>
                    <a:lumOff val="35000"/>
                  </a:schemeClr>
                </a:solidFill>
                <a:latin typeface="Franklin Gothic Medium Cond" panose="020B0606030402020204" pitchFamily="34" charset="0"/>
              </a:rPr>
              <a:t>       </a:t>
            </a:r>
            <a:r>
              <a:rPr kumimoji="0" lang="fr-FR" altLang="fr-FR" sz="1467" b="0" i="0" u="none" strike="noStrike" kern="1200" cap="none" spc="0" normalizeH="0" baseline="0" noProof="0" dirty="0">
                <a:ln>
                  <a:noFill/>
                </a:ln>
                <a:solidFill>
                  <a:prstClr val="black">
                    <a:lumMod val="65000"/>
                    <a:lumOff val="35000"/>
                  </a:prstClr>
                </a:solidFill>
                <a:effectLst/>
                <a:uLnTx/>
                <a:uFillTx/>
                <a:latin typeface="Franklin Gothic Medium Cond" panose="020B0606030402020204" pitchFamily="34" charset="0"/>
                <a:ea typeface="+mn-ea"/>
                <a:cs typeface="+mn-cs"/>
              </a:rPr>
              <a:t>FORMULE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467" b="0" i="0" u="none" strike="noStrike" kern="1200" cap="none" spc="0" normalizeH="0" baseline="0" noProof="0" dirty="0">
                <a:ln>
                  <a:noFill/>
                </a:ln>
                <a:solidFill>
                  <a:prstClr val="black">
                    <a:lumMod val="65000"/>
                    <a:lumOff val="35000"/>
                  </a:prstClr>
                </a:solidFill>
                <a:effectLst/>
                <a:uLnTx/>
                <a:uFillTx/>
                <a:latin typeface="Franklin Gothic Medium Cond" panose="020B0606030402020204" pitchFamily="34" charset="0"/>
                <a:ea typeface="+mn-ea"/>
                <a:cs typeface="+mn-cs"/>
              </a:rPr>
              <a:t>      SECRETE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467" b="0" i="0" u="none" strike="noStrike" kern="1200" cap="none" spc="0" normalizeH="0" baseline="0" noProof="0" dirty="0">
                <a:ln>
                  <a:noFill/>
                </a:ln>
                <a:solidFill>
                  <a:prstClr val="black">
                    <a:lumMod val="65000"/>
                    <a:lumOff val="35000"/>
                  </a:prstClr>
                </a:solidFill>
                <a:effectLst/>
                <a:uLnTx/>
                <a:uFillTx/>
                <a:latin typeface="Franklin Gothic Medium Cond" panose="020B0606030402020204" pitchFamily="34" charset="0"/>
                <a:ea typeface="+mn-ea"/>
                <a:cs typeface="+mn-cs"/>
              </a:rPr>
              <a:t>     INVENTEE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467" b="0" i="0" u="none" strike="noStrike" kern="1200" cap="none" spc="0" normalizeH="0" baseline="0" noProof="0" dirty="0">
                <a:ln>
                  <a:noFill/>
                </a:ln>
                <a:solidFill>
                  <a:prstClr val="black">
                    <a:lumMod val="65000"/>
                    <a:lumOff val="35000"/>
                  </a:prstClr>
                </a:solidFill>
                <a:effectLst/>
                <a:uLnTx/>
                <a:uFillTx/>
                <a:latin typeface="Franklin Gothic Medium Cond" panose="020B0606030402020204" pitchFamily="34" charset="0"/>
                <a:ea typeface="+mn-ea"/>
                <a:cs typeface="+mn-cs"/>
              </a:rPr>
              <a:t>    PAR LES MOINES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467" b="0" i="0" u="none" strike="noStrike" kern="1200" cap="none" spc="0" normalizeH="0" baseline="0" noProof="0" dirty="0">
                <a:ln>
                  <a:noFill/>
                </a:ln>
                <a:solidFill>
                  <a:prstClr val="black">
                    <a:lumMod val="65000"/>
                    <a:lumOff val="35000"/>
                  </a:prstClr>
                </a:solidFill>
                <a:effectLst/>
                <a:uLnTx/>
                <a:uFillTx/>
                <a:latin typeface="Franklin Gothic Medium Cond" panose="020B0606030402020204" pitchFamily="34" charset="0"/>
                <a:ea typeface="+mn-ea"/>
                <a:cs typeface="+mn-cs"/>
              </a:rPr>
              <a:t>   EN 1605</a:t>
            </a:r>
          </a:p>
        </p:txBody>
      </p:sp>
      <p:sp>
        <p:nvSpPr>
          <p:cNvPr id="30" name="Rectangle 29"/>
          <p:cNvSpPr/>
          <p:nvPr/>
        </p:nvSpPr>
        <p:spPr>
          <a:xfrm>
            <a:off x="2578341" y="1495309"/>
            <a:ext cx="1920213" cy="584775"/>
          </a:xfrm>
          <a:prstGeom prst="rect">
            <a:avLst/>
          </a:prstGeom>
        </p:spPr>
        <p:txBody>
          <a:bodyPr wrap="square" numCol="1">
            <a:spAutoFit/>
          </a:bodyPr>
          <a:lstStyle/>
          <a:p>
            <a:pPr lvl="0"/>
            <a:r>
              <a:rPr lang="fr-FR" altLang="fr-FR" sz="1600" dirty="0">
                <a:solidFill>
                  <a:srgbClr val="2F3B4B"/>
                </a:solidFill>
                <a:latin typeface="Franklin Gothic Demi Cond" panose="020B0706030402020204" pitchFamily="34" charset="0"/>
              </a:rPr>
              <a:t>  LIQUEUR DE </a:t>
            </a:r>
          </a:p>
          <a:p>
            <a:pPr lvl="0"/>
            <a:r>
              <a:rPr lang="fr-FR" altLang="fr-FR" sz="1600" dirty="0">
                <a:solidFill>
                  <a:srgbClr val="FF4713"/>
                </a:solidFill>
                <a:latin typeface="Franklin Gothic Demi Cond" panose="020B0706030402020204" pitchFamily="34" charset="0"/>
              </a:rPr>
              <a:t>CHARTREUSE</a:t>
            </a:r>
          </a:p>
        </p:txBody>
      </p:sp>
      <p:sp>
        <p:nvSpPr>
          <p:cNvPr id="32" name="Rectangle 31"/>
          <p:cNvSpPr/>
          <p:nvPr/>
        </p:nvSpPr>
        <p:spPr>
          <a:xfrm>
            <a:off x="5261424" y="1495309"/>
            <a:ext cx="1310952" cy="1077218"/>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LUNETTES</a:t>
            </a:r>
            <a:endParaRPr lang="fr-FR" altLang="fr-FR" sz="1600" dirty="0">
              <a:solidFill>
                <a:srgbClr val="2F3B4B"/>
              </a:solidFill>
              <a:latin typeface="Franklin Gothic Demi Cond" panose="020B07060304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CONNECTEES</a:t>
            </a:r>
            <a:br>
              <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br>
            <a:endPar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endParaRPr>
          </a:p>
          <a:p>
            <a:pPr lvl="0"/>
            <a:r>
              <a:rPr lang="fr-FR" altLang="fr-FR" sz="1600" dirty="0">
                <a:solidFill>
                  <a:srgbClr val="FF4713"/>
                </a:solidFill>
                <a:latin typeface="Franklin Gothic Demi Cond" panose="020B0706030402020204" pitchFamily="34" charset="0"/>
              </a:rPr>
              <a:t>MICROOLED</a:t>
            </a:r>
          </a:p>
        </p:txBody>
      </p:sp>
      <p:sp>
        <p:nvSpPr>
          <p:cNvPr id="34" name="Rectangle 33"/>
          <p:cNvSpPr/>
          <p:nvPr/>
        </p:nvSpPr>
        <p:spPr>
          <a:xfrm>
            <a:off x="7733974" y="1487025"/>
            <a:ext cx="1920213" cy="1077218"/>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70" normalizeH="0" baseline="0" noProof="0" dirty="0">
                <a:ln>
                  <a:noFill/>
                </a:ln>
                <a:solidFill>
                  <a:srgbClr val="2F3B4B"/>
                </a:solidFill>
                <a:effectLst/>
                <a:uLnTx/>
                <a:uFillTx/>
                <a:latin typeface="Franklin Gothic Demi Cond" panose="020B0706030402020204" pitchFamily="34" charset="0"/>
                <a:ea typeface="+mn-ea"/>
                <a:cs typeface="+mn-cs"/>
              </a:rPr>
              <a:t>MATERIEL 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sz="1600" spc="-70" dirty="0">
                <a:solidFill>
                  <a:srgbClr val="2F3B4B"/>
                </a:solidFill>
                <a:latin typeface="Franklin Gothic Demi Cond" panose="020B0706030402020204" pitchFamily="34" charset="0"/>
              </a:rPr>
              <a:t>CONSTRUCTION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fr-FR" sz="1600" spc="-70" dirty="0">
              <a:solidFill>
                <a:srgbClr val="2F3B4B"/>
              </a:solidFill>
              <a:latin typeface="Franklin Gothic Demi Cond" panose="020B07060304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sz="1600" dirty="0">
                <a:solidFill>
                  <a:srgbClr val="FF4713"/>
                </a:solidFill>
                <a:latin typeface="Franklin Gothic Demi Cond" panose="020B0706030402020204" pitchFamily="34" charset="0"/>
              </a:rPr>
              <a:t>CATERPILLAR</a:t>
            </a:r>
          </a:p>
        </p:txBody>
      </p:sp>
      <p:sp>
        <p:nvSpPr>
          <p:cNvPr id="35" name="Rectangle 34"/>
          <p:cNvSpPr/>
          <p:nvPr/>
        </p:nvSpPr>
        <p:spPr>
          <a:xfrm>
            <a:off x="10053380" y="2602277"/>
            <a:ext cx="1597760" cy="1077218"/>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sz="1600" dirty="0">
                <a:solidFill>
                  <a:srgbClr val="6798A0"/>
                </a:solidFill>
                <a:latin typeface="Franklin Gothic Demi Cond" panose="020B0706030402020204" pitchFamily="34" charset="0"/>
              </a:rPr>
              <a:t>   </a:t>
            </a:r>
            <a:r>
              <a:rPr lang="fr-FR" altLang="fr-FR" sz="1600" dirty="0">
                <a:solidFill>
                  <a:srgbClr val="2F3B4B"/>
                </a:solidFill>
                <a:latin typeface="Franklin Gothic Demi Cond" panose="020B0706030402020204" pitchFamily="34" charset="0"/>
              </a:rPr>
              <a:t>CAPTEURS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sz="1600" dirty="0">
                <a:solidFill>
                  <a:srgbClr val="2F3B4B"/>
                </a:solidFill>
                <a:latin typeface="Franklin Gothic Demi Cond" panose="020B0706030402020204" pitchFamily="34" charset="0"/>
              </a:rPr>
              <a:t>INFRAROUGES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dirty="0">
                <a:ln>
                  <a:noFill/>
                </a:ln>
                <a:solidFill>
                  <a:srgbClr val="FF4713"/>
                </a:solidFill>
                <a:effectLst/>
                <a:uLnTx/>
                <a:uFillTx/>
                <a:latin typeface="Franklin Gothic Demi Cond" panose="020B0706030402020204" pitchFamily="34" charset="0"/>
                <a:ea typeface="+mn-ea"/>
                <a:cs typeface="+mn-cs"/>
              </a:rPr>
              <a:t>STMICRO-ELECTRONI</a:t>
            </a:r>
            <a:endParaRPr lang="fr-FR" altLang="fr-FR" sz="1600" dirty="0">
              <a:solidFill>
                <a:srgbClr val="FF4713"/>
              </a:solidFill>
              <a:latin typeface="Franklin Gothic Demi Cond" panose="020B0706030402020204" pitchFamily="34" charset="0"/>
            </a:endParaRPr>
          </a:p>
        </p:txBody>
      </p:sp>
      <p:sp>
        <p:nvSpPr>
          <p:cNvPr id="36" name="Rectangle 35"/>
          <p:cNvSpPr/>
          <p:nvPr/>
        </p:nvSpPr>
        <p:spPr>
          <a:xfrm>
            <a:off x="10322118" y="1448770"/>
            <a:ext cx="1530566" cy="830997"/>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IPHONE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SOI SUBSTRAT</a:t>
            </a:r>
          </a:p>
          <a:p>
            <a:pPr lvl="0"/>
            <a:r>
              <a:rPr lang="fr-FR" altLang="fr-FR" sz="1600" dirty="0">
                <a:solidFill>
                  <a:srgbClr val="FF4713"/>
                </a:solidFill>
                <a:latin typeface="Franklin Gothic Demi Cond" panose="020B0706030402020204" pitchFamily="34" charset="0"/>
              </a:rPr>
              <a:t>SOITEC</a:t>
            </a:r>
          </a:p>
        </p:txBody>
      </p:sp>
      <p:sp>
        <p:nvSpPr>
          <p:cNvPr id="37" name="Triangle isocèle 36"/>
          <p:cNvSpPr/>
          <p:nvPr/>
        </p:nvSpPr>
        <p:spPr>
          <a:xfrm rot="5400000">
            <a:off x="1919520" y="3928191"/>
            <a:ext cx="168719" cy="145448"/>
          </a:xfrm>
          <a:prstGeom prst="triangle">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38" name="Triangle isocèle 37"/>
          <p:cNvSpPr/>
          <p:nvPr/>
        </p:nvSpPr>
        <p:spPr>
          <a:xfrm rot="5400000">
            <a:off x="4521595" y="3928191"/>
            <a:ext cx="168719" cy="145448"/>
          </a:xfrm>
          <a:prstGeom prst="triangle">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39" name="Triangle isocèle 38"/>
          <p:cNvSpPr/>
          <p:nvPr/>
        </p:nvSpPr>
        <p:spPr>
          <a:xfrm rot="5400000">
            <a:off x="7141719" y="3928191"/>
            <a:ext cx="168719" cy="145448"/>
          </a:xfrm>
          <a:prstGeom prst="triangle">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40" name="Triangle isocèle 39"/>
          <p:cNvSpPr/>
          <p:nvPr/>
        </p:nvSpPr>
        <p:spPr>
          <a:xfrm rot="5400000">
            <a:off x="9627051" y="3928191"/>
            <a:ext cx="168719" cy="145448"/>
          </a:xfrm>
          <a:prstGeom prst="triangle">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41" name="Triangle isocèle 40"/>
          <p:cNvSpPr/>
          <p:nvPr/>
        </p:nvSpPr>
        <p:spPr>
          <a:xfrm rot="16200000">
            <a:off x="2742328" y="1291688"/>
            <a:ext cx="168724" cy="145452"/>
          </a:xfrm>
          <a:prstGeom prst="triangle">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42" name="Triangle isocèle 41"/>
          <p:cNvSpPr/>
          <p:nvPr/>
        </p:nvSpPr>
        <p:spPr>
          <a:xfrm rot="16200000">
            <a:off x="5344403" y="1291688"/>
            <a:ext cx="168724" cy="145452"/>
          </a:xfrm>
          <a:prstGeom prst="triangle">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43" name="Triangle isocèle 42"/>
          <p:cNvSpPr/>
          <p:nvPr/>
        </p:nvSpPr>
        <p:spPr>
          <a:xfrm rot="16200000">
            <a:off x="7964526" y="1291688"/>
            <a:ext cx="168723" cy="145451"/>
          </a:xfrm>
          <a:prstGeom prst="triangle">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44" name="Triangle isocèle 43"/>
          <p:cNvSpPr/>
          <p:nvPr/>
        </p:nvSpPr>
        <p:spPr>
          <a:xfrm rot="16200000">
            <a:off x="10449859" y="1291686"/>
            <a:ext cx="168719" cy="145448"/>
          </a:xfrm>
          <a:prstGeom prst="triangle">
            <a:avLst/>
          </a:prstGeom>
          <a:solidFill>
            <a:srgbClr val="FF471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5" name="Titre 4"/>
          <p:cNvSpPr>
            <a:spLocks noGrp="1"/>
          </p:cNvSpPr>
          <p:nvPr>
            <p:ph type="title"/>
          </p:nvPr>
        </p:nvSpPr>
        <p:spPr>
          <a:prstGeom prst="rect">
            <a:avLst/>
          </a:prstGeom>
        </p:spPr>
        <p:txBody>
          <a:bodyPr/>
          <a:lstStyle/>
          <a:p>
            <a:pPr algn="ctr"/>
            <a:r>
              <a:rPr lang="en-US" b="0" dirty="0">
                <a:latin typeface="Franklin Gothic Demi Cond" panose="020B0706030402020204" pitchFamily="34" charset="0"/>
              </a:rPr>
              <a:t>des </a:t>
            </a:r>
            <a:r>
              <a:rPr lang="en-US" b="0" dirty="0" err="1">
                <a:latin typeface="Franklin Gothic Demi Cond" panose="020B0706030402020204" pitchFamily="34" charset="0"/>
              </a:rPr>
              <a:t>PRODUiTS</a:t>
            </a:r>
            <a:r>
              <a:rPr lang="en-US" b="0" dirty="0">
                <a:latin typeface="Franklin Gothic Demi Cond" panose="020B0706030402020204" pitchFamily="34" charset="0"/>
              </a:rPr>
              <a:t> </a:t>
            </a:r>
            <a:r>
              <a:rPr lang="en-US" b="0" dirty="0"/>
              <a:t>“MADE IN GRENOBLE”</a:t>
            </a:r>
            <a:endParaRPr lang="fr-FR" b="0" dirty="0"/>
          </a:p>
        </p:txBody>
      </p:sp>
      <p:sp>
        <p:nvSpPr>
          <p:cNvPr id="23" name="Parallélogramme 22">
            <a:extLst>
              <a:ext uri="{FF2B5EF4-FFF2-40B4-BE49-F238E27FC236}">
                <a16:creationId xmlns:a16="http://schemas.microsoft.com/office/drawing/2014/main" id="{38955EB1-B3D1-44B0-BAF4-EFC2A7384036}"/>
              </a:ext>
            </a:extLst>
          </p:cNvPr>
          <p:cNvSpPr/>
          <p:nvPr/>
        </p:nvSpPr>
        <p:spPr>
          <a:xfrm>
            <a:off x="1814571" y="3794614"/>
            <a:ext cx="1742107" cy="2586521"/>
          </a:xfrm>
          <a:prstGeom prst="parallelogram">
            <a:avLst/>
          </a:prstGeom>
          <a:blipFill>
            <a:blip r:embed="rId10"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0758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AutoShape 12" descr="Résultat de recherche d'images pour &quot;soitec bernin&quot;"/>
          <p:cNvSpPr>
            <a:spLocks noChangeAspect="1" noChangeArrowheads="1"/>
          </p:cNvSpPr>
          <p:nvPr/>
        </p:nvSpPr>
        <p:spPr>
          <a:xfrm>
            <a:off x="1298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ltLang="fr-FR"/>
          </a:p>
        </p:txBody>
      </p:sp>
      <p:sp>
        <p:nvSpPr>
          <p:cNvPr id="4" name="Titre 3"/>
          <p:cNvSpPr>
            <a:spLocks noGrp="1"/>
          </p:cNvSpPr>
          <p:nvPr>
            <p:ph type="title"/>
          </p:nvPr>
        </p:nvSpPr>
        <p:spPr/>
        <p:txBody>
          <a:bodyPr/>
          <a:lstStyle/>
          <a:p>
            <a:r>
              <a:rPr lang="en-US" b="0" dirty="0">
                <a:latin typeface="Franklin Gothic Demi Cond" panose="020B0706030402020204" pitchFamily="34" charset="0"/>
              </a:rPr>
              <a:t>GRENOBLE ALPES </a:t>
            </a:r>
            <a:r>
              <a:rPr lang="en-US" b="0" dirty="0"/>
              <a:t>un HUB </a:t>
            </a:r>
            <a:r>
              <a:rPr lang="en-US" b="0" dirty="0" err="1"/>
              <a:t>industriel</a:t>
            </a:r>
            <a:endParaRPr lang="en-US" b="0" dirty="0"/>
          </a:p>
        </p:txBody>
      </p:sp>
      <p:sp>
        <p:nvSpPr>
          <p:cNvPr id="2" name="Rectangle 1">
            <a:extLst>
              <a:ext uri="{FF2B5EF4-FFF2-40B4-BE49-F238E27FC236}">
                <a16:creationId xmlns:a16="http://schemas.microsoft.com/office/drawing/2014/main" id="{10A1BCD3-8E5A-45E7-CB1D-F8F4E924F0D7}"/>
              </a:ext>
            </a:extLst>
          </p:cNvPr>
          <p:cNvSpPr/>
          <p:nvPr/>
        </p:nvSpPr>
        <p:spPr>
          <a:xfrm>
            <a:off x="3308435" y="1004510"/>
            <a:ext cx="2699029" cy="1863135"/>
          </a:xfrm>
          <a:prstGeom prst="rect">
            <a:avLst/>
          </a:prstGeom>
          <a:noFill/>
          <a:ln w="76200">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prstClr val="white"/>
              </a:solidFill>
            </a:endParaRPr>
          </a:p>
        </p:txBody>
      </p:sp>
      <p:sp>
        <p:nvSpPr>
          <p:cNvPr id="3" name="Rectangle 2">
            <a:extLst>
              <a:ext uri="{FF2B5EF4-FFF2-40B4-BE49-F238E27FC236}">
                <a16:creationId xmlns:a16="http://schemas.microsoft.com/office/drawing/2014/main" id="{4B727FE3-066C-D3FA-6635-C075135345B5}"/>
              </a:ext>
            </a:extLst>
          </p:cNvPr>
          <p:cNvSpPr/>
          <p:nvPr/>
        </p:nvSpPr>
        <p:spPr>
          <a:xfrm>
            <a:off x="3308435" y="2828264"/>
            <a:ext cx="3337453" cy="1863135"/>
          </a:xfrm>
          <a:prstGeom prst="rect">
            <a:avLst/>
          </a:prstGeom>
          <a:noFill/>
          <a:ln w="76200">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prstClr val="white"/>
              </a:solidFill>
            </a:endParaRPr>
          </a:p>
        </p:txBody>
      </p:sp>
      <p:sp>
        <p:nvSpPr>
          <p:cNvPr id="6" name="Rectangle 5">
            <a:extLst>
              <a:ext uri="{FF2B5EF4-FFF2-40B4-BE49-F238E27FC236}">
                <a16:creationId xmlns:a16="http://schemas.microsoft.com/office/drawing/2014/main" id="{9A88502B-44AE-45E9-9D08-6C3EB1D090B9}"/>
              </a:ext>
            </a:extLst>
          </p:cNvPr>
          <p:cNvSpPr/>
          <p:nvPr/>
        </p:nvSpPr>
        <p:spPr>
          <a:xfrm>
            <a:off x="6645888" y="2816485"/>
            <a:ext cx="2790067" cy="1885361"/>
          </a:xfrm>
          <a:prstGeom prst="rect">
            <a:avLst/>
          </a:prstGeom>
          <a:noFill/>
          <a:ln w="76200">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prstClr val="white"/>
              </a:solidFill>
            </a:endParaRPr>
          </a:p>
        </p:txBody>
      </p:sp>
      <p:sp>
        <p:nvSpPr>
          <p:cNvPr id="9" name="Rectangle 8">
            <a:extLst>
              <a:ext uri="{FF2B5EF4-FFF2-40B4-BE49-F238E27FC236}">
                <a16:creationId xmlns:a16="http://schemas.microsoft.com/office/drawing/2014/main" id="{52C1EFCC-6D99-7A5D-561F-75D2C2FC2E79}"/>
              </a:ext>
            </a:extLst>
          </p:cNvPr>
          <p:cNvSpPr/>
          <p:nvPr/>
        </p:nvSpPr>
        <p:spPr>
          <a:xfrm>
            <a:off x="190629" y="2859326"/>
            <a:ext cx="3112335" cy="1817585"/>
          </a:xfrm>
          <a:prstGeom prst="rect">
            <a:avLst/>
          </a:prstGeom>
          <a:noFill/>
          <a:ln w="76200">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prstClr val="white"/>
              </a:solidFill>
            </a:endParaRPr>
          </a:p>
        </p:txBody>
      </p:sp>
      <p:sp>
        <p:nvSpPr>
          <p:cNvPr id="10" name="Rectangle 9">
            <a:extLst>
              <a:ext uri="{FF2B5EF4-FFF2-40B4-BE49-F238E27FC236}">
                <a16:creationId xmlns:a16="http://schemas.microsoft.com/office/drawing/2014/main" id="{D28156FA-C9FF-0B06-D00E-7B1C07BB03C0}"/>
              </a:ext>
            </a:extLst>
          </p:cNvPr>
          <p:cNvSpPr/>
          <p:nvPr/>
        </p:nvSpPr>
        <p:spPr>
          <a:xfrm>
            <a:off x="6005087" y="1048872"/>
            <a:ext cx="2889229" cy="1810196"/>
          </a:xfrm>
          <a:prstGeom prst="rect">
            <a:avLst/>
          </a:prstGeom>
          <a:noFill/>
          <a:ln w="76200">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prstClr val="white"/>
              </a:solidFill>
            </a:endParaRPr>
          </a:p>
        </p:txBody>
      </p:sp>
      <p:sp>
        <p:nvSpPr>
          <p:cNvPr id="11" name="Rectangle 10">
            <a:extLst>
              <a:ext uri="{FF2B5EF4-FFF2-40B4-BE49-F238E27FC236}">
                <a16:creationId xmlns:a16="http://schemas.microsoft.com/office/drawing/2014/main" id="{D752CD4D-97C4-D4F8-5B9A-3DD49AF139A1}"/>
              </a:ext>
            </a:extLst>
          </p:cNvPr>
          <p:cNvSpPr/>
          <p:nvPr/>
        </p:nvSpPr>
        <p:spPr>
          <a:xfrm>
            <a:off x="8877008" y="1029975"/>
            <a:ext cx="3136276" cy="1829093"/>
          </a:xfrm>
          <a:prstGeom prst="rect">
            <a:avLst/>
          </a:prstGeom>
          <a:noFill/>
          <a:ln w="76200">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prstClr val="white"/>
              </a:solidFill>
            </a:endParaRPr>
          </a:p>
        </p:txBody>
      </p:sp>
      <p:pic>
        <p:nvPicPr>
          <p:cNvPr id="27" name="Image 26">
            <a:extLst>
              <a:ext uri="{FF2B5EF4-FFF2-40B4-BE49-F238E27FC236}">
                <a16:creationId xmlns:a16="http://schemas.microsoft.com/office/drawing/2014/main" id="{B56B0B06-BB00-802F-CF43-77D26FCA3D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50661" y="1174797"/>
            <a:ext cx="2958328" cy="1634787"/>
          </a:xfrm>
          <a:prstGeom prst="rect">
            <a:avLst/>
          </a:prstGeom>
          <a:ln>
            <a:noFill/>
          </a:ln>
          <a:effectLst/>
        </p:spPr>
      </p:pic>
      <p:sp>
        <p:nvSpPr>
          <p:cNvPr id="28" name="Rectangle 27">
            <a:extLst>
              <a:ext uri="{FF2B5EF4-FFF2-40B4-BE49-F238E27FC236}">
                <a16:creationId xmlns:a16="http://schemas.microsoft.com/office/drawing/2014/main" id="{8563CE1A-95BB-35EB-FB52-9689A73CFAA6}"/>
              </a:ext>
            </a:extLst>
          </p:cNvPr>
          <p:cNvSpPr/>
          <p:nvPr/>
        </p:nvSpPr>
        <p:spPr>
          <a:xfrm>
            <a:off x="9439752" y="2859068"/>
            <a:ext cx="2573532" cy="1836050"/>
          </a:xfrm>
          <a:prstGeom prst="rect">
            <a:avLst/>
          </a:prstGeom>
          <a:noFill/>
          <a:ln w="76200">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prstClr val="white"/>
              </a:solidFill>
            </a:endParaRPr>
          </a:p>
        </p:txBody>
      </p:sp>
      <p:sp>
        <p:nvSpPr>
          <p:cNvPr id="35" name="Rectangle 34">
            <a:extLst>
              <a:ext uri="{FF2B5EF4-FFF2-40B4-BE49-F238E27FC236}">
                <a16:creationId xmlns:a16="http://schemas.microsoft.com/office/drawing/2014/main" id="{67F91474-571B-ABC8-A25E-A3D5B66403F8}"/>
              </a:ext>
            </a:extLst>
          </p:cNvPr>
          <p:cNvSpPr/>
          <p:nvPr/>
        </p:nvSpPr>
        <p:spPr>
          <a:xfrm>
            <a:off x="211376" y="1129331"/>
            <a:ext cx="3092831" cy="1743687"/>
          </a:xfrm>
          <a:prstGeom prst="rect">
            <a:avLst/>
          </a:prstGeom>
          <a:noFill/>
          <a:ln w="76200">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prstClr val="white"/>
              </a:solidFill>
            </a:endParaRPr>
          </a:p>
        </p:txBody>
      </p:sp>
      <p:pic>
        <p:nvPicPr>
          <p:cNvPr id="37" name="Image 36">
            <a:extLst>
              <a:ext uri="{FF2B5EF4-FFF2-40B4-BE49-F238E27FC236}">
                <a16:creationId xmlns:a16="http://schemas.microsoft.com/office/drawing/2014/main" id="{BE09F21C-DD21-7811-38D9-B24415BC8D85}"/>
              </a:ext>
            </a:extLst>
          </p:cNvPr>
          <p:cNvPicPr>
            <a:picLocks/>
          </p:cNvPicPr>
          <p:nvPr/>
        </p:nvPicPr>
        <p:blipFill>
          <a:blip r:embed="rId4"/>
          <a:stretch>
            <a:fillRect/>
          </a:stretch>
        </p:blipFill>
        <p:spPr>
          <a:xfrm>
            <a:off x="9543689" y="2895147"/>
            <a:ext cx="2430000" cy="1750487"/>
          </a:xfrm>
          <a:prstGeom prst="rect">
            <a:avLst/>
          </a:prstGeom>
          <a:ln>
            <a:noFill/>
          </a:ln>
          <a:effectLst/>
        </p:spPr>
      </p:pic>
      <p:pic>
        <p:nvPicPr>
          <p:cNvPr id="39" name="Image 38">
            <a:extLst>
              <a:ext uri="{FF2B5EF4-FFF2-40B4-BE49-F238E27FC236}">
                <a16:creationId xmlns:a16="http://schemas.microsoft.com/office/drawing/2014/main" id="{7820C69E-24B0-4B40-7308-FBCC5A7C19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34532" y="2885764"/>
            <a:ext cx="3287182" cy="1745806"/>
          </a:xfrm>
          <a:prstGeom prst="rect">
            <a:avLst/>
          </a:prstGeom>
          <a:ln>
            <a:noFill/>
          </a:ln>
          <a:effectLst/>
        </p:spPr>
      </p:pic>
      <p:cxnSp>
        <p:nvCxnSpPr>
          <p:cNvPr id="40" name="Connecteur droit 39">
            <a:extLst>
              <a:ext uri="{FF2B5EF4-FFF2-40B4-BE49-F238E27FC236}">
                <a16:creationId xmlns:a16="http://schemas.microsoft.com/office/drawing/2014/main" id="{75B39D6A-9F67-4B59-AD4D-D832240ED653}"/>
              </a:ext>
            </a:extLst>
          </p:cNvPr>
          <p:cNvCxnSpPr/>
          <p:nvPr/>
        </p:nvCxnSpPr>
        <p:spPr>
          <a:xfrm>
            <a:off x="3315458" y="2801568"/>
            <a:ext cx="0" cy="188621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35241063-31FC-0C8B-8335-BBD0FF52D08D}"/>
              </a:ext>
            </a:extLst>
          </p:cNvPr>
          <p:cNvCxnSpPr/>
          <p:nvPr/>
        </p:nvCxnSpPr>
        <p:spPr>
          <a:xfrm>
            <a:off x="6699592" y="2867645"/>
            <a:ext cx="0" cy="182747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66D7CAD2-DCCA-0EA9-BDB9-C7B3B966CE88}"/>
              </a:ext>
            </a:extLst>
          </p:cNvPr>
          <p:cNvCxnSpPr/>
          <p:nvPr/>
        </p:nvCxnSpPr>
        <p:spPr>
          <a:xfrm flipH="1">
            <a:off x="3347164" y="1171166"/>
            <a:ext cx="1722" cy="164342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850A2CB1-2758-FDAF-7303-0CB0D613A90F}"/>
              </a:ext>
            </a:extLst>
          </p:cNvPr>
          <p:cNvCxnSpPr/>
          <p:nvPr/>
        </p:nvCxnSpPr>
        <p:spPr>
          <a:xfrm>
            <a:off x="6671985" y="4676911"/>
            <a:ext cx="0" cy="175431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CD884337-37ED-C753-7EEC-8C9C5BA77DDB}"/>
              </a:ext>
            </a:extLst>
          </p:cNvPr>
          <p:cNvCxnSpPr/>
          <p:nvPr/>
        </p:nvCxnSpPr>
        <p:spPr>
          <a:xfrm>
            <a:off x="9076042" y="1090500"/>
            <a:ext cx="0" cy="173678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52A7438-E257-76DC-1659-9EBC8278CEAB}"/>
              </a:ext>
            </a:extLst>
          </p:cNvPr>
          <p:cNvCxnSpPr/>
          <p:nvPr/>
        </p:nvCxnSpPr>
        <p:spPr>
          <a:xfrm>
            <a:off x="9504326" y="2841544"/>
            <a:ext cx="20442" cy="183536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0988E3BC-4608-B7D2-FC01-7C656C73957C}"/>
              </a:ext>
            </a:extLst>
          </p:cNvPr>
          <p:cNvCxnSpPr/>
          <p:nvPr/>
        </p:nvCxnSpPr>
        <p:spPr>
          <a:xfrm>
            <a:off x="9490082" y="4706297"/>
            <a:ext cx="0" cy="167740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A75509E3-3D6B-9EDA-A7F8-36253AE4E61D}"/>
              </a:ext>
            </a:extLst>
          </p:cNvPr>
          <p:cNvCxnSpPr/>
          <p:nvPr/>
        </p:nvCxnSpPr>
        <p:spPr>
          <a:xfrm flipH="1">
            <a:off x="234826" y="1166542"/>
            <a:ext cx="1180786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00CC7AE7-4F26-4896-7354-AC54D73E3978}"/>
              </a:ext>
            </a:extLst>
          </p:cNvPr>
          <p:cNvCxnSpPr/>
          <p:nvPr/>
        </p:nvCxnSpPr>
        <p:spPr>
          <a:xfrm flipH="1" flipV="1">
            <a:off x="129908" y="4695118"/>
            <a:ext cx="11982016" cy="611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B1D1B8B-A9D5-75CD-71AC-F90077541200}"/>
              </a:ext>
            </a:extLst>
          </p:cNvPr>
          <p:cNvCxnSpPr/>
          <p:nvPr/>
        </p:nvCxnSpPr>
        <p:spPr>
          <a:xfrm>
            <a:off x="165508" y="1166542"/>
            <a:ext cx="0" cy="526468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498F626E-9D8F-592A-293B-DC553E40695C}"/>
              </a:ext>
            </a:extLst>
          </p:cNvPr>
          <p:cNvCxnSpPr/>
          <p:nvPr/>
        </p:nvCxnSpPr>
        <p:spPr>
          <a:xfrm>
            <a:off x="11997949" y="1193436"/>
            <a:ext cx="0" cy="519026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678AE7A4-C127-2FC2-BE6E-AC91E651DF0A}"/>
              </a:ext>
            </a:extLst>
          </p:cNvPr>
          <p:cNvCxnSpPr/>
          <p:nvPr/>
        </p:nvCxnSpPr>
        <p:spPr>
          <a:xfrm>
            <a:off x="6669265" y="4695118"/>
            <a:ext cx="0" cy="173610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0E3BB62B-11A4-65A5-9F16-79ED82D4B66A}"/>
              </a:ext>
            </a:extLst>
          </p:cNvPr>
          <p:cNvCxnSpPr/>
          <p:nvPr/>
        </p:nvCxnSpPr>
        <p:spPr>
          <a:xfrm flipH="1">
            <a:off x="143049" y="2840429"/>
            <a:ext cx="11854900" cy="26028"/>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0" name="Groupe 59">
            <a:extLst>
              <a:ext uri="{FF2B5EF4-FFF2-40B4-BE49-F238E27FC236}">
                <a16:creationId xmlns:a16="http://schemas.microsoft.com/office/drawing/2014/main" id="{A5354ED8-8FB2-8841-0B10-9CC81D592C91}"/>
              </a:ext>
            </a:extLst>
          </p:cNvPr>
          <p:cNvGrpSpPr/>
          <p:nvPr/>
        </p:nvGrpSpPr>
        <p:grpSpPr>
          <a:xfrm>
            <a:off x="3424802" y="4709606"/>
            <a:ext cx="3167478" cy="1654577"/>
            <a:chOff x="3760729" y="4709606"/>
            <a:chExt cx="2751851" cy="1654577"/>
          </a:xfrm>
        </p:grpSpPr>
        <p:pic>
          <p:nvPicPr>
            <p:cNvPr id="61" name="Image 60">
              <a:extLst>
                <a:ext uri="{FF2B5EF4-FFF2-40B4-BE49-F238E27FC236}">
                  <a16:creationId xmlns:a16="http://schemas.microsoft.com/office/drawing/2014/main" id="{B81BFAE0-4C4F-D7DF-8ED1-56D1B640AD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29" y="4709606"/>
              <a:ext cx="2751851" cy="1654577"/>
            </a:xfrm>
            <a:prstGeom prst="rect">
              <a:avLst/>
            </a:prstGeom>
          </p:spPr>
        </p:pic>
        <p:pic>
          <p:nvPicPr>
            <p:cNvPr id="62" name="Image 61">
              <a:extLst>
                <a:ext uri="{FF2B5EF4-FFF2-40B4-BE49-F238E27FC236}">
                  <a16:creationId xmlns:a16="http://schemas.microsoft.com/office/drawing/2014/main" id="{628645BF-B09B-B033-F1A3-1B5CADFCD041}"/>
                </a:ext>
              </a:extLst>
            </p:cNvPr>
            <p:cNvPicPr>
              <a:picLocks noChangeAspect="1"/>
            </p:cNvPicPr>
            <p:nvPr/>
          </p:nvPicPr>
          <p:blipFill>
            <a:blip r:embed="rId7"/>
            <a:stretch>
              <a:fillRect/>
            </a:stretch>
          </p:blipFill>
          <p:spPr>
            <a:xfrm>
              <a:off x="3760729" y="4718095"/>
              <a:ext cx="930854" cy="303179"/>
            </a:xfrm>
            <a:prstGeom prst="rect">
              <a:avLst/>
            </a:prstGeom>
          </p:spPr>
        </p:pic>
      </p:grpSp>
      <p:grpSp>
        <p:nvGrpSpPr>
          <p:cNvPr id="63" name="Groupe 62">
            <a:extLst>
              <a:ext uri="{FF2B5EF4-FFF2-40B4-BE49-F238E27FC236}">
                <a16:creationId xmlns:a16="http://schemas.microsoft.com/office/drawing/2014/main" id="{4E99AF8F-2A59-686B-A051-B9F5839EE996}"/>
              </a:ext>
            </a:extLst>
          </p:cNvPr>
          <p:cNvGrpSpPr/>
          <p:nvPr/>
        </p:nvGrpSpPr>
        <p:grpSpPr>
          <a:xfrm>
            <a:off x="275536" y="1193436"/>
            <a:ext cx="3012602" cy="1618303"/>
            <a:chOff x="440162" y="1118357"/>
            <a:chExt cx="2847975" cy="1600200"/>
          </a:xfrm>
        </p:grpSpPr>
        <p:pic>
          <p:nvPicPr>
            <p:cNvPr id="64" name="Image 63">
              <a:extLst>
                <a:ext uri="{FF2B5EF4-FFF2-40B4-BE49-F238E27FC236}">
                  <a16:creationId xmlns:a16="http://schemas.microsoft.com/office/drawing/2014/main" id="{758EF385-B67C-F540-230D-4EFB41CD56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162" y="1118357"/>
              <a:ext cx="2847975" cy="1600200"/>
            </a:xfrm>
            <a:prstGeom prst="rect">
              <a:avLst/>
            </a:prstGeom>
          </p:spPr>
        </p:pic>
        <p:pic>
          <p:nvPicPr>
            <p:cNvPr id="65" name="Image 64">
              <a:extLst>
                <a:ext uri="{FF2B5EF4-FFF2-40B4-BE49-F238E27FC236}">
                  <a16:creationId xmlns:a16="http://schemas.microsoft.com/office/drawing/2014/main" id="{B8679039-CC4A-061C-968A-5B004D48229C}"/>
                </a:ext>
              </a:extLst>
            </p:cNvPr>
            <p:cNvPicPr>
              <a:picLocks noChangeAspect="1"/>
            </p:cNvPicPr>
            <p:nvPr/>
          </p:nvPicPr>
          <p:blipFill>
            <a:blip r:embed="rId9"/>
            <a:stretch>
              <a:fillRect/>
            </a:stretch>
          </p:blipFill>
          <p:spPr>
            <a:xfrm>
              <a:off x="440162" y="1133065"/>
              <a:ext cx="752272" cy="188068"/>
            </a:xfrm>
            <a:prstGeom prst="rect">
              <a:avLst/>
            </a:prstGeom>
          </p:spPr>
        </p:pic>
      </p:grpSp>
      <p:pic>
        <p:nvPicPr>
          <p:cNvPr id="66" name="Image 65">
            <a:extLst>
              <a:ext uri="{FF2B5EF4-FFF2-40B4-BE49-F238E27FC236}">
                <a16:creationId xmlns:a16="http://schemas.microsoft.com/office/drawing/2014/main" id="{D27AC1A9-8B54-057D-2A29-DCBF77EB1D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536" y="2886165"/>
            <a:ext cx="3008141" cy="1727075"/>
          </a:xfrm>
          <a:prstGeom prst="rect">
            <a:avLst/>
          </a:prstGeom>
        </p:spPr>
      </p:pic>
      <p:pic>
        <p:nvPicPr>
          <p:cNvPr id="67" name="Image 66">
            <a:extLst>
              <a:ext uri="{FF2B5EF4-FFF2-40B4-BE49-F238E27FC236}">
                <a16:creationId xmlns:a16="http://schemas.microsoft.com/office/drawing/2014/main" id="{1FF202C6-37C0-8D1E-A339-BAF9BCA2C969}"/>
              </a:ext>
            </a:extLst>
          </p:cNvPr>
          <p:cNvPicPr>
            <a:picLocks noChangeAspect="1"/>
          </p:cNvPicPr>
          <p:nvPr/>
        </p:nvPicPr>
        <p:blipFill rotWithShape="1">
          <a:blip r:embed="rId11">
            <a:extLst>
              <a:ext uri="{28A0092B-C50C-407E-A947-70E740481C1C}">
                <a14:useLocalDpi xmlns:a14="http://schemas.microsoft.com/office/drawing/2010/main" val="0"/>
              </a:ext>
            </a:extLst>
          </a:blip>
          <a:srcRect r="7860" b="5077"/>
          <a:stretch/>
        </p:blipFill>
        <p:spPr>
          <a:xfrm>
            <a:off x="9543689" y="4717113"/>
            <a:ext cx="2413486" cy="1654576"/>
          </a:xfrm>
          <a:prstGeom prst="rect">
            <a:avLst/>
          </a:prstGeom>
        </p:spPr>
      </p:pic>
      <p:grpSp>
        <p:nvGrpSpPr>
          <p:cNvPr id="68" name="Groupe 67">
            <a:extLst>
              <a:ext uri="{FF2B5EF4-FFF2-40B4-BE49-F238E27FC236}">
                <a16:creationId xmlns:a16="http://schemas.microsoft.com/office/drawing/2014/main" id="{6822B253-81AC-AEBD-6E1F-C84123EE9FBA}"/>
              </a:ext>
            </a:extLst>
          </p:cNvPr>
          <p:cNvGrpSpPr/>
          <p:nvPr/>
        </p:nvGrpSpPr>
        <p:grpSpPr>
          <a:xfrm>
            <a:off x="6645887" y="4746345"/>
            <a:ext cx="2813517" cy="1616819"/>
            <a:chOff x="6601353" y="4746345"/>
            <a:chExt cx="2835124" cy="1616819"/>
          </a:xfrm>
        </p:grpSpPr>
        <p:pic>
          <p:nvPicPr>
            <p:cNvPr id="70" name="Image 69">
              <a:extLst>
                <a:ext uri="{FF2B5EF4-FFF2-40B4-BE49-F238E27FC236}">
                  <a16:creationId xmlns:a16="http://schemas.microsoft.com/office/drawing/2014/main" id="{55EB7809-E780-FCB4-7AD3-477CF103622C}"/>
                </a:ext>
              </a:extLst>
            </p:cNvPr>
            <p:cNvPicPr>
              <a:picLocks noChangeAspect="1"/>
            </p:cNvPicPr>
            <p:nvPr/>
          </p:nvPicPr>
          <p:blipFill rotWithShape="1">
            <a:blip r:embed="rId12">
              <a:extLst>
                <a:ext uri="{28A0092B-C50C-407E-A947-70E740481C1C}">
                  <a14:useLocalDpi xmlns:a14="http://schemas.microsoft.com/office/drawing/2010/main" val="0"/>
                </a:ext>
              </a:extLst>
            </a:blip>
            <a:srcRect l="5177" t="5758" r="29260" b="10306"/>
            <a:stretch/>
          </p:blipFill>
          <p:spPr>
            <a:xfrm>
              <a:off x="6621713" y="4750171"/>
              <a:ext cx="2814764" cy="1612993"/>
            </a:xfrm>
            <a:prstGeom prst="rect">
              <a:avLst/>
            </a:prstGeom>
          </p:spPr>
        </p:pic>
        <p:pic>
          <p:nvPicPr>
            <p:cNvPr id="71" name="Image 70">
              <a:extLst>
                <a:ext uri="{FF2B5EF4-FFF2-40B4-BE49-F238E27FC236}">
                  <a16:creationId xmlns:a16="http://schemas.microsoft.com/office/drawing/2014/main" id="{ABDB051D-A966-F533-9ADD-A0D6ECBEC959}"/>
                </a:ext>
              </a:extLst>
            </p:cNvPr>
            <p:cNvPicPr>
              <a:picLocks noChangeAspect="1"/>
            </p:cNvPicPr>
            <p:nvPr/>
          </p:nvPicPr>
          <p:blipFill>
            <a:blip r:embed="rId13"/>
            <a:stretch>
              <a:fillRect/>
            </a:stretch>
          </p:blipFill>
          <p:spPr>
            <a:xfrm>
              <a:off x="6601353" y="4746345"/>
              <a:ext cx="542525" cy="274696"/>
            </a:xfrm>
            <a:prstGeom prst="rect">
              <a:avLst/>
            </a:prstGeom>
          </p:spPr>
        </p:pic>
      </p:grpSp>
      <p:pic>
        <p:nvPicPr>
          <p:cNvPr id="72" name="Image 71">
            <a:extLst>
              <a:ext uri="{FF2B5EF4-FFF2-40B4-BE49-F238E27FC236}">
                <a16:creationId xmlns:a16="http://schemas.microsoft.com/office/drawing/2014/main" id="{F6843C19-7DA8-073A-2226-ECC581394D3A}"/>
              </a:ext>
            </a:extLst>
          </p:cNvPr>
          <p:cNvPicPr>
            <a:picLocks noChangeAspect="1"/>
          </p:cNvPicPr>
          <p:nvPr/>
        </p:nvPicPr>
        <p:blipFill rotWithShape="1">
          <a:blip r:embed="rId14">
            <a:extLst>
              <a:ext uri="{28A0092B-C50C-407E-A947-70E740481C1C}">
                <a14:useLocalDpi xmlns:a14="http://schemas.microsoft.com/office/drawing/2010/main" val="0"/>
              </a:ext>
            </a:extLst>
          </a:blip>
          <a:srcRect r="5526"/>
          <a:stretch/>
        </p:blipFill>
        <p:spPr>
          <a:xfrm>
            <a:off x="275536" y="4713745"/>
            <a:ext cx="3071626" cy="1657944"/>
          </a:xfrm>
          <a:prstGeom prst="rect">
            <a:avLst/>
          </a:prstGeom>
        </p:spPr>
      </p:pic>
      <p:pic>
        <p:nvPicPr>
          <p:cNvPr id="87" name="Image 86">
            <a:extLst>
              <a:ext uri="{FF2B5EF4-FFF2-40B4-BE49-F238E27FC236}">
                <a16:creationId xmlns:a16="http://schemas.microsoft.com/office/drawing/2014/main" id="{01E67E89-6AD0-2079-7A78-5BEEA4F257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61747" y="1200020"/>
            <a:ext cx="2667845" cy="1614400"/>
          </a:xfrm>
          <a:prstGeom prst="rect">
            <a:avLst/>
          </a:prstGeom>
        </p:spPr>
      </p:pic>
      <p:pic>
        <p:nvPicPr>
          <p:cNvPr id="88" name="Image 87">
            <a:extLst>
              <a:ext uri="{FF2B5EF4-FFF2-40B4-BE49-F238E27FC236}">
                <a16:creationId xmlns:a16="http://schemas.microsoft.com/office/drawing/2014/main" id="{21D80467-C7CA-A4A7-5D1E-E11A9D39FE60}"/>
              </a:ext>
            </a:extLst>
          </p:cNvPr>
          <p:cNvPicPr>
            <a:picLocks noChangeAspect="1"/>
          </p:cNvPicPr>
          <p:nvPr/>
        </p:nvPicPr>
        <p:blipFill rotWithShape="1">
          <a:blip r:embed="rId16">
            <a:extLst>
              <a:ext uri="{28A0092B-C50C-407E-A947-70E740481C1C}">
                <a14:useLocalDpi xmlns:a14="http://schemas.microsoft.com/office/drawing/2010/main" val="0"/>
              </a:ext>
            </a:extLst>
          </a:blip>
          <a:srcRect t="5717"/>
          <a:stretch/>
        </p:blipFill>
        <p:spPr>
          <a:xfrm>
            <a:off x="3367299" y="1178274"/>
            <a:ext cx="2916955" cy="1644036"/>
          </a:xfrm>
          <a:prstGeom prst="rect">
            <a:avLst/>
          </a:prstGeom>
        </p:spPr>
      </p:pic>
      <p:pic>
        <p:nvPicPr>
          <p:cNvPr id="7" name="Image 6">
            <a:extLst>
              <a:ext uri="{FF2B5EF4-FFF2-40B4-BE49-F238E27FC236}">
                <a16:creationId xmlns:a16="http://schemas.microsoft.com/office/drawing/2014/main" id="{792DE58B-667C-B16F-D12D-302F685E5C5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03390" y="2897974"/>
            <a:ext cx="2291827" cy="1718871"/>
          </a:xfrm>
          <a:prstGeom prst="rect">
            <a:avLst/>
          </a:prstGeom>
          <a:ln w="38100">
            <a:solidFill>
              <a:schemeClr val="bg1"/>
            </a:solidFill>
          </a:ln>
        </p:spPr>
      </p:pic>
      <p:pic>
        <p:nvPicPr>
          <p:cNvPr id="8" name="Image 7">
            <a:extLst>
              <a:ext uri="{FF2B5EF4-FFF2-40B4-BE49-F238E27FC236}">
                <a16:creationId xmlns:a16="http://schemas.microsoft.com/office/drawing/2014/main" id="{604B69BC-074D-3BC8-03EE-64B6B7D6B3A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86864" y="2898744"/>
            <a:ext cx="1283745" cy="1711660"/>
          </a:xfrm>
          <a:prstGeom prst="rect">
            <a:avLst/>
          </a:prstGeom>
          <a:ln w="38100">
            <a:solidFill>
              <a:schemeClr val="bg1"/>
            </a:solidFill>
          </a:ln>
        </p:spPr>
      </p:pic>
      <p:pic>
        <p:nvPicPr>
          <p:cNvPr id="12" name="Image 11">
            <a:extLst>
              <a:ext uri="{FF2B5EF4-FFF2-40B4-BE49-F238E27FC236}">
                <a16:creationId xmlns:a16="http://schemas.microsoft.com/office/drawing/2014/main" id="{08C29FE5-DA78-A5DA-9F6D-E9E11881CFA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48405" y="2932420"/>
            <a:ext cx="810635" cy="301075"/>
          </a:xfrm>
          <a:prstGeom prst="rect">
            <a:avLst/>
          </a:prstGeom>
        </p:spPr>
      </p:pic>
    </p:spTree>
    <p:extLst>
      <p:ext uri="{BB962C8B-B14F-4D97-AF65-F5344CB8AC3E}">
        <p14:creationId xmlns:p14="http://schemas.microsoft.com/office/powerpoint/2010/main" val="582900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 52">
            <a:extLst>
              <a:ext uri="{FF2B5EF4-FFF2-40B4-BE49-F238E27FC236}">
                <a16:creationId xmlns:a16="http://schemas.microsoft.com/office/drawing/2014/main" id="{18D81178-6B9F-AEB4-F391-9BD5935BA7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5349730" y="4453273"/>
            <a:ext cx="80933" cy="223373"/>
          </a:xfrm>
          <a:prstGeom prst="rect">
            <a:avLst/>
          </a:prstGeom>
          <a:ln w="19050">
            <a:solidFill>
              <a:srgbClr val="F85808"/>
            </a:solidFill>
          </a:ln>
          <a:effectLst>
            <a:glow rad="38100">
              <a:schemeClr val="accent4">
                <a:satMod val="175000"/>
                <a:alpha val="40000"/>
              </a:schemeClr>
            </a:glow>
          </a:effectLst>
        </p:spPr>
      </p:pic>
      <p:pic>
        <p:nvPicPr>
          <p:cNvPr id="54" name="Image 53">
            <a:extLst>
              <a:ext uri="{FF2B5EF4-FFF2-40B4-BE49-F238E27FC236}">
                <a16:creationId xmlns:a16="http://schemas.microsoft.com/office/drawing/2014/main" id="{C3D725E3-D33B-DCAF-A9D0-54E415A220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5446652" y="4453273"/>
            <a:ext cx="80933" cy="223373"/>
          </a:xfrm>
          <a:prstGeom prst="rect">
            <a:avLst/>
          </a:prstGeom>
          <a:ln w="19050">
            <a:solidFill>
              <a:srgbClr val="F85808"/>
            </a:solidFill>
          </a:ln>
          <a:effectLst>
            <a:glow rad="38100">
              <a:schemeClr val="accent4">
                <a:satMod val="175000"/>
                <a:alpha val="40000"/>
              </a:schemeClr>
            </a:glow>
          </a:effectLst>
        </p:spPr>
      </p:pic>
      <p:grpSp>
        <p:nvGrpSpPr>
          <p:cNvPr id="56" name="Groupe 55">
            <a:extLst>
              <a:ext uri="{FF2B5EF4-FFF2-40B4-BE49-F238E27FC236}">
                <a16:creationId xmlns:a16="http://schemas.microsoft.com/office/drawing/2014/main" id="{BE1B5FD8-1CEC-9530-0110-BFC2A2152873}"/>
              </a:ext>
            </a:extLst>
          </p:cNvPr>
          <p:cNvGrpSpPr/>
          <p:nvPr/>
        </p:nvGrpSpPr>
        <p:grpSpPr>
          <a:xfrm>
            <a:off x="5901819" y="4276959"/>
            <a:ext cx="688411" cy="576000"/>
            <a:chOff x="5842412" y="3218972"/>
            <a:chExt cx="884882" cy="666994"/>
          </a:xfrm>
        </p:grpSpPr>
        <p:sp>
          <p:nvSpPr>
            <p:cNvPr id="57" name="Ellipse 56">
              <a:extLst>
                <a:ext uri="{FF2B5EF4-FFF2-40B4-BE49-F238E27FC236}">
                  <a16:creationId xmlns:a16="http://schemas.microsoft.com/office/drawing/2014/main" id="{CEA37020-50E7-C098-CC7C-FE16F1B7537D}"/>
                </a:ext>
              </a:extLst>
            </p:cNvPr>
            <p:cNvSpPr/>
            <p:nvPr/>
          </p:nvSpPr>
          <p:spPr>
            <a:xfrm>
              <a:off x="5920739" y="3218972"/>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58" name="Picture 58">
              <a:extLst>
                <a:ext uri="{FF2B5EF4-FFF2-40B4-BE49-F238E27FC236}">
                  <a16:creationId xmlns:a16="http://schemas.microsoft.com/office/drawing/2014/main" id="{73BA5BEE-AF5E-6EF5-C9BA-4B39CF5160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a:xfrm>
              <a:off x="5842412" y="3410409"/>
              <a:ext cx="884882" cy="323236"/>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grpSp>
      <p:grpSp>
        <p:nvGrpSpPr>
          <p:cNvPr id="59" name="Groupe 58">
            <a:extLst>
              <a:ext uri="{FF2B5EF4-FFF2-40B4-BE49-F238E27FC236}">
                <a16:creationId xmlns:a16="http://schemas.microsoft.com/office/drawing/2014/main" id="{59DF858E-1EE1-7CC2-6C45-FF1C2402F6A9}"/>
              </a:ext>
            </a:extLst>
          </p:cNvPr>
          <p:cNvGrpSpPr/>
          <p:nvPr/>
        </p:nvGrpSpPr>
        <p:grpSpPr>
          <a:xfrm>
            <a:off x="3716063" y="5971780"/>
            <a:ext cx="576000" cy="576000"/>
            <a:chOff x="6849338" y="2784136"/>
            <a:chExt cx="720080" cy="666994"/>
          </a:xfrm>
        </p:grpSpPr>
        <p:sp>
          <p:nvSpPr>
            <p:cNvPr id="60" name="Ellipse 59">
              <a:extLst>
                <a:ext uri="{FF2B5EF4-FFF2-40B4-BE49-F238E27FC236}">
                  <a16:creationId xmlns:a16="http://schemas.microsoft.com/office/drawing/2014/main" id="{A7E8CA3A-AC8B-544E-88D2-B1B68755E9CD}"/>
                </a:ext>
              </a:extLst>
            </p:cNvPr>
            <p:cNvSpPr/>
            <p:nvPr/>
          </p:nvSpPr>
          <p:spPr>
            <a:xfrm>
              <a:off x="6849338" y="2784136"/>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61" name="Picture 11" descr="http://upload.wikimedia.org/wikipedia/fr/1/16/Logo_Atos_600x424.jpg">
              <a:extLst>
                <a:ext uri="{FF2B5EF4-FFF2-40B4-BE49-F238E27FC236}">
                  <a16:creationId xmlns:a16="http://schemas.microsoft.com/office/drawing/2014/main" id="{A263DAD4-6432-7E67-DFDF-58C26FD24324}"/>
                </a:ext>
              </a:extLst>
            </p:cNvPr>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a:xfrm>
              <a:off x="6950365" y="2927653"/>
              <a:ext cx="519249" cy="366936"/>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65" name="Groupe 64">
            <a:extLst>
              <a:ext uri="{FF2B5EF4-FFF2-40B4-BE49-F238E27FC236}">
                <a16:creationId xmlns:a16="http://schemas.microsoft.com/office/drawing/2014/main" id="{E6534244-EC79-915C-1F58-17F7EEB40B09}"/>
              </a:ext>
            </a:extLst>
          </p:cNvPr>
          <p:cNvGrpSpPr/>
          <p:nvPr/>
        </p:nvGrpSpPr>
        <p:grpSpPr>
          <a:xfrm>
            <a:off x="4046032" y="5382906"/>
            <a:ext cx="576000" cy="576000"/>
            <a:chOff x="-1010066" y="5255765"/>
            <a:chExt cx="720080" cy="666994"/>
          </a:xfrm>
        </p:grpSpPr>
        <p:sp>
          <p:nvSpPr>
            <p:cNvPr id="66" name="Ellipse 65">
              <a:extLst>
                <a:ext uri="{FF2B5EF4-FFF2-40B4-BE49-F238E27FC236}">
                  <a16:creationId xmlns:a16="http://schemas.microsoft.com/office/drawing/2014/main" id="{B4BCFD19-B355-4B75-C80F-E31462BF816D}"/>
                </a:ext>
              </a:extLst>
            </p:cNvPr>
            <p:cNvSpPr/>
            <p:nvPr/>
          </p:nvSpPr>
          <p:spPr>
            <a:xfrm>
              <a:off x="-1010066" y="5255765"/>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67" name="Picture 15" descr="http://www.nokidhungry.org/sites/default/files/CGI_Logo2012_color_1.png">
              <a:extLst>
                <a:ext uri="{FF2B5EF4-FFF2-40B4-BE49-F238E27FC236}">
                  <a16:creationId xmlns:a16="http://schemas.microsoft.com/office/drawing/2014/main" id="{3F327D9A-235D-0CE2-5F4D-B3AD1757191D}"/>
                </a:ext>
              </a:extLst>
            </p:cNvPr>
            <p:cNvPicPr>
              <a:picLocks noChangeAspect="1" noChangeArrowheads="1"/>
            </p:cNvPicPr>
            <p:nvPr/>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a:xfrm>
              <a:off x="-921134" y="5376580"/>
              <a:ext cx="542306" cy="372232"/>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69" name="Groupe 68">
            <a:extLst>
              <a:ext uri="{FF2B5EF4-FFF2-40B4-BE49-F238E27FC236}">
                <a16:creationId xmlns:a16="http://schemas.microsoft.com/office/drawing/2014/main" id="{69C3BEDB-6EB6-73F4-82C1-F8261F0EE489}"/>
              </a:ext>
            </a:extLst>
          </p:cNvPr>
          <p:cNvGrpSpPr/>
          <p:nvPr/>
        </p:nvGrpSpPr>
        <p:grpSpPr>
          <a:xfrm>
            <a:off x="3724341" y="4829119"/>
            <a:ext cx="576000" cy="576000"/>
            <a:chOff x="11064093" y="816838"/>
            <a:chExt cx="720080" cy="666994"/>
          </a:xfrm>
        </p:grpSpPr>
        <p:sp>
          <p:nvSpPr>
            <p:cNvPr id="70" name="Ellipse 69">
              <a:extLst>
                <a:ext uri="{FF2B5EF4-FFF2-40B4-BE49-F238E27FC236}">
                  <a16:creationId xmlns:a16="http://schemas.microsoft.com/office/drawing/2014/main" id="{787CF71A-7E22-7BF3-76E6-323DCFEEFB2A}"/>
                </a:ext>
              </a:extLst>
            </p:cNvPr>
            <p:cNvSpPr/>
            <p:nvPr/>
          </p:nvSpPr>
          <p:spPr>
            <a:xfrm>
              <a:off x="11064093" y="816838"/>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71" name="Image 70">
              <a:extLst>
                <a:ext uri="{FF2B5EF4-FFF2-40B4-BE49-F238E27FC236}">
                  <a16:creationId xmlns:a16="http://schemas.microsoft.com/office/drawing/2014/main" id="{60D66F1B-806B-C4B7-78F0-8141FDBAFA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057" y="864626"/>
              <a:ext cx="453240" cy="498333"/>
            </a:xfrm>
            <a:prstGeom prst="rect">
              <a:avLst/>
            </a:prstGeom>
            <a:ln w="19050">
              <a:noFill/>
            </a:ln>
          </p:spPr>
        </p:pic>
      </p:grpSp>
      <p:grpSp>
        <p:nvGrpSpPr>
          <p:cNvPr id="72" name="Groupe 71">
            <a:extLst>
              <a:ext uri="{FF2B5EF4-FFF2-40B4-BE49-F238E27FC236}">
                <a16:creationId xmlns:a16="http://schemas.microsoft.com/office/drawing/2014/main" id="{890E6A8D-6F7E-043F-8670-51365D055FC3}"/>
              </a:ext>
            </a:extLst>
          </p:cNvPr>
          <p:cNvGrpSpPr/>
          <p:nvPr/>
        </p:nvGrpSpPr>
        <p:grpSpPr>
          <a:xfrm>
            <a:off x="2405235" y="2642321"/>
            <a:ext cx="576000" cy="576000"/>
            <a:chOff x="187494" y="997502"/>
            <a:chExt cx="720080" cy="666994"/>
          </a:xfrm>
        </p:grpSpPr>
        <p:sp>
          <p:nvSpPr>
            <p:cNvPr id="73" name="Ellipse 72">
              <a:extLst>
                <a:ext uri="{FF2B5EF4-FFF2-40B4-BE49-F238E27FC236}">
                  <a16:creationId xmlns:a16="http://schemas.microsoft.com/office/drawing/2014/main" id="{BE5E1A7E-8BB3-F539-3E08-16E22C38D4E3}"/>
                </a:ext>
              </a:extLst>
            </p:cNvPr>
            <p:cNvSpPr/>
            <p:nvPr/>
          </p:nvSpPr>
          <p:spPr>
            <a:xfrm>
              <a:off x="187494" y="997502"/>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05" name="Image 104">
              <a:extLst>
                <a:ext uri="{FF2B5EF4-FFF2-40B4-BE49-F238E27FC236}">
                  <a16:creationId xmlns:a16="http://schemas.microsoft.com/office/drawing/2014/main" id="{3220F234-B8D9-5A49-7239-638E023B4536}"/>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l="4641" t="20329" r="60080" b="36500"/>
            <a:stretch/>
          </p:blipFill>
          <p:spPr>
            <a:xfrm>
              <a:off x="259502" y="1133217"/>
              <a:ext cx="565141" cy="387263"/>
            </a:xfrm>
            <a:prstGeom prst="rect">
              <a:avLst/>
            </a:prstGeom>
            <a:ln w="19050">
              <a:noFill/>
            </a:ln>
          </p:spPr>
        </p:pic>
      </p:grpSp>
      <p:sp>
        <p:nvSpPr>
          <p:cNvPr id="106" name="Ellipse 105">
            <a:extLst>
              <a:ext uri="{FF2B5EF4-FFF2-40B4-BE49-F238E27FC236}">
                <a16:creationId xmlns:a16="http://schemas.microsoft.com/office/drawing/2014/main" id="{6E3A5A96-7296-FEF9-A3AF-0BE9BE435FC6}"/>
              </a:ext>
            </a:extLst>
          </p:cNvPr>
          <p:cNvSpPr/>
          <p:nvPr/>
        </p:nvSpPr>
        <p:spPr>
          <a:xfrm>
            <a:off x="7864353" y="3183368"/>
            <a:ext cx="576000"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nvGrpSpPr>
          <p:cNvPr id="112" name="Groupe 111">
            <a:extLst>
              <a:ext uri="{FF2B5EF4-FFF2-40B4-BE49-F238E27FC236}">
                <a16:creationId xmlns:a16="http://schemas.microsoft.com/office/drawing/2014/main" id="{EE49B854-4900-4AD5-849D-D0098326CFF8}"/>
              </a:ext>
            </a:extLst>
          </p:cNvPr>
          <p:cNvGrpSpPr/>
          <p:nvPr/>
        </p:nvGrpSpPr>
        <p:grpSpPr>
          <a:xfrm>
            <a:off x="7556945" y="3730229"/>
            <a:ext cx="576000" cy="576000"/>
            <a:chOff x="9859540" y="1241019"/>
            <a:chExt cx="720080" cy="666994"/>
          </a:xfrm>
        </p:grpSpPr>
        <p:sp>
          <p:nvSpPr>
            <p:cNvPr id="113" name="Ellipse 112">
              <a:extLst>
                <a:ext uri="{FF2B5EF4-FFF2-40B4-BE49-F238E27FC236}">
                  <a16:creationId xmlns:a16="http://schemas.microsoft.com/office/drawing/2014/main" id="{1EA52813-38E0-91F1-6FEC-CD461CDE1B21}"/>
                </a:ext>
              </a:extLst>
            </p:cNvPr>
            <p:cNvSpPr/>
            <p:nvPr/>
          </p:nvSpPr>
          <p:spPr>
            <a:xfrm>
              <a:off x="9859540" y="1241019"/>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14" name="Image 113">
              <a:extLst>
                <a:ext uri="{FF2B5EF4-FFF2-40B4-BE49-F238E27FC236}">
                  <a16:creationId xmlns:a16="http://schemas.microsoft.com/office/drawing/2014/main" id="{CA04DCDC-E588-DFB9-AEBB-463436487B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915029" y="1439428"/>
              <a:ext cx="624196" cy="193770"/>
            </a:xfrm>
            <a:prstGeom prst="rect">
              <a:avLst/>
            </a:prstGeom>
            <a:ln w="19050">
              <a:noFill/>
            </a:ln>
          </p:spPr>
        </p:pic>
      </p:grpSp>
      <p:grpSp>
        <p:nvGrpSpPr>
          <p:cNvPr id="115" name="Groupe 114">
            <a:extLst>
              <a:ext uri="{FF2B5EF4-FFF2-40B4-BE49-F238E27FC236}">
                <a16:creationId xmlns:a16="http://schemas.microsoft.com/office/drawing/2014/main" id="{96CBAAF7-FF7F-AAAB-DAED-1D1AAAED32D6}"/>
              </a:ext>
            </a:extLst>
          </p:cNvPr>
          <p:cNvGrpSpPr/>
          <p:nvPr/>
        </p:nvGrpSpPr>
        <p:grpSpPr>
          <a:xfrm>
            <a:off x="8187658" y="2632030"/>
            <a:ext cx="576000" cy="576000"/>
            <a:chOff x="9764860" y="698483"/>
            <a:chExt cx="720080" cy="666994"/>
          </a:xfrm>
        </p:grpSpPr>
        <p:sp>
          <p:nvSpPr>
            <p:cNvPr id="116" name="Ellipse 115">
              <a:extLst>
                <a:ext uri="{FF2B5EF4-FFF2-40B4-BE49-F238E27FC236}">
                  <a16:creationId xmlns:a16="http://schemas.microsoft.com/office/drawing/2014/main" id="{2ABC1A5F-3681-5626-BE6B-71F6C53F6941}"/>
                </a:ext>
              </a:extLst>
            </p:cNvPr>
            <p:cNvSpPr/>
            <p:nvPr/>
          </p:nvSpPr>
          <p:spPr>
            <a:xfrm>
              <a:off x="9764860" y="698483"/>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17" name="Image 116">
              <a:extLst>
                <a:ext uri="{FF2B5EF4-FFF2-40B4-BE49-F238E27FC236}">
                  <a16:creationId xmlns:a16="http://schemas.microsoft.com/office/drawing/2014/main" id="{9FD90D5C-A621-41D0-FC54-49296B8000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10463" y="878789"/>
              <a:ext cx="633615" cy="300522"/>
            </a:xfrm>
            <a:prstGeom prst="rect">
              <a:avLst/>
            </a:prstGeom>
            <a:ln w="19050">
              <a:noFill/>
            </a:ln>
          </p:spPr>
        </p:pic>
      </p:grpSp>
      <p:grpSp>
        <p:nvGrpSpPr>
          <p:cNvPr id="119" name="Groupe 118">
            <a:extLst>
              <a:ext uri="{FF2B5EF4-FFF2-40B4-BE49-F238E27FC236}">
                <a16:creationId xmlns:a16="http://schemas.microsoft.com/office/drawing/2014/main" id="{8F10CC0C-2EFC-0B29-4936-088A74FAFE29}"/>
              </a:ext>
            </a:extLst>
          </p:cNvPr>
          <p:cNvGrpSpPr/>
          <p:nvPr/>
        </p:nvGrpSpPr>
        <p:grpSpPr>
          <a:xfrm>
            <a:off x="2087059" y="2120326"/>
            <a:ext cx="576000" cy="576000"/>
            <a:chOff x="10210208" y="664005"/>
            <a:chExt cx="720080" cy="666994"/>
          </a:xfrm>
        </p:grpSpPr>
        <p:sp>
          <p:nvSpPr>
            <p:cNvPr id="120" name="Ellipse 119">
              <a:extLst>
                <a:ext uri="{FF2B5EF4-FFF2-40B4-BE49-F238E27FC236}">
                  <a16:creationId xmlns:a16="http://schemas.microsoft.com/office/drawing/2014/main" id="{E04F83E5-C0B4-AB2E-8D7F-495DB810C296}"/>
                </a:ext>
              </a:extLst>
            </p:cNvPr>
            <p:cNvSpPr/>
            <p:nvPr/>
          </p:nvSpPr>
          <p:spPr>
            <a:xfrm>
              <a:off x="10210208" y="664005"/>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21" name="Image 120">
              <a:extLst>
                <a:ext uri="{FF2B5EF4-FFF2-40B4-BE49-F238E27FC236}">
                  <a16:creationId xmlns:a16="http://schemas.microsoft.com/office/drawing/2014/main" id="{2ADEDCDD-B81C-AD69-B155-B9157CEBFEF5}"/>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0324821" y="801224"/>
              <a:ext cx="504257" cy="433346"/>
            </a:xfrm>
            <a:prstGeom prst="rect">
              <a:avLst/>
            </a:prstGeom>
            <a:ln w="19050">
              <a:noFill/>
            </a:ln>
          </p:spPr>
        </p:pic>
      </p:grpSp>
      <p:grpSp>
        <p:nvGrpSpPr>
          <p:cNvPr id="122" name="Groupe 121">
            <a:extLst>
              <a:ext uri="{FF2B5EF4-FFF2-40B4-BE49-F238E27FC236}">
                <a16:creationId xmlns:a16="http://schemas.microsoft.com/office/drawing/2014/main" id="{89DFFC01-D0E2-FAF8-C6E5-35BBA80B885A}"/>
              </a:ext>
            </a:extLst>
          </p:cNvPr>
          <p:cNvGrpSpPr/>
          <p:nvPr/>
        </p:nvGrpSpPr>
        <p:grpSpPr>
          <a:xfrm>
            <a:off x="3687101" y="3730229"/>
            <a:ext cx="576000" cy="576000"/>
            <a:chOff x="9637584" y="2800320"/>
            <a:chExt cx="720080" cy="666994"/>
          </a:xfrm>
        </p:grpSpPr>
        <p:sp>
          <p:nvSpPr>
            <p:cNvPr id="123" name="Ellipse 122">
              <a:extLst>
                <a:ext uri="{FF2B5EF4-FFF2-40B4-BE49-F238E27FC236}">
                  <a16:creationId xmlns:a16="http://schemas.microsoft.com/office/drawing/2014/main" id="{7B80B685-406E-2B3A-72CA-A453E048F7E1}"/>
                </a:ext>
              </a:extLst>
            </p:cNvPr>
            <p:cNvSpPr/>
            <p:nvPr/>
          </p:nvSpPr>
          <p:spPr>
            <a:xfrm>
              <a:off x="9637584" y="2800320"/>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32" name="Image 131">
              <a:extLst>
                <a:ext uri="{FF2B5EF4-FFF2-40B4-BE49-F238E27FC236}">
                  <a16:creationId xmlns:a16="http://schemas.microsoft.com/office/drawing/2014/main" id="{EA0979AE-4D93-9912-2CEF-E1F4C6F1C659}"/>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l="19455" r="19455"/>
            <a:stretch/>
          </p:blipFill>
          <p:spPr>
            <a:xfrm>
              <a:off x="9746734" y="2871160"/>
              <a:ext cx="504849" cy="471632"/>
            </a:xfrm>
            <a:prstGeom prst="rect">
              <a:avLst/>
            </a:prstGeom>
            <a:ln w="19050">
              <a:noFill/>
            </a:ln>
          </p:spPr>
        </p:pic>
      </p:grpSp>
      <p:grpSp>
        <p:nvGrpSpPr>
          <p:cNvPr id="136" name="Groupe 135">
            <a:extLst>
              <a:ext uri="{FF2B5EF4-FFF2-40B4-BE49-F238E27FC236}">
                <a16:creationId xmlns:a16="http://schemas.microsoft.com/office/drawing/2014/main" id="{1707CECC-5070-3FFF-7662-68BDCDE43152}"/>
              </a:ext>
            </a:extLst>
          </p:cNvPr>
          <p:cNvGrpSpPr/>
          <p:nvPr/>
        </p:nvGrpSpPr>
        <p:grpSpPr>
          <a:xfrm>
            <a:off x="4366257" y="4829119"/>
            <a:ext cx="576000" cy="576000"/>
            <a:chOff x="9505446" y="3226513"/>
            <a:chExt cx="720080" cy="666994"/>
          </a:xfrm>
        </p:grpSpPr>
        <p:sp>
          <p:nvSpPr>
            <p:cNvPr id="137" name="Ellipse 136">
              <a:extLst>
                <a:ext uri="{FF2B5EF4-FFF2-40B4-BE49-F238E27FC236}">
                  <a16:creationId xmlns:a16="http://schemas.microsoft.com/office/drawing/2014/main" id="{720966AF-514C-8FB0-B706-FCC8D879845D}"/>
                </a:ext>
              </a:extLst>
            </p:cNvPr>
            <p:cNvSpPr/>
            <p:nvPr/>
          </p:nvSpPr>
          <p:spPr>
            <a:xfrm>
              <a:off x="9505446" y="3226513"/>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38" name="Image 137">
              <a:extLst>
                <a:ext uri="{FF2B5EF4-FFF2-40B4-BE49-F238E27FC236}">
                  <a16:creationId xmlns:a16="http://schemas.microsoft.com/office/drawing/2014/main" id="{957FC484-6F32-72C3-EEA6-41CBEFB0911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613078" y="3335162"/>
              <a:ext cx="502040" cy="502039"/>
            </a:xfrm>
            <a:prstGeom prst="rect">
              <a:avLst/>
            </a:prstGeom>
            <a:ln w="19050">
              <a:noFill/>
            </a:ln>
          </p:spPr>
        </p:pic>
      </p:grpSp>
      <p:sp>
        <p:nvSpPr>
          <p:cNvPr id="139" name="Ellipse 138">
            <a:extLst>
              <a:ext uri="{FF2B5EF4-FFF2-40B4-BE49-F238E27FC236}">
                <a16:creationId xmlns:a16="http://schemas.microsoft.com/office/drawing/2014/main" id="{331BFFBB-3856-411D-F99D-B714C5533980}"/>
              </a:ext>
            </a:extLst>
          </p:cNvPr>
          <p:cNvSpPr/>
          <p:nvPr/>
        </p:nvSpPr>
        <p:spPr>
          <a:xfrm>
            <a:off x="6588614" y="4276959"/>
            <a:ext cx="576000"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nvGrpSpPr>
          <p:cNvPr id="140" name="Groupe 139">
            <a:extLst>
              <a:ext uri="{FF2B5EF4-FFF2-40B4-BE49-F238E27FC236}">
                <a16:creationId xmlns:a16="http://schemas.microsoft.com/office/drawing/2014/main" id="{6411779A-0F13-A082-85D8-3654B8EEDC57}"/>
              </a:ext>
            </a:extLst>
          </p:cNvPr>
          <p:cNvGrpSpPr/>
          <p:nvPr/>
        </p:nvGrpSpPr>
        <p:grpSpPr>
          <a:xfrm>
            <a:off x="5605306" y="3730229"/>
            <a:ext cx="576000" cy="576000"/>
            <a:chOff x="10244314" y="2779986"/>
            <a:chExt cx="720080" cy="666994"/>
          </a:xfrm>
        </p:grpSpPr>
        <p:sp>
          <p:nvSpPr>
            <p:cNvPr id="141" name="Ellipse 140">
              <a:extLst>
                <a:ext uri="{FF2B5EF4-FFF2-40B4-BE49-F238E27FC236}">
                  <a16:creationId xmlns:a16="http://schemas.microsoft.com/office/drawing/2014/main" id="{24972CA5-C461-ED4B-31BC-D0971456FA59}"/>
                </a:ext>
              </a:extLst>
            </p:cNvPr>
            <p:cNvSpPr/>
            <p:nvPr/>
          </p:nvSpPr>
          <p:spPr>
            <a:xfrm>
              <a:off x="10244314" y="2779986"/>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42" name="Image 141">
              <a:extLst>
                <a:ext uri="{FF2B5EF4-FFF2-40B4-BE49-F238E27FC236}">
                  <a16:creationId xmlns:a16="http://schemas.microsoft.com/office/drawing/2014/main" id="{8CF49CB4-BBAF-0E7C-AC9D-03A0C7B2CC0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284267" y="2946231"/>
              <a:ext cx="615882" cy="320259"/>
            </a:xfrm>
            <a:prstGeom prst="rect">
              <a:avLst/>
            </a:prstGeom>
            <a:ln w="19050">
              <a:noFill/>
            </a:ln>
          </p:spPr>
        </p:pic>
      </p:grpSp>
      <p:grpSp>
        <p:nvGrpSpPr>
          <p:cNvPr id="143" name="Groupe 142">
            <a:extLst>
              <a:ext uri="{FF2B5EF4-FFF2-40B4-BE49-F238E27FC236}">
                <a16:creationId xmlns:a16="http://schemas.microsoft.com/office/drawing/2014/main" id="{0E3B26FE-67D5-7639-5AE2-F8203B99E42A}"/>
              </a:ext>
            </a:extLst>
          </p:cNvPr>
          <p:cNvGrpSpPr/>
          <p:nvPr/>
        </p:nvGrpSpPr>
        <p:grpSpPr>
          <a:xfrm>
            <a:off x="3070877" y="3730229"/>
            <a:ext cx="576000" cy="576000"/>
            <a:chOff x="10210486" y="1164456"/>
            <a:chExt cx="846978" cy="828261"/>
          </a:xfrm>
        </p:grpSpPr>
        <p:sp>
          <p:nvSpPr>
            <p:cNvPr id="144" name="Ellipse 143">
              <a:extLst>
                <a:ext uri="{FF2B5EF4-FFF2-40B4-BE49-F238E27FC236}">
                  <a16:creationId xmlns:a16="http://schemas.microsoft.com/office/drawing/2014/main" id="{0EF53690-9413-7788-AEF9-7AAFA72E5DBF}"/>
                </a:ext>
              </a:extLst>
            </p:cNvPr>
            <p:cNvSpPr/>
            <p:nvPr/>
          </p:nvSpPr>
          <p:spPr>
            <a:xfrm>
              <a:off x="10210486" y="1164456"/>
              <a:ext cx="846978" cy="828261"/>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45" name="Image 144">
              <a:extLst>
                <a:ext uri="{FF2B5EF4-FFF2-40B4-BE49-F238E27FC236}">
                  <a16:creationId xmlns:a16="http://schemas.microsoft.com/office/drawing/2014/main" id="{E7E115A7-48A0-1675-BF7C-B45B302B379A}"/>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7354" t="34492" r="3477" b="34492"/>
            <a:stretch/>
          </p:blipFill>
          <p:spPr>
            <a:xfrm>
              <a:off x="10328825" y="1445621"/>
              <a:ext cx="644886" cy="224308"/>
            </a:xfrm>
            <a:prstGeom prst="rect">
              <a:avLst/>
            </a:prstGeom>
            <a:ln w="19050">
              <a:noFill/>
            </a:ln>
          </p:spPr>
        </p:pic>
      </p:grpSp>
      <p:sp>
        <p:nvSpPr>
          <p:cNvPr id="150" name="Ellipse 149">
            <a:extLst>
              <a:ext uri="{FF2B5EF4-FFF2-40B4-BE49-F238E27FC236}">
                <a16:creationId xmlns:a16="http://schemas.microsoft.com/office/drawing/2014/main" id="{4D5565EC-81FB-9DC9-BD99-2207ED8B560D}"/>
              </a:ext>
            </a:extLst>
          </p:cNvPr>
          <p:cNvSpPr/>
          <p:nvPr/>
        </p:nvSpPr>
        <p:spPr>
          <a:xfrm>
            <a:off x="2475794" y="3730229"/>
            <a:ext cx="575999"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nvGrpSpPr>
          <p:cNvPr id="152" name="Groupe 151">
            <a:extLst>
              <a:ext uri="{FF2B5EF4-FFF2-40B4-BE49-F238E27FC236}">
                <a16:creationId xmlns:a16="http://schemas.microsoft.com/office/drawing/2014/main" id="{371DA67D-3D64-FC0E-CD2C-24FF903EB503}"/>
              </a:ext>
            </a:extLst>
          </p:cNvPr>
          <p:cNvGrpSpPr/>
          <p:nvPr/>
        </p:nvGrpSpPr>
        <p:grpSpPr>
          <a:xfrm>
            <a:off x="1763203" y="2656539"/>
            <a:ext cx="576000" cy="576000"/>
            <a:chOff x="10260632" y="2617990"/>
            <a:chExt cx="720080" cy="666994"/>
          </a:xfrm>
        </p:grpSpPr>
        <p:sp>
          <p:nvSpPr>
            <p:cNvPr id="153" name="Ellipse 152">
              <a:extLst>
                <a:ext uri="{FF2B5EF4-FFF2-40B4-BE49-F238E27FC236}">
                  <a16:creationId xmlns:a16="http://schemas.microsoft.com/office/drawing/2014/main" id="{EEDC0985-1B56-D0DD-C5F9-3F7F60419795}"/>
                </a:ext>
              </a:extLst>
            </p:cNvPr>
            <p:cNvSpPr/>
            <p:nvPr/>
          </p:nvSpPr>
          <p:spPr>
            <a:xfrm>
              <a:off x="10260632" y="2617990"/>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54" name="Image 153">
              <a:extLst>
                <a:ext uri="{FF2B5EF4-FFF2-40B4-BE49-F238E27FC236}">
                  <a16:creationId xmlns:a16="http://schemas.microsoft.com/office/drawing/2014/main" id="{685A2170-3681-C514-64E6-BD471095E5F9}"/>
                </a:ext>
              </a:extLst>
            </p:cNvPr>
            <p:cNvPicPr>
              <a:picLocks noChangeAspect="1"/>
            </p:cNvPicPr>
            <p:nvPr/>
          </p:nvPicPr>
          <p:blipFill rotWithShape="1">
            <a:blip r:embed="rId16" cstate="print">
              <a:clrChange>
                <a:clrFrom>
                  <a:srgbClr val="FCFEFC"/>
                </a:clrFrom>
                <a:clrTo>
                  <a:srgbClr val="FCFEFC">
                    <a:alpha val="0"/>
                  </a:srgbClr>
                </a:clrTo>
              </a:clrChange>
              <a:extLst>
                <a:ext uri="{28A0092B-C50C-407E-A947-70E740481C1C}">
                  <a14:useLocalDpi xmlns:a14="http://schemas.microsoft.com/office/drawing/2010/main"/>
                </a:ext>
              </a:extLst>
            </a:blip>
            <a:srcRect t="27428" b="24914"/>
            <a:stretch/>
          </p:blipFill>
          <p:spPr>
            <a:xfrm>
              <a:off x="10335120" y="2782399"/>
              <a:ext cx="623896" cy="297335"/>
            </a:xfrm>
            <a:prstGeom prst="rect">
              <a:avLst/>
            </a:prstGeom>
            <a:ln w="19050">
              <a:noFill/>
            </a:ln>
          </p:spPr>
        </p:pic>
      </p:grpSp>
      <p:grpSp>
        <p:nvGrpSpPr>
          <p:cNvPr id="155" name="Groupe 154">
            <a:extLst>
              <a:ext uri="{FF2B5EF4-FFF2-40B4-BE49-F238E27FC236}">
                <a16:creationId xmlns:a16="http://schemas.microsoft.com/office/drawing/2014/main" id="{BFAAEE4D-75E4-1ABD-A643-F1818C34BDEE}"/>
              </a:ext>
            </a:extLst>
          </p:cNvPr>
          <p:cNvGrpSpPr/>
          <p:nvPr/>
        </p:nvGrpSpPr>
        <p:grpSpPr>
          <a:xfrm>
            <a:off x="2768456" y="3186275"/>
            <a:ext cx="576000" cy="576000"/>
            <a:chOff x="10295033" y="3561345"/>
            <a:chExt cx="720080" cy="666994"/>
          </a:xfrm>
        </p:grpSpPr>
        <p:sp>
          <p:nvSpPr>
            <p:cNvPr id="156" name="Ellipse 155">
              <a:extLst>
                <a:ext uri="{FF2B5EF4-FFF2-40B4-BE49-F238E27FC236}">
                  <a16:creationId xmlns:a16="http://schemas.microsoft.com/office/drawing/2014/main" id="{B2D445CD-64C9-6AAB-8441-EB7B4EE70067}"/>
                </a:ext>
              </a:extLst>
            </p:cNvPr>
            <p:cNvSpPr/>
            <p:nvPr/>
          </p:nvSpPr>
          <p:spPr>
            <a:xfrm>
              <a:off x="10295033" y="3561345"/>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57" name="Image 156">
              <a:extLst>
                <a:ext uri="{FF2B5EF4-FFF2-40B4-BE49-F238E27FC236}">
                  <a16:creationId xmlns:a16="http://schemas.microsoft.com/office/drawing/2014/main" id="{5A268881-A6C5-1B5B-6DBB-37270D88519A}"/>
                </a:ext>
              </a:extLst>
            </p:cNvPr>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422172" y="3659952"/>
              <a:ext cx="465802" cy="432048"/>
            </a:xfrm>
            <a:prstGeom prst="rect">
              <a:avLst/>
            </a:prstGeom>
            <a:ln w="19050">
              <a:noFill/>
            </a:ln>
          </p:spPr>
        </p:pic>
      </p:grpSp>
      <p:grpSp>
        <p:nvGrpSpPr>
          <p:cNvPr id="158" name="Groupe 157">
            <a:extLst>
              <a:ext uri="{FF2B5EF4-FFF2-40B4-BE49-F238E27FC236}">
                <a16:creationId xmlns:a16="http://schemas.microsoft.com/office/drawing/2014/main" id="{746F060F-6ACB-1D0F-4333-1A1819358889}"/>
              </a:ext>
            </a:extLst>
          </p:cNvPr>
          <p:cNvGrpSpPr/>
          <p:nvPr/>
        </p:nvGrpSpPr>
        <p:grpSpPr>
          <a:xfrm>
            <a:off x="3399348" y="3186275"/>
            <a:ext cx="576000" cy="576000"/>
            <a:chOff x="10272032" y="2355650"/>
            <a:chExt cx="720080" cy="705286"/>
          </a:xfrm>
        </p:grpSpPr>
        <p:sp>
          <p:nvSpPr>
            <p:cNvPr id="159" name="Ellipse 158">
              <a:extLst>
                <a:ext uri="{FF2B5EF4-FFF2-40B4-BE49-F238E27FC236}">
                  <a16:creationId xmlns:a16="http://schemas.microsoft.com/office/drawing/2014/main" id="{D347D90A-89AB-E10F-A967-DEEA05755A3E}"/>
                </a:ext>
              </a:extLst>
            </p:cNvPr>
            <p:cNvSpPr/>
            <p:nvPr/>
          </p:nvSpPr>
          <p:spPr>
            <a:xfrm>
              <a:off x="10272032" y="2355650"/>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60" name="Image 159">
              <a:extLst>
                <a:ext uri="{FF2B5EF4-FFF2-40B4-BE49-F238E27FC236}">
                  <a16:creationId xmlns:a16="http://schemas.microsoft.com/office/drawing/2014/main" id="{AF7F3A94-7B1F-A64A-029E-2A2524BDB13B}"/>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292301" y="2437662"/>
              <a:ext cx="679542" cy="623274"/>
            </a:xfrm>
            <a:prstGeom prst="rect">
              <a:avLst/>
            </a:prstGeom>
            <a:ln w="19050">
              <a:noFill/>
            </a:ln>
          </p:spPr>
        </p:pic>
      </p:grpSp>
      <p:sp>
        <p:nvSpPr>
          <p:cNvPr id="162" name="Ellipse 161">
            <a:extLst>
              <a:ext uri="{FF2B5EF4-FFF2-40B4-BE49-F238E27FC236}">
                <a16:creationId xmlns:a16="http://schemas.microsoft.com/office/drawing/2014/main" id="{A1D88ED4-ED8A-7472-EE44-B9C7CBF83E05}"/>
              </a:ext>
            </a:extLst>
          </p:cNvPr>
          <p:cNvSpPr/>
          <p:nvPr/>
        </p:nvSpPr>
        <p:spPr>
          <a:xfrm>
            <a:off x="1459401" y="2120326"/>
            <a:ext cx="576000" cy="576000"/>
          </a:xfrm>
          <a:prstGeom prst="ellipse">
            <a:avLst/>
          </a:prstGeom>
          <a:ln>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nvGrpSpPr>
          <p:cNvPr id="164" name="Groupe 163">
            <a:extLst>
              <a:ext uri="{FF2B5EF4-FFF2-40B4-BE49-F238E27FC236}">
                <a16:creationId xmlns:a16="http://schemas.microsoft.com/office/drawing/2014/main" id="{28BD0A61-E16E-27B0-4012-691245F44668}"/>
              </a:ext>
            </a:extLst>
          </p:cNvPr>
          <p:cNvGrpSpPr/>
          <p:nvPr/>
        </p:nvGrpSpPr>
        <p:grpSpPr>
          <a:xfrm>
            <a:off x="5606736" y="5971780"/>
            <a:ext cx="576000" cy="576000"/>
            <a:chOff x="9582940" y="2140637"/>
            <a:chExt cx="720080" cy="666994"/>
          </a:xfrm>
        </p:grpSpPr>
        <p:sp>
          <p:nvSpPr>
            <p:cNvPr id="165" name="Ellipse 164">
              <a:extLst>
                <a:ext uri="{FF2B5EF4-FFF2-40B4-BE49-F238E27FC236}">
                  <a16:creationId xmlns:a16="http://schemas.microsoft.com/office/drawing/2014/main" id="{FC9C15AE-6575-C8F0-AB65-F4BC9ECF3CB7}"/>
                </a:ext>
              </a:extLst>
            </p:cNvPr>
            <p:cNvSpPr/>
            <p:nvPr/>
          </p:nvSpPr>
          <p:spPr>
            <a:xfrm>
              <a:off x="9582940" y="2140637"/>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66" name="Image 165">
              <a:extLst>
                <a:ext uri="{FF2B5EF4-FFF2-40B4-BE49-F238E27FC236}">
                  <a16:creationId xmlns:a16="http://schemas.microsoft.com/office/drawing/2014/main" id="{2CCF3030-ECB5-3AC7-B05E-3CEB2ADCA655}"/>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9639474" y="2321224"/>
              <a:ext cx="611560" cy="250171"/>
            </a:xfrm>
            <a:prstGeom prst="rect">
              <a:avLst/>
            </a:prstGeom>
            <a:ln w="19050">
              <a:noFill/>
            </a:ln>
          </p:spPr>
        </p:pic>
      </p:grpSp>
      <p:grpSp>
        <p:nvGrpSpPr>
          <p:cNvPr id="167" name="Groupe 166">
            <a:extLst>
              <a:ext uri="{FF2B5EF4-FFF2-40B4-BE49-F238E27FC236}">
                <a16:creationId xmlns:a16="http://schemas.microsoft.com/office/drawing/2014/main" id="{5CCB3DE9-3452-C487-AD48-32AE971A25E8}"/>
              </a:ext>
            </a:extLst>
          </p:cNvPr>
          <p:cNvGrpSpPr/>
          <p:nvPr/>
        </p:nvGrpSpPr>
        <p:grpSpPr>
          <a:xfrm>
            <a:off x="5624138" y="4829119"/>
            <a:ext cx="576000" cy="576000"/>
            <a:chOff x="9963255" y="2646842"/>
            <a:chExt cx="720080" cy="666994"/>
          </a:xfrm>
        </p:grpSpPr>
        <p:sp>
          <p:nvSpPr>
            <p:cNvPr id="168" name="Ellipse 167">
              <a:extLst>
                <a:ext uri="{FF2B5EF4-FFF2-40B4-BE49-F238E27FC236}">
                  <a16:creationId xmlns:a16="http://schemas.microsoft.com/office/drawing/2014/main" id="{F271B387-539D-5077-307A-273A881B6BA4}"/>
                </a:ext>
              </a:extLst>
            </p:cNvPr>
            <p:cNvSpPr/>
            <p:nvPr/>
          </p:nvSpPr>
          <p:spPr>
            <a:xfrm>
              <a:off x="9963255" y="2646842"/>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69" name="Image 168">
              <a:extLst>
                <a:ext uri="{FF2B5EF4-FFF2-40B4-BE49-F238E27FC236}">
                  <a16:creationId xmlns:a16="http://schemas.microsoft.com/office/drawing/2014/main" id="{0F9F0AF7-9527-5567-E59E-740BFCED28D4}"/>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10076205" y="2932567"/>
              <a:ext cx="576610" cy="103494"/>
            </a:xfrm>
            <a:prstGeom prst="rect">
              <a:avLst/>
            </a:prstGeom>
            <a:ln w="19050">
              <a:noFill/>
            </a:ln>
          </p:spPr>
        </p:pic>
      </p:grpSp>
      <p:grpSp>
        <p:nvGrpSpPr>
          <p:cNvPr id="170" name="Groupe 169">
            <a:extLst>
              <a:ext uri="{FF2B5EF4-FFF2-40B4-BE49-F238E27FC236}">
                <a16:creationId xmlns:a16="http://schemas.microsoft.com/office/drawing/2014/main" id="{2B621E9E-1FF3-502C-C477-F3804DFE0D95}"/>
              </a:ext>
            </a:extLst>
          </p:cNvPr>
          <p:cNvGrpSpPr/>
          <p:nvPr/>
        </p:nvGrpSpPr>
        <p:grpSpPr>
          <a:xfrm>
            <a:off x="7237536" y="3183368"/>
            <a:ext cx="576000" cy="576000"/>
            <a:chOff x="10120903" y="2191030"/>
            <a:chExt cx="720080" cy="666994"/>
          </a:xfrm>
        </p:grpSpPr>
        <p:sp>
          <p:nvSpPr>
            <p:cNvPr id="171" name="Ellipse 170">
              <a:extLst>
                <a:ext uri="{FF2B5EF4-FFF2-40B4-BE49-F238E27FC236}">
                  <a16:creationId xmlns:a16="http://schemas.microsoft.com/office/drawing/2014/main" id="{29430B2F-25B2-EB97-0340-5826EFF22160}"/>
                </a:ext>
              </a:extLst>
            </p:cNvPr>
            <p:cNvSpPr/>
            <p:nvPr/>
          </p:nvSpPr>
          <p:spPr>
            <a:xfrm>
              <a:off x="10120903" y="2191030"/>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72" name="Image 171">
              <a:extLst>
                <a:ext uri="{FF2B5EF4-FFF2-40B4-BE49-F238E27FC236}">
                  <a16:creationId xmlns:a16="http://schemas.microsoft.com/office/drawing/2014/main" id="{E8720832-8123-E89D-636B-1508033F843A}"/>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10181117" y="2433587"/>
              <a:ext cx="614535" cy="175582"/>
            </a:xfrm>
            <a:prstGeom prst="rect">
              <a:avLst/>
            </a:prstGeom>
            <a:ln w="19050">
              <a:noFill/>
            </a:ln>
          </p:spPr>
        </p:pic>
      </p:grpSp>
      <p:grpSp>
        <p:nvGrpSpPr>
          <p:cNvPr id="173" name="Groupe 172">
            <a:extLst>
              <a:ext uri="{FF2B5EF4-FFF2-40B4-BE49-F238E27FC236}">
                <a16:creationId xmlns:a16="http://schemas.microsoft.com/office/drawing/2014/main" id="{9F37AF3A-0103-A39A-6F67-BA13CA51E68D}"/>
              </a:ext>
            </a:extLst>
          </p:cNvPr>
          <p:cNvGrpSpPr/>
          <p:nvPr/>
        </p:nvGrpSpPr>
        <p:grpSpPr>
          <a:xfrm>
            <a:off x="3997999" y="4276959"/>
            <a:ext cx="576000" cy="576000"/>
            <a:chOff x="10597502" y="2302118"/>
            <a:chExt cx="720080" cy="666994"/>
          </a:xfrm>
        </p:grpSpPr>
        <p:sp>
          <p:nvSpPr>
            <p:cNvPr id="174" name="Ellipse 173">
              <a:extLst>
                <a:ext uri="{FF2B5EF4-FFF2-40B4-BE49-F238E27FC236}">
                  <a16:creationId xmlns:a16="http://schemas.microsoft.com/office/drawing/2014/main" id="{106FC495-10C6-C2E2-1FE7-DC7E102CB594}"/>
                </a:ext>
              </a:extLst>
            </p:cNvPr>
            <p:cNvSpPr/>
            <p:nvPr/>
          </p:nvSpPr>
          <p:spPr>
            <a:xfrm>
              <a:off x="10597502" y="2302118"/>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75" name="Image 174">
              <a:extLst>
                <a:ext uri="{FF2B5EF4-FFF2-40B4-BE49-F238E27FC236}">
                  <a16:creationId xmlns:a16="http://schemas.microsoft.com/office/drawing/2014/main" id="{71038AB9-41AC-48C2-3E97-650FB7734B50}"/>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10663372" y="2578687"/>
              <a:ext cx="634733" cy="133292"/>
            </a:xfrm>
            <a:prstGeom prst="rect">
              <a:avLst/>
            </a:prstGeom>
            <a:ln w="19050">
              <a:noFill/>
            </a:ln>
          </p:spPr>
        </p:pic>
      </p:grpSp>
      <p:grpSp>
        <p:nvGrpSpPr>
          <p:cNvPr id="176" name="Groupe 175">
            <a:extLst>
              <a:ext uri="{FF2B5EF4-FFF2-40B4-BE49-F238E27FC236}">
                <a16:creationId xmlns:a16="http://schemas.microsoft.com/office/drawing/2014/main" id="{AB1FF770-C86B-6269-9E3D-1484BA851E96}"/>
              </a:ext>
            </a:extLst>
          </p:cNvPr>
          <p:cNvGrpSpPr/>
          <p:nvPr/>
        </p:nvGrpSpPr>
        <p:grpSpPr>
          <a:xfrm>
            <a:off x="2724618" y="2120326"/>
            <a:ext cx="576000" cy="576000"/>
            <a:chOff x="8488128" y="707556"/>
            <a:chExt cx="720080" cy="666994"/>
          </a:xfrm>
        </p:grpSpPr>
        <p:sp>
          <p:nvSpPr>
            <p:cNvPr id="177" name="Ellipse 176">
              <a:extLst>
                <a:ext uri="{FF2B5EF4-FFF2-40B4-BE49-F238E27FC236}">
                  <a16:creationId xmlns:a16="http://schemas.microsoft.com/office/drawing/2014/main" id="{05D2CE69-F41E-3888-430A-C1D6041F60D8}"/>
                </a:ext>
              </a:extLst>
            </p:cNvPr>
            <p:cNvSpPr/>
            <p:nvPr/>
          </p:nvSpPr>
          <p:spPr>
            <a:xfrm>
              <a:off x="8488128" y="707556"/>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78" name="Image 177">
              <a:extLst>
                <a:ext uri="{FF2B5EF4-FFF2-40B4-BE49-F238E27FC236}">
                  <a16:creationId xmlns:a16="http://schemas.microsoft.com/office/drawing/2014/main" id="{F4229DA9-7DE8-1C0A-25D9-F81392C578EA}"/>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594501" y="847648"/>
              <a:ext cx="507334" cy="355134"/>
            </a:xfrm>
            <a:prstGeom prst="rect">
              <a:avLst/>
            </a:prstGeom>
            <a:ln w="19050">
              <a:noFill/>
            </a:ln>
          </p:spPr>
        </p:pic>
      </p:grpSp>
      <p:grpSp>
        <p:nvGrpSpPr>
          <p:cNvPr id="179" name="Groupe 178">
            <a:extLst>
              <a:ext uri="{FF2B5EF4-FFF2-40B4-BE49-F238E27FC236}">
                <a16:creationId xmlns:a16="http://schemas.microsoft.com/office/drawing/2014/main" id="{A982A2F9-A70A-7791-BA43-E65F0F336D24}"/>
              </a:ext>
            </a:extLst>
          </p:cNvPr>
          <p:cNvGrpSpPr/>
          <p:nvPr/>
        </p:nvGrpSpPr>
        <p:grpSpPr>
          <a:xfrm>
            <a:off x="7558235" y="2638133"/>
            <a:ext cx="576000" cy="576000"/>
            <a:chOff x="9085496" y="2467533"/>
            <a:chExt cx="720080" cy="666994"/>
          </a:xfrm>
        </p:grpSpPr>
        <p:sp>
          <p:nvSpPr>
            <p:cNvPr id="180" name="Ellipse 179">
              <a:extLst>
                <a:ext uri="{FF2B5EF4-FFF2-40B4-BE49-F238E27FC236}">
                  <a16:creationId xmlns:a16="http://schemas.microsoft.com/office/drawing/2014/main" id="{85FDFD33-0C56-D681-DC93-A2F82C197F2E}"/>
                </a:ext>
              </a:extLst>
            </p:cNvPr>
            <p:cNvSpPr/>
            <p:nvPr/>
          </p:nvSpPr>
          <p:spPr>
            <a:xfrm>
              <a:off x="9085496" y="2467533"/>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81" name="Image 180">
              <a:extLst>
                <a:ext uri="{FF2B5EF4-FFF2-40B4-BE49-F238E27FC236}">
                  <a16:creationId xmlns:a16="http://schemas.microsoft.com/office/drawing/2014/main" id="{5FA46EE1-2EDB-58B2-5E88-9E3CB5CE501C}"/>
                </a:ext>
              </a:extLst>
            </p:cNvPr>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152282" y="2582270"/>
              <a:ext cx="586508" cy="369494"/>
            </a:xfrm>
            <a:prstGeom prst="rect">
              <a:avLst/>
            </a:prstGeom>
            <a:ln w="19050">
              <a:noFill/>
            </a:ln>
          </p:spPr>
        </p:pic>
      </p:grpSp>
      <p:grpSp>
        <p:nvGrpSpPr>
          <p:cNvPr id="182" name="Groupe 181">
            <a:extLst>
              <a:ext uri="{FF2B5EF4-FFF2-40B4-BE49-F238E27FC236}">
                <a16:creationId xmlns:a16="http://schemas.microsoft.com/office/drawing/2014/main" id="{23E2F8E2-2E2C-A446-2A65-CD11F234E523}"/>
              </a:ext>
            </a:extLst>
          </p:cNvPr>
          <p:cNvGrpSpPr/>
          <p:nvPr/>
        </p:nvGrpSpPr>
        <p:grpSpPr>
          <a:xfrm>
            <a:off x="1160622" y="2677253"/>
            <a:ext cx="576000" cy="576000"/>
            <a:chOff x="9716398" y="1876686"/>
            <a:chExt cx="720080" cy="666994"/>
          </a:xfrm>
        </p:grpSpPr>
        <p:sp>
          <p:nvSpPr>
            <p:cNvPr id="183" name="Ellipse 182">
              <a:extLst>
                <a:ext uri="{FF2B5EF4-FFF2-40B4-BE49-F238E27FC236}">
                  <a16:creationId xmlns:a16="http://schemas.microsoft.com/office/drawing/2014/main" id="{DA9F8000-9D16-751F-2FC7-2F86DE0460AA}"/>
                </a:ext>
              </a:extLst>
            </p:cNvPr>
            <p:cNvSpPr/>
            <p:nvPr/>
          </p:nvSpPr>
          <p:spPr>
            <a:xfrm>
              <a:off x="9716398" y="1876686"/>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84" name="Image 183">
              <a:extLst>
                <a:ext uri="{FF2B5EF4-FFF2-40B4-BE49-F238E27FC236}">
                  <a16:creationId xmlns:a16="http://schemas.microsoft.com/office/drawing/2014/main" id="{DE405002-F9E3-2A1B-446A-807A04DE3581}"/>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t="32000" b="46400"/>
            <a:stretch/>
          </p:blipFill>
          <p:spPr>
            <a:xfrm>
              <a:off x="9785308" y="2129894"/>
              <a:ext cx="596639" cy="163814"/>
            </a:xfrm>
            <a:prstGeom prst="rect">
              <a:avLst/>
            </a:prstGeom>
            <a:ln w="19050">
              <a:noFill/>
            </a:ln>
          </p:spPr>
        </p:pic>
      </p:grpSp>
      <p:grpSp>
        <p:nvGrpSpPr>
          <p:cNvPr id="185" name="Groupe 184">
            <a:extLst>
              <a:ext uri="{FF2B5EF4-FFF2-40B4-BE49-F238E27FC236}">
                <a16:creationId xmlns:a16="http://schemas.microsoft.com/office/drawing/2014/main" id="{8582DF1F-EAE3-62F9-B467-096FF56E4FC8}"/>
              </a:ext>
            </a:extLst>
          </p:cNvPr>
          <p:cNvGrpSpPr/>
          <p:nvPr/>
        </p:nvGrpSpPr>
        <p:grpSpPr>
          <a:xfrm>
            <a:off x="5312533" y="5403153"/>
            <a:ext cx="576000" cy="576000"/>
            <a:chOff x="9472844" y="304133"/>
            <a:chExt cx="720080" cy="666994"/>
          </a:xfrm>
        </p:grpSpPr>
        <p:sp>
          <p:nvSpPr>
            <p:cNvPr id="186" name="Ellipse 185">
              <a:extLst>
                <a:ext uri="{FF2B5EF4-FFF2-40B4-BE49-F238E27FC236}">
                  <a16:creationId xmlns:a16="http://schemas.microsoft.com/office/drawing/2014/main" id="{1F735DB7-FFAF-D957-7E0D-04AC72B4A93E}"/>
                </a:ext>
              </a:extLst>
            </p:cNvPr>
            <p:cNvSpPr/>
            <p:nvPr/>
          </p:nvSpPr>
          <p:spPr>
            <a:xfrm>
              <a:off x="9472844" y="304133"/>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87" name="Image 186">
              <a:extLst>
                <a:ext uri="{FF2B5EF4-FFF2-40B4-BE49-F238E27FC236}">
                  <a16:creationId xmlns:a16="http://schemas.microsoft.com/office/drawing/2014/main" id="{B484C73A-A95E-3FEB-33F1-DAA76297D031}"/>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9538388" y="408151"/>
              <a:ext cx="593011" cy="382793"/>
            </a:xfrm>
            <a:prstGeom prst="rect">
              <a:avLst/>
            </a:prstGeom>
            <a:ln w="19050">
              <a:noFill/>
            </a:ln>
          </p:spPr>
        </p:pic>
      </p:grpSp>
      <p:grpSp>
        <p:nvGrpSpPr>
          <p:cNvPr id="188" name="Groupe 187">
            <a:extLst>
              <a:ext uri="{FF2B5EF4-FFF2-40B4-BE49-F238E27FC236}">
                <a16:creationId xmlns:a16="http://schemas.microsoft.com/office/drawing/2014/main" id="{81A4C612-ED53-C21D-AC3B-DABD3BB62457}"/>
              </a:ext>
            </a:extLst>
          </p:cNvPr>
          <p:cNvGrpSpPr/>
          <p:nvPr/>
        </p:nvGrpSpPr>
        <p:grpSpPr>
          <a:xfrm>
            <a:off x="4998035" y="4829119"/>
            <a:ext cx="576000" cy="576000"/>
            <a:chOff x="3323786" y="5442927"/>
            <a:chExt cx="720080" cy="666994"/>
          </a:xfrm>
        </p:grpSpPr>
        <p:sp>
          <p:nvSpPr>
            <p:cNvPr id="189" name="Ellipse 188">
              <a:extLst>
                <a:ext uri="{FF2B5EF4-FFF2-40B4-BE49-F238E27FC236}">
                  <a16:creationId xmlns:a16="http://schemas.microsoft.com/office/drawing/2014/main" id="{F17EC4F7-8EEA-A672-3277-E99BF598D866}"/>
                </a:ext>
              </a:extLst>
            </p:cNvPr>
            <p:cNvSpPr/>
            <p:nvPr/>
          </p:nvSpPr>
          <p:spPr>
            <a:xfrm>
              <a:off x="3323786" y="5442927"/>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90" name="Image 189">
              <a:extLst>
                <a:ext uri="{FF2B5EF4-FFF2-40B4-BE49-F238E27FC236}">
                  <a16:creationId xmlns:a16="http://schemas.microsoft.com/office/drawing/2014/main" id="{878B70BE-E644-75FC-A7FF-0125E63F4EB0}"/>
                </a:ext>
              </a:extLst>
            </p:cNvPr>
            <p:cNvPicPr>
              <a:picLocks noChangeAspect="1"/>
            </p:cNvPicPr>
            <p:nvPr/>
          </p:nvPicPr>
          <p:blipFill rotWithShape="1">
            <a:blip r:embed="rId27" cstate="print">
              <a:clrChange>
                <a:clrFrom>
                  <a:srgbClr val="F9F2EC"/>
                </a:clrFrom>
                <a:clrTo>
                  <a:srgbClr val="F9F2EC">
                    <a:alpha val="0"/>
                  </a:srgbClr>
                </a:clrTo>
              </a:clrChange>
              <a:extLst>
                <a:ext uri="{28A0092B-C50C-407E-A947-70E740481C1C}">
                  <a14:useLocalDpi xmlns:a14="http://schemas.microsoft.com/office/drawing/2010/main"/>
                </a:ext>
              </a:extLst>
            </a:blip>
            <a:srcRect/>
            <a:stretch/>
          </p:blipFill>
          <p:spPr>
            <a:xfrm>
              <a:off x="3403386" y="5511280"/>
              <a:ext cx="574970" cy="520757"/>
            </a:xfrm>
            <a:prstGeom prst="rect">
              <a:avLst/>
            </a:prstGeom>
            <a:ln w="19050">
              <a:noFill/>
            </a:ln>
          </p:spPr>
        </p:pic>
      </p:grpSp>
      <p:grpSp>
        <p:nvGrpSpPr>
          <p:cNvPr id="191" name="Groupe 190">
            <a:extLst>
              <a:ext uri="{FF2B5EF4-FFF2-40B4-BE49-F238E27FC236}">
                <a16:creationId xmlns:a16="http://schemas.microsoft.com/office/drawing/2014/main" id="{F678CF5E-1DCC-E15D-CF45-C43AEB3EF8A6}"/>
              </a:ext>
            </a:extLst>
          </p:cNvPr>
          <p:cNvGrpSpPr/>
          <p:nvPr/>
        </p:nvGrpSpPr>
        <p:grpSpPr>
          <a:xfrm>
            <a:off x="6607127" y="3183368"/>
            <a:ext cx="576000" cy="576000"/>
            <a:chOff x="5724710" y="3111794"/>
            <a:chExt cx="720080" cy="666994"/>
          </a:xfrm>
        </p:grpSpPr>
        <p:sp>
          <p:nvSpPr>
            <p:cNvPr id="192" name="Ellipse 191">
              <a:extLst>
                <a:ext uri="{FF2B5EF4-FFF2-40B4-BE49-F238E27FC236}">
                  <a16:creationId xmlns:a16="http://schemas.microsoft.com/office/drawing/2014/main" id="{EAA3906E-78EB-9CA5-64E4-88803AF83C6D}"/>
                </a:ext>
              </a:extLst>
            </p:cNvPr>
            <p:cNvSpPr/>
            <p:nvPr/>
          </p:nvSpPr>
          <p:spPr>
            <a:xfrm>
              <a:off x="5724710" y="3111794"/>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93" name="Image 192">
              <a:extLst>
                <a:ext uri="{FF2B5EF4-FFF2-40B4-BE49-F238E27FC236}">
                  <a16:creationId xmlns:a16="http://schemas.microsoft.com/office/drawing/2014/main" id="{139778FA-8C6D-8B10-C390-29E413D2AEB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819832" y="3226842"/>
              <a:ext cx="535014" cy="422626"/>
            </a:xfrm>
            <a:prstGeom prst="rect">
              <a:avLst/>
            </a:prstGeom>
            <a:ln w="19050">
              <a:noFill/>
            </a:ln>
          </p:spPr>
        </p:pic>
      </p:grpSp>
      <p:grpSp>
        <p:nvGrpSpPr>
          <p:cNvPr id="194" name="Groupe 193">
            <a:extLst>
              <a:ext uri="{FF2B5EF4-FFF2-40B4-BE49-F238E27FC236}">
                <a16:creationId xmlns:a16="http://schemas.microsoft.com/office/drawing/2014/main" id="{5AA395DE-E556-5B10-ED67-67D9328AC389}"/>
              </a:ext>
            </a:extLst>
          </p:cNvPr>
          <p:cNvGrpSpPr/>
          <p:nvPr/>
        </p:nvGrpSpPr>
        <p:grpSpPr>
          <a:xfrm>
            <a:off x="4665346" y="4276959"/>
            <a:ext cx="576000" cy="576000"/>
            <a:chOff x="2530565" y="3818347"/>
            <a:chExt cx="720080" cy="666994"/>
          </a:xfrm>
        </p:grpSpPr>
        <p:sp>
          <p:nvSpPr>
            <p:cNvPr id="195" name="Ellipse 194">
              <a:extLst>
                <a:ext uri="{FF2B5EF4-FFF2-40B4-BE49-F238E27FC236}">
                  <a16:creationId xmlns:a16="http://schemas.microsoft.com/office/drawing/2014/main" id="{B0992BD8-4D0C-8AC8-F189-47986041DAC9}"/>
                </a:ext>
              </a:extLst>
            </p:cNvPr>
            <p:cNvSpPr/>
            <p:nvPr/>
          </p:nvSpPr>
          <p:spPr>
            <a:xfrm>
              <a:off x="2530565" y="3818347"/>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96" name="Image 195">
              <a:extLst>
                <a:ext uri="{FF2B5EF4-FFF2-40B4-BE49-F238E27FC236}">
                  <a16:creationId xmlns:a16="http://schemas.microsoft.com/office/drawing/2014/main" id="{F304AE36-EB1B-7987-D35D-D71178D86A8C}"/>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l="18500" r="17713"/>
            <a:stretch/>
          </p:blipFill>
          <p:spPr>
            <a:xfrm>
              <a:off x="2582894" y="4021867"/>
              <a:ext cx="618740" cy="249150"/>
            </a:xfrm>
            <a:prstGeom prst="rect">
              <a:avLst/>
            </a:prstGeom>
            <a:ln w="19050">
              <a:noFill/>
            </a:ln>
          </p:spPr>
        </p:pic>
      </p:grpSp>
      <p:grpSp>
        <p:nvGrpSpPr>
          <p:cNvPr id="197" name="Groupe 196">
            <a:extLst>
              <a:ext uri="{FF2B5EF4-FFF2-40B4-BE49-F238E27FC236}">
                <a16:creationId xmlns:a16="http://schemas.microsoft.com/office/drawing/2014/main" id="{0649314E-A97C-2E50-6F57-B45D90B830BA}"/>
              </a:ext>
            </a:extLst>
          </p:cNvPr>
          <p:cNvGrpSpPr/>
          <p:nvPr/>
        </p:nvGrpSpPr>
        <p:grpSpPr>
          <a:xfrm>
            <a:off x="6274913" y="3730229"/>
            <a:ext cx="576000" cy="576000"/>
            <a:chOff x="11489062" y="3570502"/>
            <a:chExt cx="720080" cy="666994"/>
          </a:xfrm>
        </p:grpSpPr>
        <p:sp>
          <p:nvSpPr>
            <p:cNvPr id="198" name="Ellipse 197">
              <a:extLst>
                <a:ext uri="{FF2B5EF4-FFF2-40B4-BE49-F238E27FC236}">
                  <a16:creationId xmlns:a16="http://schemas.microsoft.com/office/drawing/2014/main" id="{F8492358-ADC9-BEAC-5920-03E0D6E39DC5}"/>
                </a:ext>
              </a:extLst>
            </p:cNvPr>
            <p:cNvSpPr/>
            <p:nvPr/>
          </p:nvSpPr>
          <p:spPr>
            <a:xfrm>
              <a:off x="11489062" y="3570502"/>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99" name="Image 198">
              <a:extLst>
                <a:ext uri="{FF2B5EF4-FFF2-40B4-BE49-F238E27FC236}">
                  <a16:creationId xmlns:a16="http://schemas.microsoft.com/office/drawing/2014/main" id="{F128804A-0DBB-AF86-B8F1-C76747EB5C1A}"/>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11629200" y="3693750"/>
              <a:ext cx="425192" cy="425191"/>
            </a:xfrm>
            <a:prstGeom prst="rect">
              <a:avLst/>
            </a:prstGeom>
            <a:ln w="19050">
              <a:noFill/>
            </a:ln>
          </p:spPr>
        </p:pic>
      </p:grpSp>
      <p:grpSp>
        <p:nvGrpSpPr>
          <p:cNvPr id="200" name="Groupe 199">
            <a:extLst>
              <a:ext uri="{FF2B5EF4-FFF2-40B4-BE49-F238E27FC236}">
                <a16:creationId xmlns:a16="http://schemas.microsoft.com/office/drawing/2014/main" id="{5F2A9F36-B92C-8BEE-5F20-AE8314DA2A97}"/>
              </a:ext>
            </a:extLst>
          </p:cNvPr>
          <p:cNvGrpSpPr/>
          <p:nvPr/>
        </p:nvGrpSpPr>
        <p:grpSpPr>
          <a:xfrm>
            <a:off x="6282657" y="4829119"/>
            <a:ext cx="576000" cy="576000"/>
            <a:chOff x="4838750" y="4981936"/>
            <a:chExt cx="720080" cy="666994"/>
          </a:xfrm>
        </p:grpSpPr>
        <p:sp>
          <p:nvSpPr>
            <p:cNvPr id="201" name="Ellipse 200">
              <a:extLst>
                <a:ext uri="{FF2B5EF4-FFF2-40B4-BE49-F238E27FC236}">
                  <a16:creationId xmlns:a16="http://schemas.microsoft.com/office/drawing/2014/main" id="{9130F589-A5AF-DEB9-6BFE-7D45047BFF4B}"/>
                </a:ext>
              </a:extLst>
            </p:cNvPr>
            <p:cNvSpPr/>
            <p:nvPr/>
          </p:nvSpPr>
          <p:spPr>
            <a:xfrm>
              <a:off x="4838750" y="4981936"/>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02" name="Image 201">
              <a:extLst>
                <a:ext uri="{FF2B5EF4-FFF2-40B4-BE49-F238E27FC236}">
                  <a16:creationId xmlns:a16="http://schemas.microsoft.com/office/drawing/2014/main" id="{FDBC827B-EE85-97A3-239D-97F69F71B42D}"/>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4901029" y="5170467"/>
              <a:ext cx="593672" cy="263854"/>
            </a:xfrm>
            <a:prstGeom prst="rect">
              <a:avLst/>
            </a:prstGeom>
            <a:ln w="19050">
              <a:noFill/>
            </a:ln>
          </p:spPr>
        </p:pic>
      </p:grpSp>
      <p:grpSp>
        <p:nvGrpSpPr>
          <p:cNvPr id="204" name="Groupe 203">
            <a:extLst>
              <a:ext uri="{FF2B5EF4-FFF2-40B4-BE49-F238E27FC236}">
                <a16:creationId xmlns:a16="http://schemas.microsoft.com/office/drawing/2014/main" id="{D56B2712-45BC-690D-A0EC-FC2B156A5731}"/>
              </a:ext>
            </a:extLst>
          </p:cNvPr>
          <p:cNvGrpSpPr/>
          <p:nvPr/>
        </p:nvGrpSpPr>
        <p:grpSpPr>
          <a:xfrm>
            <a:off x="798212" y="2122585"/>
            <a:ext cx="577957" cy="571483"/>
            <a:chOff x="244126" y="3412237"/>
            <a:chExt cx="720080" cy="666994"/>
          </a:xfrm>
        </p:grpSpPr>
        <p:sp>
          <p:nvSpPr>
            <p:cNvPr id="205" name="Ellipse 204">
              <a:extLst>
                <a:ext uri="{FF2B5EF4-FFF2-40B4-BE49-F238E27FC236}">
                  <a16:creationId xmlns:a16="http://schemas.microsoft.com/office/drawing/2014/main" id="{336FD08B-3698-C3DA-DDD7-17BAC6E020D9}"/>
                </a:ext>
              </a:extLst>
            </p:cNvPr>
            <p:cNvSpPr/>
            <p:nvPr/>
          </p:nvSpPr>
          <p:spPr>
            <a:xfrm>
              <a:off x="244126" y="3412237"/>
              <a:ext cx="720080" cy="666994"/>
            </a:xfrm>
            <a:prstGeom prst="ellipse">
              <a:avLst/>
            </a:prstGeom>
            <a:ln>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06" name="Image 205">
              <a:extLst>
                <a:ext uri="{FF2B5EF4-FFF2-40B4-BE49-F238E27FC236}">
                  <a16:creationId xmlns:a16="http://schemas.microsoft.com/office/drawing/2014/main" id="{B666A67A-A058-5AA9-BD53-88AD9A221321}"/>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353372" y="3659096"/>
              <a:ext cx="574379" cy="246163"/>
            </a:xfrm>
            <a:prstGeom prst="rect">
              <a:avLst/>
            </a:prstGeom>
          </p:spPr>
        </p:pic>
      </p:grpSp>
      <p:grpSp>
        <p:nvGrpSpPr>
          <p:cNvPr id="207" name="Groupe 206">
            <a:extLst>
              <a:ext uri="{FF2B5EF4-FFF2-40B4-BE49-F238E27FC236}">
                <a16:creationId xmlns:a16="http://schemas.microsoft.com/office/drawing/2014/main" id="{6BA4F6F0-8F7A-9B06-7F85-9FE896B6F743}"/>
              </a:ext>
            </a:extLst>
          </p:cNvPr>
          <p:cNvGrpSpPr/>
          <p:nvPr/>
        </p:nvGrpSpPr>
        <p:grpSpPr>
          <a:xfrm>
            <a:off x="4652839" y="5385288"/>
            <a:ext cx="579636" cy="587957"/>
            <a:chOff x="2683765" y="6360609"/>
            <a:chExt cx="720080" cy="666994"/>
          </a:xfrm>
        </p:grpSpPr>
        <p:sp>
          <p:nvSpPr>
            <p:cNvPr id="208" name="Ellipse 207">
              <a:extLst>
                <a:ext uri="{FF2B5EF4-FFF2-40B4-BE49-F238E27FC236}">
                  <a16:creationId xmlns:a16="http://schemas.microsoft.com/office/drawing/2014/main" id="{B6768837-0B0E-1373-A5CE-71A9E3950FFD}"/>
                </a:ext>
              </a:extLst>
            </p:cNvPr>
            <p:cNvSpPr/>
            <p:nvPr/>
          </p:nvSpPr>
          <p:spPr>
            <a:xfrm>
              <a:off x="2683765" y="6360609"/>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09" name="Image 208">
              <a:extLst>
                <a:ext uri="{FF2B5EF4-FFF2-40B4-BE49-F238E27FC236}">
                  <a16:creationId xmlns:a16="http://schemas.microsoft.com/office/drawing/2014/main" id="{AD8DD369-656F-88E6-643B-5019B27029B1}"/>
                </a:ext>
              </a:extLst>
            </p:cNvPr>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2733868" y="6544236"/>
              <a:ext cx="647722" cy="233180"/>
            </a:xfrm>
            <a:prstGeom prst="rect">
              <a:avLst/>
            </a:prstGeom>
            <a:ln w="19050">
              <a:noFill/>
            </a:ln>
          </p:spPr>
        </p:pic>
      </p:grpSp>
      <p:grpSp>
        <p:nvGrpSpPr>
          <p:cNvPr id="210" name="Groupe 209">
            <a:extLst>
              <a:ext uri="{FF2B5EF4-FFF2-40B4-BE49-F238E27FC236}">
                <a16:creationId xmlns:a16="http://schemas.microsoft.com/office/drawing/2014/main" id="{6E147680-B3BC-15F0-F86C-0D6F49AF54C0}"/>
              </a:ext>
            </a:extLst>
          </p:cNvPr>
          <p:cNvGrpSpPr/>
          <p:nvPr/>
        </p:nvGrpSpPr>
        <p:grpSpPr>
          <a:xfrm>
            <a:off x="4329262" y="3739137"/>
            <a:ext cx="579636" cy="558185"/>
            <a:chOff x="3180256" y="2888684"/>
            <a:chExt cx="434727" cy="418639"/>
          </a:xfrm>
        </p:grpSpPr>
        <p:sp>
          <p:nvSpPr>
            <p:cNvPr id="211" name="Ellipse 210">
              <a:extLst>
                <a:ext uri="{FF2B5EF4-FFF2-40B4-BE49-F238E27FC236}">
                  <a16:creationId xmlns:a16="http://schemas.microsoft.com/office/drawing/2014/main" id="{875E27B2-DF8E-1801-8467-F2C88A484434}"/>
                </a:ext>
              </a:extLst>
            </p:cNvPr>
            <p:cNvSpPr/>
            <p:nvPr/>
          </p:nvSpPr>
          <p:spPr>
            <a:xfrm>
              <a:off x="3180256" y="2888684"/>
              <a:ext cx="434727" cy="418639"/>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12" name="Image 211">
              <a:extLst>
                <a:ext uri="{FF2B5EF4-FFF2-40B4-BE49-F238E27FC236}">
                  <a16:creationId xmlns:a16="http://schemas.microsoft.com/office/drawing/2014/main" id="{E6CCC6FE-92FF-BE81-5BA4-B2F183991F0B}"/>
                </a:ext>
              </a:extLst>
            </p:cNvPr>
            <p:cNvPicPr>
              <a:picLocks noChangeAspect="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17807" y="2962146"/>
              <a:ext cx="362557" cy="241705"/>
            </a:xfrm>
            <a:prstGeom prst="rect">
              <a:avLst/>
            </a:prstGeom>
            <a:ln w="19050">
              <a:noFill/>
            </a:ln>
          </p:spPr>
        </p:pic>
      </p:grpSp>
      <p:grpSp>
        <p:nvGrpSpPr>
          <p:cNvPr id="213" name="Groupe 212">
            <a:extLst>
              <a:ext uri="{FF2B5EF4-FFF2-40B4-BE49-F238E27FC236}">
                <a16:creationId xmlns:a16="http://schemas.microsoft.com/office/drawing/2014/main" id="{8411BF23-8AA4-4EDF-E86F-1C0E3604087C}"/>
              </a:ext>
            </a:extLst>
          </p:cNvPr>
          <p:cNvGrpSpPr/>
          <p:nvPr/>
        </p:nvGrpSpPr>
        <p:grpSpPr>
          <a:xfrm>
            <a:off x="4954598" y="3730229"/>
            <a:ext cx="576000" cy="576000"/>
            <a:chOff x="3678594" y="2769648"/>
            <a:chExt cx="432000" cy="432000"/>
          </a:xfrm>
        </p:grpSpPr>
        <p:sp>
          <p:nvSpPr>
            <p:cNvPr id="214" name="Ellipse 213">
              <a:extLst>
                <a:ext uri="{FF2B5EF4-FFF2-40B4-BE49-F238E27FC236}">
                  <a16:creationId xmlns:a16="http://schemas.microsoft.com/office/drawing/2014/main" id="{645C2A18-56EA-6621-9A94-A477422FF3F9}"/>
                </a:ext>
              </a:extLst>
            </p:cNvPr>
            <p:cNvSpPr/>
            <p:nvPr/>
          </p:nvSpPr>
          <p:spPr>
            <a:xfrm>
              <a:off x="3678594" y="2769648"/>
              <a:ext cx="432000" cy="432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15" name="Image 214">
              <a:extLst>
                <a:ext uri="{FF2B5EF4-FFF2-40B4-BE49-F238E27FC236}">
                  <a16:creationId xmlns:a16="http://schemas.microsoft.com/office/drawing/2014/main" id="{034F27B9-63CF-3B8F-6BE3-F13E257152E2}"/>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02836" y="2893947"/>
              <a:ext cx="371147" cy="161729"/>
            </a:xfrm>
            <a:prstGeom prst="rect">
              <a:avLst/>
            </a:prstGeom>
            <a:ln w="19050">
              <a:noFill/>
            </a:ln>
          </p:spPr>
        </p:pic>
      </p:grpSp>
      <p:grpSp>
        <p:nvGrpSpPr>
          <p:cNvPr id="216" name="Groupe 215">
            <a:extLst>
              <a:ext uri="{FF2B5EF4-FFF2-40B4-BE49-F238E27FC236}">
                <a16:creationId xmlns:a16="http://schemas.microsoft.com/office/drawing/2014/main" id="{2ED6553C-52D6-ABE1-9D07-ED2CA23E24F8}"/>
              </a:ext>
            </a:extLst>
          </p:cNvPr>
          <p:cNvGrpSpPr/>
          <p:nvPr/>
        </p:nvGrpSpPr>
        <p:grpSpPr>
          <a:xfrm>
            <a:off x="7248293" y="4276959"/>
            <a:ext cx="576000" cy="576000"/>
            <a:chOff x="5265414" y="3365534"/>
            <a:chExt cx="432000" cy="432000"/>
          </a:xfrm>
        </p:grpSpPr>
        <p:sp>
          <p:nvSpPr>
            <p:cNvPr id="217" name="Ellipse 216">
              <a:extLst>
                <a:ext uri="{FF2B5EF4-FFF2-40B4-BE49-F238E27FC236}">
                  <a16:creationId xmlns:a16="http://schemas.microsoft.com/office/drawing/2014/main" id="{6EA4EA80-5C42-10B6-BF62-CE161D4D4AE7}"/>
                </a:ext>
              </a:extLst>
            </p:cNvPr>
            <p:cNvSpPr/>
            <p:nvPr/>
          </p:nvSpPr>
          <p:spPr>
            <a:xfrm>
              <a:off x="5265414" y="3365534"/>
              <a:ext cx="432000" cy="432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18" name="Picture 8" descr="Dassault Systèmes dépense presque 6 milliards dans un rachat et ...">
              <a:extLst>
                <a:ext uri="{FF2B5EF4-FFF2-40B4-BE49-F238E27FC236}">
                  <a16:creationId xmlns:a16="http://schemas.microsoft.com/office/drawing/2014/main" id="{212F8665-D441-03A5-CB3D-740A6A99E529}"/>
                </a:ext>
              </a:extLst>
            </p:cNvPr>
            <p:cNvPicPr>
              <a:picLocks noChangeAspect="1" noChangeArrowheads="1"/>
            </p:cNvPicPr>
            <p:nvPr/>
          </p:nvPicPr>
          <p:blipFill>
            <a:blip r:embed="rId36" cstate="print">
              <a:clrChange>
                <a:clrFrom>
                  <a:srgbClr val="FEFFFA"/>
                </a:clrFrom>
                <a:clrTo>
                  <a:srgbClr val="FEFFFA">
                    <a:alpha val="0"/>
                  </a:srgbClr>
                </a:clrTo>
              </a:clrChange>
              <a:extLst>
                <a:ext uri="{28A0092B-C50C-407E-A947-70E740481C1C}">
                  <a14:useLocalDpi xmlns:a14="http://schemas.microsoft.com/office/drawing/2010/main" val="0"/>
                </a:ext>
              </a:extLst>
            </a:blip>
            <a:srcRect/>
            <a:stretch>
              <a:fillRect/>
            </a:stretch>
          </p:blipFill>
          <p:spPr>
            <a:xfrm>
              <a:off x="5285947" y="3522618"/>
              <a:ext cx="394855" cy="167961"/>
            </a:xfrm>
            <a:prstGeom prst="rect">
              <a:avLst/>
            </a:prstGeom>
            <a:noFill/>
            <a:ln w="19050">
              <a:noFill/>
            </a:ln>
            <a:extLst>
              <a:ext uri="{909E8E84-426E-40DD-AFC4-6F175D3DCCD1}">
                <a14:hiddenFill xmlns:a14="http://schemas.microsoft.com/office/drawing/2010/main">
                  <a:solidFill>
                    <a:srgbClr val="FFFFFF"/>
                  </a:solidFill>
                </a14:hiddenFill>
              </a:ext>
            </a:extLst>
          </p:spPr>
        </p:pic>
      </p:grpSp>
      <p:pic>
        <p:nvPicPr>
          <p:cNvPr id="222" name="Image 221">
            <a:extLst>
              <a:ext uri="{FF2B5EF4-FFF2-40B4-BE49-F238E27FC236}">
                <a16:creationId xmlns:a16="http://schemas.microsoft.com/office/drawing/2014/main" id="{6AD86A86-C0E6-B629-C6B8-5B227BC0D5E3}"/>
              </a:ext>
            </a:extLst>
          </p:cNvPr>
          <p:cNvPicPr>
            <a:picLocks noChangeAspect="1"/>
          </p:cNvPicPr>
          <p:nvPr/>
        </p:nvPicPr>
        <p:blipFill>
          <a:blip r:embed="rId37">
            <a:extLst>
              <a:ext uri="{28A0092B-C50C-407E-A947-70E740481C1C}">
                <a14:useLocalDpi xmlns:a14="http://schemas.microsoft.com/office/drawing/2010/main"/>
              </a:ext>
            </a:extLst>
          </a:blip>
          <a:stretch>
            <a:fillRect/>
          </a:stretch>
        </p:blipFill>
        <p:spPr>
          <a:xfrm>
            <a:off x="7864847" y="3263912"/>
            <a:ext cx="539887" cy="414913"/>
          </a:xfrm>
          <a:prstGeom prst="rect">
            <a:avLst/>
          </a:prstGeom>
          <a:ln w="19050">
            <a:noFill/>
          </a:ln>
        </p:spPr>
      </p:pic>
      <p:pic>
        <p:nvPicPr>
          <p:cNvPr id="223" name="Image 222">
            <a:extLst>
              <a:ext uri="{FF2B5EF4-FFF2-40B4-BE49-F238E27FC236}">
                <a16:creationId xmlns:a16="http://schemas.microsoft.com/office/drawing/2014/main" id="{9E8374CA-0B98-3567-59A4-D39BB812170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630090" y="4458869"/>
            <a:ext cx="570929" cy="212180"/>
          </a:xfrm>
          <a:prstGeom prst="rect">
            <a:avLst/>
          </a:prstGeom>
          <a:ln w="19050">
            <a:noFill/>
          </a:ln>
        </p:spPr>
      </p:pic>
      <p:sp>
        <p:nvSpPr>
          <p:cNvPr id="225" name="Ellipse 224">
            <a:extLst>
              <a:ext uri="{FF2B5EF4-FFF2-40B4-BE49-F238E27FC236}">
                <a16:creationId xmlns:a16="http://schemas.microsoft.com/office/drawing/2014/main" id="{9EA74787-EA28-5B47-2F64-BB2EC5F78799}"/>
              </a:ext>
            </a:extLst>
          </p:cNvPr>
          <p:cNvSpPr/>
          <p:nvPr/>
        </p:nvSpPr>
        <p:spPr>
          <a:xfrm>
            <a:off x="2145463" y="3186275"/>
            <a:ext cx="576000"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26" name="Image 225">
            <a:extLst>
              <a:ext uri="{FF2B5EF4-FFF2-40B4-BE49-F238E27FC236}">
                <a16:creationId xmlns:a16="http://schemas.microsoft.com/office/drawing/2014/main" id="{33C37016-0809-869C-6756-460D5E86A9F4}"/>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104427" y="3312459"/>
            <a:ext cx="625429" cy="339131"/>
          </a:xfrm>
          <a:prstGeom prst="rect">
            <a:avLst/>
          </a:prstGeom>
          <a:ln w="19050">
            <a:noFill/>
          </a:ln>
        </p:spPr>
      </p:pic>
      <p:sp>
        <p:nvSpPr>
          <p:cNvPr id="227" name="Ellipse 226">
            <a:extLst>
              <a:ext uri="{FF2B5EF4-FFF2-40B4-BE49-F238E27FC236}">
                <a16:creationId xmlns:a16="http://schemas.microsoft.com/office/drawing/2014/main" id="{D9825025-755A-A0EC-E6C0-EB70CA4B5F3D}"/>
              </a:ext>
            </a:extLst>
          </p:cNvPr>
          <p:cNvSpPr/>
          <p:nvPr/>
        </p:nvSpPr>
        <p:spPr>
          <a:xfrm>
            <a:off x="4326100" y="5971780"/>
            <a:ext cx="576000"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28" name="Image 227">
            <a:extLst>
              <a:ext uri="{FF2B5EF4-FFF2-40B4-BE49-F238E27FC236}">
                <a16:creationId xmlns:a16="http://schemas.microsoft.com/office/drawing/2014/main" id="{BB675667-EC1A-C9E0-2B44-406197BAFB02}"/>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4363556" y="6211640"/>
            <a:ext cx="493551" cy="111779"/>
          </a:xfrm>
          <a:prstGeom prst="rect">
            <a:avLst/>
          </a:prstGeom>
          <a:ln w="19050">
            <a:noFill/>
          </a:ln>
        </p:spPr>
      </p:pic>
      <p:sp>
        <p:nvSpPr>
          <p:cNvPr id="229" name="Ellipse 228">
            <a:extLst>
              <a:ext uri="{FF2B5EF4-FFF2-40B4-BE49-F238E27FC236}">
                <a16:creationId xmlns:a16="http://schemas.microsoft.com/office/drawing/2014/main" id="{C5720648-19C2-513D-F0DE-23FDBCBFC28E}"/>
              </a:ext>
            </a:extLst>
          </p:cNvPr>
          <p:cNvSpPr/>
          <p:nvPr/>
        </p:nvSpPr>
        <p:spPr>
          <a:xfrm>
            <a:off x="4970217" y="5971780"/>
            <a:ext cx="576000"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30" name="Image 229">
            <a:extLst>
              <a:ext uri="{FF2B5EF4-FFF2-40B4-BE49-F238E27FC236}">
                <a16:creationId xmlns:a16="http://schemas.microsoft.com/office/drawing/2014/main" id="{BDB26AEB-69E7-8563-8272-7AD25809ECE9}"/>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4956211" y="6220237"/>
            <a:ext cx="592943" cy="125580"/>
          </a:xfrm>
          <a:prstGeom prst="rect">
            <a:avLst/>
          </a:prstGeom>
          <a:ln w="19050">
            <a:noFill/>
          </a:ln>
        </p:spPr>
      </p:pic>
      <p:sp>
        <p:nvSpPr>
          <p:cNvPr id="232" name="Ellipse 231">
            <a:extLst>
              <a:ext uri="{FF2B5EF4-FFF2-40B4-BE49-F238E27FC236}">
                <a16:creationId xmlns:a16="http://schemas.microsoft.com/office/drawing/2014/main" id="{834DCECD-387C-DE43-043A-B9465B3B2FF7}"/>
              </a:ext>
            </a:extLst>
          </p:cNvPr>
          <p:cNvSpPr/>
          <p:nvPr/>
        </p:nvSpPr>
        <p:spPr>
          <a:xfrm>
            <a:off x="5309213" y="4276959"/>
            <a:ext cx="560200"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33" name="Image 232">
            <a:extLst>
              <a:ext uri="{FF2B5EF4-FFF2-40B4-BE49-F238E27FC236}">
                <a16:creationId xmlns:a16="http://schemas.microsoft.com/office/drawing/2014/main" id="{AD1AFF82-27CF-A0A1-D690-79F97C74CA0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386005" y="4367282"/>
            <a:ext cx="391787" cy="391787"/>
          </a:xfrm>
          <a:prstGeom prst="rect">
            <a:avLst/>
          </a:prstGeom>
          <a:ln w="19050">
            <a:noFill/>
          </a:ln>
        </p:spPr>
      </p:pic>
      <p:pic>
        <p:nvPicPr>
          <p:cNvPr id="234" name="Image 233">
            <a:extLst>
              <a:ext uri="{FF2B5EF4-FFF2-40B4-BE49-F238E27FC236}">
                <a16:creationId xmlns:a16="http://schemas.microsoft.com/office/drawing/2014/main" id="{66008135-0DFF-AEF1-9F7C-CBED90E9850E}"/>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l="29382" t="10471" r="33964" b="10471"/>
          <a:stretch/>
        </p:blipFill>
        <p:spPr>
          <a:xfrm>
            <a:off x="2589970" y="3818965"/>
            <a:ext cx="369149" cy="398529"/>
          </a:xfrm>
          <a:prstGeom prst="rect">
            <a:avLst/>
          </a:prstGeom>
        </p:spPr>
      </p:pic>
      <p:pic>
        <p:nvPicPr>
          <p:cNvPr id="149" name="Image 148">
            <a:extLst>
              <a:ext uri="{FF2B5EF4-FFF2-40B4-BE49-F238E27FC236}">
                <a16:creationId xmlns:a16="http://schemas.microsoft.com/office/drawing/2014/main" id="{36C85AF2-FF40-4988-21C8-4F2FAE93905B}"/>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438723" y="2350909"/>
            <a:ext cx="560200" cy="114835"/>
          </a:xfrm>
          <a:prstGeom prst="rect">
            <a:avLst/>
          </a:prstGeom>
        </p:spPr>
      </p:pic>
      <p:grpSp>
        <p:nvGrpSpPr>
          <p:cNvPr id="6" name="Groupe 5">
            <a:extLst>
              <a:ext uri="{FF2B5EF4-FFF2-40B4-BE49-F238E27FC236}">
                <a16:creationId xmlns:a16="http://schemas.microsoft.com/office/drawing/2014/main" id="{0D030079-0ACC-B56B-9171-47FDE5E15DB2}"/>
              </a:ext>
            </a:extLst>
          </p:cNvPr>
          <p:cNvGrpSpPr/>
          <p:nvPr/>
        </p:nvGrpSpPr>
        <p:grpSpPr>
          <a:xfrm>
            <a:off x="6897266" y="3700959"/>
            <a:ext cx="576000" cy="576000"/>
            <a:chOff x="8451152" y="3342449"/>
            <a:chExt cx="576000" cy="576000"/>
          </a:xfrm>
        </p:grpSpPr>
        <p:sp>
          <p:nvSpPr>
            <p:cNvPr id="161" name="Ellipse 160">
              <a:extLst>
                <a:ext uri="{FF2B5EF4-FFF2-40B4-BE49-F238E27FC236}">
                  <a16:creationId xmlns:a16="http://schemas.microsoft.com/office/drawing/2014/main" id="{2EEAFFE9-F305-72D1-4655-C17DFD451C94}"/>
                </a:ext>
              </a:extLst>
            </p:cNvPr>
            <p:cNvSpPr/>
            <p:nvPr/>
          </p:nvSpPr>
          <p:spPr>
            <a:xfrm>
              <a:off x="8451152" y="3342449"/>
              <a:ext cx="576000"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4" name="Image 3">
              <a:extLst>
                <a:ext uri="{FF2B5EF4-FFF2-40B4-BE49-F238E27FC236}">
                  <a16:creationId xmlns:a16="http://schemas.microsoft.com/office/drawing/2014/main" id="{D1EF5CA0-09EB-3883-3734-88DEEEDC913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8567240" y="3475603"/>
              <a:ext cx="413891" cy="318624"/>
            </a:xfrm>
            <a:prstGeom prst="rect">
              <a:avLst/>
            </a:prstGeom>
          </p:spPr>
        </p:pic>
      </p:grpSp>
      <p:grpSp>
        <p:nvGrpSpPr>
          <p:cNvPr id="13" name="Groupe 12">
            <a:extLst>
              <a:ext uri="{FF2B5EF4-FFF2-40B4-BE49-F238E27FC236}">
                <a16:creationId xmlns:a16="http://schemas.microsoft.com/office/drawing/2014/main" id="{6E5959B7-0912-A9B1-078B-7C33FB267F14}"/>
              </a:ext>
            </a:extLst>
          </p:cNvPr>
          <p:cNvGrpSpPr/>
          <p:nvPr/>
        </p:nvGrpSpPr>
        <p:grpSpPr>
          <a:xfrm>
            <a:off x="3368536" y="4250781"/>
            <a:ext cx="576000" cy="576000"/>
            <a:chOff x="3391888" y="3715685"/>
            <a:chExt cx="576000" cy="576000"/>
          </a:xfrm>
        </p:grpSpPr>
        <p:sp>
          <p:nvSpPr>
            <p:cNvPr id="147" name="Ellipse 146">
              <a:extLst>
                <a:ext uri="{FF2B5EF4-FFF2-40B4-BE49-F238E27FC236}">
                  <a16:creationId xmlns:a16="http://schemas.microsoft.com/office/drawing/2014/main" id="{78177ECD-C323-E40D-B43C-7C553114983B}"/>
                </a:ext>
              </a:extLst>
            </p:cNvPr>
            <p:cNvSpPr/>
            <p:nvPr/>
          </p:nvSpPr>
          <p:spPr>
            <a:xfrm>
              <a:off x="3391888" y="3715685"/>
              <a:ext cx="576000"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2" name="Image 11">
              <a:extLst>
                <a:ext uri="{FF2B5EF4-FFF2-40B4-BE49-F238E27FC236}">
                  <a16:creationId xmlns:a16="http://schemas.microsoft.com/office/drawing/2014/main" id="{21D0A099-BB44-F9BC-326D-18A485940FE2}"/>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3439551" y="3929874"/>
              <a:ext cx="487205" cy="162402"/>
            </a:xfrm>
            <a:prstGeom prst="rect">
              <a:avLst/>
            </a:prstGeom>
          </p:spPr>
        </p:pic>
      </p:grpSp>
      <p:sp>
        <p:nvSpPr>
          <p:cNvPr id="5" name="Titre 2">
            <a:extLst>
              <a:ext uri="{FF2B5EF4-FFF2-40B4-BE49-F238E27FC236}">
                <a16:creationId xmlns:a16="http://schemas.microsoft.com/office/drawing/2014/main" id="{2928B3BC-892F-6EC6-B7F7-BBEB8E7510AB}"/>
              </a:ext>
            </a:extLst>
          </p:cNvPr>
          <p:cNvSpPr>
            <a:spLocks noGrp="1"/>
          </p:cNvSpPr>
          <p:nvPr>
            <p:ph type="title"/>
          </p:nvPr>
        </p:nvSpPr>
        <p:spPr/>
        <p:txBody>
          <a:bodyPr/>
          <a:lstStyle/>
          <a:p>
            <a:r>
              <a:rPr lang="en-US" b="0" cap="small" dirty="0">
                <a:latin typeface="Franklin Gothic Demi Cond" panose="020B0706030402020204" pitchFamily="34" charset="0"/>
              </a:rPr>
              <a:t>Des LEADERS </a:t>
            </a:r>
            <a:r>
              <a:rPr lang="en-US" b="0" cap="small" dirty="0" err="1">
                <a:latin typeface="Franklin Gothic Demi Cond" panose="020B0706030402020204" pitchFamily="34" charset="0"/>
              </a:rPr>
              <a:t>internationaux</a:t>
            </a:r>
            <a:r>
              <a:rPr lang="en-US" b="0" cap="small" dirty="0">
                <a:latin typeface="Franklin Gothic Demi Cond" panose="020B0706030402020204" pitchFamily="34" charset="0"/>
              </a:rPr>
              <a:t> </a:t>
            </a:r>
            <a:r>
              <a:rPr lang="en-US" b="0" cap="small" dirty="0"/>
              <a:t>dans un rayon de 20km</a:t>
            </a:r>
            <a:endParaRPr lang="fr-FR" b="0" cap="small" dirty="0"/>
          </a:p>
        </p:txBody>
      </p:sp>
      <p:grpSp>
        <p:nvGrpSpPr>
          <p:cNvPr id="3" name="Groupe 2">
            <a:extLst>
              <a:ext uri="{FF2B5EF4-FFF2-40B4-BE49-F238E27FC236}">
                <a16:creationId xmlns:a16="http://schemas.microsoft.com/office/drawing/2014/main" id="{A50ED417-F393-DDB2-535C-088B6A093319}"/>
              </a:ext>
            </a:extLst>
          </p:cNvPr>
          <p:cNvGrpSpPr/>
          <p:nvPr/>
        </p:nvGrpSpPr>
        <p:grpSpPr>
          <a:xfrm>
            <a:off x="5797212" y="5379742"/>
            <a:ext cx="832878" cy="624659"/>
            <a:chOff x="5797212" y="5379742"/>
            <a:chExt cx="832878" cy="624659"/>
          </a:xfrm>
        </p:grpSpPr>
        <p:sp>
          <p:nvSpPr>
            <p:cNvPr id="134" name="Ellipse 133">
              <a:extLst>
                <a:ext uri="{FF2B5EF4-FFF2-40B4-BE49-F238E27FC236}">
                  <a16:creationId xmlns:a16="http://schemas.microsoft.com/office/drawing/2014/main" id="{9197C6A3-9F06-B32A-9156-C3E55ADA423A}"/>
                </a:ext>
              </a:extLst>
            </p:cNvPr>
            <p:cNvSpPr/>
            <p:nvPr/>
          </p:nvSpPr>
          <p:spPr>
            <a:xfrm>
              <a:off x="5922973" y="5409857"/>
              <a:ext cx="576000" cy="562593"/>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 name="Picture 2" descr="Advancing the world of health | BD Korea">
              <a:extLst>
                <a:ext uri="{FF2B5EF4-FFF2-40B4-BE49-F238E27FC236}">
                  <a16:creationId xmlns:a16="http://schemas.microsoft.com/office/drawing/2014/main" id="{C9DAE742-6389-09FC-37EF-6023A843C94C}"/>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797212" y="5379742"/>
              <a:ext cx="832878" cy="6246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e 6">
            <a:extLst>
              <a:ext uri="{FF2B5EF4-FFF2-40B4-BE49-F238E27FC236}">
                <a16:creationId xmlns:a16="http://schemas.microsoft.com/office/drawing/2014/main" id="{D14F12D1-3B95-AB36-A0C7-64943EDA13D9}"/>
              </a:ext>
            </a:extLst>
          </p:cNvPr>
          <p:cNvGrpSpPr/>
          <p:nvPr/>
        </p:nvGrpSpPr>
        <p:grpSpPr>
          <a:xfrm>
            <a:off x="8483822" y="3181656"/>
            <a:ext cx="576000" cy="579425"/>
            <a:chOff x="8483822" y="3181656"/>
            <a:chExt cx="576000" cy="579425"/>
          </a:xfrm>
        </p:grpSpPr>
        <p:grpSp>
          <p:nvGrpSpPr>
            <p:cNvPr id="8" name="Groupe 7">
              <a:extLst>
                <a:ext uri="{FF2B5EF4-FFF2-40B4-BE49-F238E27FC236}">
                  <a16:creationId xmlns:a16="http://schemas.microsoft.com/office/drawing/2014/main" id="{67B0CBE9-36A6-2E95-C2B7-CE63950D5359}"/>
                </a:ext>
              </a:extLst>
            </p:cNvPr>
            <p:cNvGrpSpPr/>
            <p:nvPr/>
          </p:nvGrpSpPr>
          <p:grpSpPr>
            <a:xfrm>
              <a:off x="8483822" y="3181656"/>
              <a:ext cx="576000" cy="579425"/>
              <a:chOff x="5148064" y="3799146"/>
              <a:chExt cx="432000" cy="434569"/>
            </a:xfrm>
          </p:grpSpPr>
          <p:sp>
            <p:nvSpPr>
              <p:cNvPr id="10" name="Ellipse 9">
                <a:extLst>
                  <a:ext uri="{FF2B5EF4-FFF2-40B4-BE49-F238E27FC236}">
                    <a16:creationId xmlns:a16="http://schemas.microsoft.com/office/drawing/2014/main" id="{6DCA128E-2488-E10A-BF4A-C0B69B5BD1C4}"/>
                  </a:ext>
                </a:extLst>
              </p:cNvPr>
              <p:cNvSpPr/>
              <p:nvPr/>
            </p:nvSpPr>
            <p:spPr>
              <a:xfrm>
                <a:off x="5148064" y="3799146"/>
                <a:ext cx="432000" cy="432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sp>
            <p:nvSpPr>
              <p:cNvPr id="11" name="Ellipse 10">
                <a:extLst>
                  <a:ext uri="{FF2B5EF4-FFF2-40B4-BE49-F238E27FC236}">
                    <a16:creationId xmlns:a16="http://schemas.microsoft.com/office/drawing/2014/main" id="{F2305180-B209-34E0-C818-0780762D66AD}"/>
                  </a:ext>
                </a:extLst>
              </p:cNvPr>
              <p:cNvSpPr/>
              <p:nvPr/>
            </p:nvSpPr>
            <p:spPr>
              <a:xfrm>
                <a:off x="5148064" y="3801715"/>
                <a:ext cx="432000" cy="432000"/>
              </a:xfrm>
              <a:prstGeom prst="ellipse">
                <a:avLst/>
              </a:prstGeom>
              <a:noFill/>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pic>
          <p:nvPicPr>
            <p:cNvPr id="9" name="Image 8">
              <a:extLst>
                <a:ext uri="{FF2B5EF4-FFF2-40B4-BE49-F238E27FC236}">
                  <a16:creationId xmlns:a16="http://schemas.microsoft.com/office/drawing/2014/main" id="{992B70DA-7157-EE12-6120-26A1AF629641}"/>
                </a:ext>
              </a:extLst>
            </p:cNvPr>
            <p:cNvPicPr>
              <a:picLocks noChangeAspect="1"/>
            </p:cNvPicPr>
            <p:nvPr/>
          </p:nvPicPr>
          <p:blipFill rotWithShape="1">
            <a:blip r:embed="rId48">
              <a:extLst>
                <a:ext uri="{28A0092B-C50C-407E-A947-70E740481C1C}">
                  <a14:useLocalDpi xmlns:a14="http://schemas.microsoft.com/office/drawing/2010/main" val="0"/>
                </a:ext>
              </a:extLst>
            </a:blip>
            <a:srcRect l="6489" t="16466" r="5846" b="20491"/>
            <a:stretch/>
          </p:blipFill>
          <p:spPr>
            <a:xfrm>
              <a:off x="8521850" y="3429000"/>
              <a:ext cx="471512" cy="92261"/>
            </a:xfrm>
            <a:prstGeom prst="rect">
              <a:avLst/>
            </a:prstGeom>
          </p:spPr>
        </p:pic>
      </p:grpSp>
    </p:spTree>
    <p:extLst>
      <p:ext uri="{BB962C8B-B14F-4D97-AF65-F5344CB8AC3E}">
        <p14:creationId xmlns:p14="http://schemas.microsoft.com/office/powerpoint/2010/main" val="2362411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59314D-998B-3A94-CD5F-6DAC6DEAA3F7}"/>
              </a:ext>
            </a:extLst>
          </p:cNvPr>
          <p:cNvSpPr>
            <a:spLocks noGrp="1"/>
          </p:cNvSpPr>
          <p:nvPr>
            <p:ph type="title"/>
          </p:nvPr>
        </p:nvSpPr>
        <p:spPr>
          <a:prstGeom prst="rect">
            <a:avLst/>
          </a:prstGeom>
        </p:spPr>
        <p:txBody>
          <a:bodyPr/>
          <a:lstStyle/>
          <a:p>
            <a:pPr lvl="0" defTabSz="457200" fontAlgn="base">
              <a:spcAft>
                <a:spcPct val="0"/>
              </a:spcAft>
              <a:defRPr/>
            </a:pPr>
            <a:r>
              <a:rPr lang="fr-FR" altLang="fr-FR" kern="200" dirty="0">
                <a:solidFill>
                  <a:srgbClr val="2F3B4B"/>
                </a:solidFill>
                <a:latin typeface="Franklin Gothic Demi Cond" panose="020B0706030402020204" pitchFamily="34" charset="0"/>
                <a:ea typeface="Arial" charset="0"/>
                <a:cs typeface="Arial" charset="0"/>
                <a:sym typeface="Arial Narrow" charset="0"/>
              </a:rPr>
              <a:t>LA PLUS HAUTE CONCENTRATION</a:t>
            </a:r>
            <a:br>
              <a:rPr lang="fr-FR" altLang="fr-FR" kern="200" dirty="0">
                <a:solidFill>
                  <a:srgbClr val="2F3B4B"/>
                </a:solidFill>
                <a:latin typeface="Franklin Gothic Demi Cond" panose="020B0706030402020204" pitchFamily="34" charset="0"/>
                <a:ea typeface="Arial" charset="0"/>
                <a:cs typeface="Arial" charset="0"/>
                <a:sym typeface="Arial Narrow" charset="0"/>
              </a:rPr>
            </a:br>
            <a:r>
              <a:rPr lang="fr-FR" altLang="fr-FR" kern="0" dirty="0">
                <a:solidFill>
                  <a:srgbClr val="FF4713"/>
                </a:solidFill>
                <a:latin typeface="Franklin Gothic Medium Cond" panose="020B0606030402020204" pitchFamily="34" charset="0"/>
                <a:ea typeface="Arial" charset="0"/>
                <a:cs typeface="Arial" charset="0"/>
                <a:sym typeface="Arial Narrow" charset="0"/>
              </a:rPr>
              <a:t>DE CHERCHEURS EN FRANCE</a:t>
            </a:r>
          </a:p>
        </p:txBody>
      </p:sp>
    </p:spTree>
    <p:extLst>
      <p:ext uri="{BB962C8B-B14F-4D97-AF65-F5344CB8AC3E}">
        <p14:creationId xmlns:p14="http://schemas.microsoft.com/office/powerpoint/2010/main" val="426171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69367" y="355356"/>
            <a:ext cx="10015562" cy="494034"/>
          </a:xfrm>
        </p:spPr>
        <p:txBody>
          <a:bodyPr/>
          <a:lstStyle/>
          <a:p>
            <a:r>
              <a:rPr lang="en-US" b="0" dirty="0">
                <a:latin typeface="Franklin Gothic Demi Cond" panose="020B0706030402020204" pitchFamily="34" charset="0"/>
              </a:rPr>
              <a:t>GRENOBLE ALPES </a:t>
            </a:r>
            <a:r>
              <a:rPr lang="en-US" b="0" dirty="0"/>
              <a:t>ECOSYSTEM UNIQUE D’INNOVATION</a:t>
            </a:r>
            <a:br>
              <a:rPr lang="en-US" b="0" dirty="0"/>
            </a:br>
            <a:endParaRPr lang="fr-FR" b="0" dirty="0"/>
          </a:p>
        </p:txBody>
      </p:sp>
      <p:sp>
        <p:nvSpPr>
          <p:cNvPr id="4" name="Rectangle 3">
            <a:extLst>
              <a:ext uri="{FF2B5EF4-FFF2-40B4-BE49-F238E27FC236}">
                <a16:creationId xmlns:a16="http://schemas.microsoft.com/office/drawing/2014/main" id="{A12D7B86-04F9-BFFA-0231-C804D5C93A31}"/>
              </a:ext>
            </a:extLst>
          </p:cNvPr>
          <p:cNvSpPr/>
          <p:nvPr/>
        </p:nvSpPr>
        <p:spPr>
          <a:xfrm>
            <a:off x="339605" y="1188457"/>
            <a:ext cx="3374243" cy="1260518"/>
          </a:xfrm>
          <a:prstGeom prst="rect">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5" name="Rectangle 4">
            <a:extLst>
              <a:ext uri="{FF2B5EF4-FFF2-40B4-BE49-F238E27FC236}">
                <a16:creationId xmlns:a16="http://schemas.microsoft.com/office/drawing/2014/main" id="{B8277906-D9FB-18F3-A5B1-642CF0DA640E}"/>
              </a:ext>
            </a:extLst>
          </p:cNvPr>
          <p:cNvSpPr/>
          <p:nvPr/>
        </p:nvSpPr>
        <p:spPr>
          <a:xfrm>
            <a:off x="3713848" y="1192648"/>
            <a:ext cx="4711387" cy="888281"/>
          </a:xfrm>
          <a:prstGeom prst="rect">
            <a:avLst/>
          </a:prstGeom>
          <a:solidFill>
            <a:srgbClr val="B7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 name="Rectangle 5">
            <a:extLst>
              <a:ext uri="{FF2B5EF4-FFF2-40B4-BE49-F238E27FC236}">
                <a16:creationId xmlns:a16="http://schemas.microsoft.com/office/drawing/2014/main" id="{7FBAB4C1-663A-E8A7-BB10-E64813DCC807}"/>
              </a:ext>
            </a:extLst>
          </p:cNvPr>
          <p:cNvSpPr/>
          <p:nvPr/>
        </p:nvSpPr>
        <p:spPr>
          <a:xfrm>
            <a:off x="8411820" y="1188457"/>
            <a:ext cx="3431957" cy="1785298"/>
          </a:xfrm>
          <a:prstGeom prst="rect">
            <a:avLst/>
          </a:prstGeom>
          <a:solidFill>
            <a:srgbClr val="007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Rectangle 6">
            <a:extLst>
              <a:ext uri="{FF2B5EF4-FFF2-40B4-BE49-F238E27FC236}">
                <a16:creationId xmlns:a16="http://schemas.microsoft.com/office/drawing/2014/main" id="{3401974C-01AA-E731-5FDF-F75A3DEC4F2F}"/>
              </a:ext>
            </a:extLst>
          </p:cNvPr>
          <p:cNvSpPr/>
          <p:nvPr/>
        </p:nvSpPr>
        <p:spPr>
          <a:xfrm>
            <a:off x="3697775" y="3989219"/>
            <a:ext cx="4711387" cy="864732"/>
          </a:xfrm>
          <a:prstGeom prst="rect">
            <a:avLst/>
          </a:prstGeom>
          <a:solidFill>
            <a:srgbClr val="007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8" name="Rectangle 7">
            <a:extLst>
              <a:ext uri="{FF2B5EF4-FFF2-40B4-BE49-F238E27FC236}">
                <a16:creationId xmlns:a16="http://schemas.microsoft.com/office/drawing/2014/main" id="{5DC71834-F1F4-EC26-9414-63D2F32E8976}"/>
              </a:ext>
            </a:extLst>
          </p:cNvPr>
          <p:cNvSpPr/>
          <p:nvPr/>
        </p:nvSpPr>
        <p:spPr>
          <a:xfrm>
            <a:off x="3713850" y="4844379"/>
            <a:ext cx="4705057" cy="1426952"/>
          </a:xfrm>
          <a:prstGeom prst="rect">
            <a:avLst/>
          </a:prstGeom>
          <a:solidFill>
            <a:srgbClr val="009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Rectangle 8">
            <a:extLst>
              <a:ext uri="{FF2B5EF4-FFF2-40B4-BE49-F238E27FC236}">
                <a16:creationId xmlns:a16="http://schemas.microsoft.com/office/drawing/2014/main" id="{DFCA2F0C-4A82-1539-FCB4-6DD68580B12E}"/>
              </a:ext>
            </a:extLst>
          </p:cNvPr>
          <p:cNvSpPr/>
          <p:nvPr/>
        </p:nvSpPr>
        <p:spPr>
          <a:xfrm>
            <a:off x="8411821" y="3999093"/>
            <a:ext cx="3431959" cy="2272236"/>
          </a:xfrm>
          <a:prstGeom prst="rect">
            <a:avLst/>
          </a:prstGeom>
          <a:solidFill>
            <a:srgbClr val="E1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Rectangle 9">
            <a:extLst>
              <a:ext uri="{FF2B5EF4-FFF2-40B4-BE49-F238E27FC236}">
                <a16:creationId xmlns:a16="http://schemas.microsoft.com/office/drawing/2014/main" id="{D4C1ED9D-5B08-AD6B-013A-A8CCD4DD3E94}"/>
              </a:ext>
            </a:extLst>
          </p:cNvPr>
          <p:cNvSpPr/>
          <p:nvPr/>
        </p:nvSpPr>
        <p:spPr>
          <a:xfrm>
            <a:off x="339607" y="3863479"/>
            <a:ext cx="3374244" cy="1572935"/>
          </a:xfrm>
          <a:prstGeom prst="rect">
            <a:avLst/>
          </a:prstGeom>
          <a:solidFill>
            <a:srgbClr val="005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1" name="Rectangle 10">
            <a:extLst>
              <a:ext uri="{FF2B5EF4-FFF2-40B4-BE49-F238E27FC236}">
                <a16:creationId xmlns:a16="http://schemas.microsoft.com/office/drawing/2014/main" id="{92521853-9029-7B96-9868-B9DC3DE56F7C}"/>
              </a:ext>
            </a:extLst>
          </p:cNvPr>
          <p:cNvSpPr/>
          <p:nvPr/>
        </p:nvSpPr>
        <p:spPr>
          <a:xfrm>
            <a:off x="339606" y="5436414"/>
            <a:ext cx="3374245" cy="834916"/>
          </a:xfrm>
          <a:prstGeom prst="rect">
            <a:avLst/>
          </a:prstGeom>
          <a:solidFill>
            <a:srgbClr val="B7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ZoneTexte 11">
            <a:extLst>
              <a:ext uri="{FF2B5EF4-FFF2-40B4-BE49-F238E27FC236}">
                <a16:creationId xmlns:a16="http://schemas.microsoft.com/office/drawing/2014/main" id="{ABC07802-A3EE-8066-C725-32CFFEEFDF6C}"/>
              </a:ext>
            </a:extLst>
          </p:cNvPr>
          <p:cNvSpPr txBox="1"/>
          <p:nvPr/>
        </p:nvSpPr>
        <p:spPr>
          <a:xfrm>
            <a:off x="348223" y="1266834"/>
            <a:ext cx="2795191" cy="1036117"/>
          </a:xfrm>
          <a:prstGeom prst="rect">
            <a:avLst/>
          </a:prstGeom>
          <a:noFill/>
        </p:spPr>
        <p:txBody>
          <a:bodyPr wrap="square" rtlCol="0">
            <a:spAutoFit/>
          </a:bodyPr>
          <a:lstStyle/>
          <a:p>
            <a:r>
              <a:rPr lang="fr-FR" sz="4000" dirty="0">
                <a:solidFill>
                  <a:prstClr val="white"/>
                </a:solidFill>
                <a:latin typeface="Franklin Gothic Demi Cond" panose="020B0706030402020204" pitchFamily="34" charset="0"/>
              </a:rPr>
              <a:t>2</a:t>
            </a:r>
            <a:r>
              <a:rPr lang="fr-FR" sz="4000" baseline="30000" dirty="0">
                <a:solidFill>
                  <a:prstClr val="white"/>
                </a:solidFill>
                <a:latin typeface="Franklin Gothic Demi Cond" panose="020B0706030402020204" pitchFamily="34" charset="0"/>
              </a:rPr>
              <a:t>e</a:t>
            </a:r>
            <a:r>
              <a:rPr lang="fr-FR" sz="4000" dirty="0">
                <a:solidFill>
                  <a:prstClr val="white"/>
                </a:solidFill>
                <a:latin typeface="Franklin Gothic Demi Cond" panose="020B0706030402020204" pitchFamily="34" charset="0"/>
              </a:rPr>
              <a:t> HUB </a:t>
            </a:r>
            <a:r>
              <a:rPr lang="fr-FR" sz="2400" dirty="0">
                <a:solidFill>
                  <a:prstClr val="white"/>
                </a:solidFill>
                <a:latin typeface="Franklin Gothic Demi Cond" panose="020B0706030402020204" pitchFamily="34" charset="0"/>
              </a:rPr>
              <a:t>DE </a:t>
            </a:r>
            <a:r>
              <a:rPr lang="fr-FR" sz="2133" dirty="0">
                <a:solidFill>
                  <a:prstClr val="white"/>
                </a:solidFill>
                <a:latin typeface="Franklin Gothic Demi Cond" panose="020B0706030402020204" pitchFamily="34" charset="0"/>
              </a:rPr>
              <a:t>RECHERCHE EN FRANCE</a:t>
            </a:r>
            <a:endParaRPr lang="fr-FR" sz="2400" dirty="0">
              <a:solidFill>
                <a:prstClr val="white"/>
              </a:solidFill>
              <a:latin typeface="Franklin Gothic Demi Cond" panose="020B0706030402020204" pitchFamily="34" charset="0"/>
            </a:endParaRPr>
          </a:p>
        </p:txBody>
      </p:sp>
      <p:sp>
        <p:nvSpPr>
          <p:cNvPr id="13" name="Rectangle 12">
            <a:extLst>
              <a:ext uri="{FF2B5EF4-FFF2-40B4-BE49-F238E27FC236}">
                <a16:creationId xmlns:a16="http://schemas.microsoft.com/office/drawing/2014/main" id="{D202DE52-6E6F-837F-202A-36DC28C77181}"/>
              </a:ext>
            </a:extLst>
          </p:cNvPr>
          <p:cNvSpPr/>
          <p:nvPr/>
        </p:nvSpPr>
        <p:spPr>
          <a:xfrm>
            <a:off x="8411821" y="2958005"/>
            <a:ext cx="3431959" cy="1046305"/>
          </a:xfrm>
          <a:prstGeom prst="rect">
            <a:avLst/>
          </a:prstGeom>
          <a:solidFill>
            <a:srgbClr val="81D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4" name="Rectangle 13">
            <a:extLst>
              <a:ext uri="{FF2B5EF4-FFF2-40B4-BE49-F238E27FC236}">
                <a16:creationId xmlns:a16="http://schemas.microsoft.com/office/drawing/2014/main" id="{586B0951-BAD1-F503-EB09-7B1F0FC049E9}"/>
              </a:ext>
            </a:extLst>
          </p:cNvPr>
          <p:cNvSpPr/>
          <p:nvPr/>
        </p:nvSpPr>
        <p:spPr>
          <a:xfrm>
            <a:off x="3713848" y="2066684"/>
            <a:ext cx="4697971" cy="1167024"/>
          </a:xfrm>
          <a:prstGeom prst="rect">
            <a:avLst/>
          </a:prstGeom>
          <a:solidFill>
            <a:srgbClr val="0042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Rectangle 14">
            <a:extLst>
              <a:ext uri="{FF2B5EF4-FFF2-40B4-BE49-F238E27FC236}">
                <a16:creationId xmlns:a16="http://schemas.microsoft.com/office/drawing/2014/main" id="{AF5B098B-3715-BAE8-C9FC-0A512BBD8D9A}"/>
              </a:ext>
            </a:extLst>
          </p:cNvPr>
          <p:cNvSpPr/>
          <p:nvPr/>
        </p:nvSpPr>
        <p:spPr>
          <a:xfrm>
            <a:off x="339607" y="2417501"/>
            <a:ext cx="3374243" cy="1459643"/>
          </a:xfrm>
          <a:prstGeom prst="rect">
            <a:avLst/>
          </a:prstGeom>
          <a:solidFill>
            <a:srgbClr val="E1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16" name="ZoneTexte 15">
            <a:extLst>
              <a:ext uri="{FF2B5EF4-FFF2-40B4-BE49-F238E27FC236}">
                <a16:creationId xmlns:a16="http://schemas.microsoft.com/office/drawing/2014/main" id="{1F3DA720-8664-D1DB-4487-B176FFD0D153}"/>
              </a:ext>
            </a:extLst>
          </p:cNvPr>
          <p:cNvSpPr txBox="1"/>
          <p:nvPr/>
        </p:nvSpPr>
        <p:spPr>
          <a:xfrm>
            <a:off x="188635" y="2817850"/>
            <a:ext cx="3477909" cy="451406"/>
          </a:xfrm>
          <a:prstGeom prst="rect">
            <a:avLst/>
          </a:prstGeom>
          <a:noFill/>
        </p:spPr>
        <p:txBody>
          <a:bodyPr wrap="square" rtlCol="0">
            <a:spAutoFit/>
          </a:bodyPr>
          <a:lstStyle/>
          <a:p>
            <a:pPr algn="r">
              <a:lnSpc>
                <a:spcPts val="2800"/>
              </a:lnSpc>
            </a:pPr>
            <a:r>
              <a:rPr lang="fr-FR" sz="2400" dirty="0">
                <a:solidFill>
                  <a:prstClr val="black">
                    <a:lumMod val="65000"/>
                    <a:lumOff val="35000"/>
                  </a:prstClr>
                </a:solidFill>
                <a:latin typeface="Franklin Gothic Medium Cond" panose="020B0606030402020204" pitchFamily="34" charset="0"/>
              </a:rPr>
              <a:t>EN FRANCE </a:t>
            </a:r>
            <a:r>
              <a:rPr lang="fr-FR" sz="2000" dirty="0">
                <a:solidFill>
                  <a:prstClr val="black">
                    <a:lumMod val="65000"/>
                    <a:lumOff val="35000"/>
                  </a:prstClr>
                </a:solidFill>
                <a:latin typeface="Franklin Gothic Medium Cond" panose="020B0606030402020204" pitchFamily="34" charset="0"/>
              </a:rPr>
              <a:t>(HORS PARIS)</a:t>
            </a:r>
          </a:p>
        </p:txBody>
      </p:sp>
      <p:sp>
        <p:nvSpPr>
          <p:cNvPr id="17" name="ZoneTexte 16">
            <a:extLst>
              <a:ext uri="{FF2B5EF4-FFF2-40B4-BE49-F238E27FC236}">
                <a16:creationId xmlns:a16="http://schemas.microsoft.com/office/drawing/2014/main" id="{D3BF436E-786A-86A6-649C-7E4906F1843F}"/>
              </a:ext>
            </a:extLst>
          </p:cNvPr>
          <p:cNvSpPr txBox="1"/>
          <p:nvPr/>
        </p:nvSpPr>
        <p:spPr>
          <a:xfrm>
            <a:off x="1613749" y="5550355"/>
            <a:ext cx="2227887" cy="646331"/>
          </a:xfrm>
          <a:prstGeom prst="rect">
            <a:avLst/>
          </a:prstGeom>
          <a:noFill/>
        </p:spPr>
        <p:txBody>
          <a:bodyPr wrap="square" rtlCol="0">
            <a:spAutoFit/>
          </a:bodyPr>
          <a:lstStyle/>
          <a:p>
            <a:r>
              <a:rPr lang="fr-FR" sz="2000" dirty="0">
                <a:solidFill>
                  <a:prstClr val="black">
                    <a:lumMod val="65000"/>
                    <a:lumOff val="35000"/>
                  </a:prstClr>
                </a:solidFill>
                <a:latin typeface="Franklin Gothic Demi Cond" panose="020B0706030402020204" pitchFamily="34" charset="0"/>
              </a:rPr>
              <a:t>EMPLOIS de R&amp;D </a:t>
            </a:r>
            <a:r>
              <a:rPr lang="fr-FR" sz="1600" dirty="0">
                <a:solidFill>
                  <a:prstClr val="black">
                    <a:lumMod val="65000"/>
                    <a:lumOff val="35000"/>
                  </a:prstClr>
                </a:solidFill>
                <a:latin typeface="Franklin Gothic Demi Cond" panose="020B0706030402020204" pitchFamily="34" charset="0"/>
              </a:rPr>
              <a:t>(</a:t>
            </a:r>
            <a:r>
              <a:rPr lang="fr-FR" sz="1600" dirty="0">
                <a:solidFill>
                  <a:prstClr val="black">
                    <a:lumMod val="65000"/>
                    <a:lumOff val="35000"/>
                  </a:prstClr>
                </a:solidFill>
                <a:latin typeface="Franklin Gothic Medium Cond" panose="020B0606030402020204" pitchFamily="34" charset="0"/>
              </a:rPr>
              <a:t>PUBLIQUES &amp; PRIVES)</a:t>
            </a:r>
          </a:p>
        </p:txBody>
      </p:sp>
      <p:sp>
        <p:nvSpPr>
          <p:cNvPr id="18" name="ZoneTexte 17">
            <a:extLst>
              <a:ext uri="{FF2B5EF4-FFF2-40B4-BE49-F238E27FC236}">
                <a16:creationId xmlns:a16="http://schemas.microsoft.com/office/drawing/2014/main" id="{4C660CEB-023C-DBCA-9D74-E83661922B92}"/>
              </a:ext>
            </a:extLst>
          </p:cNvPr>
          <p:cNvSpPr txBox="1"/>
          <p:nvPr/>
        </p:nvSpPr>
        <p:spPr>
          <a:xfrm>
            <a:off x="8476122" y="3020730"/>
            <a:ext cx="2536991" cy="892552"/>
          </a:xfrm>
          <a:prstGeom prst="rect">
            <a:avLst/>
          </a:prstGeom>
          <a:noFill/>
        </p:spPr>
        <p:txBody>
          <a:bodyPr wrap="square" rtlCol="0">
            <a:spAutoFit/>
          </a:bodyPr>
          <a:lstStyle/>
          <a:p>
            <a:r>
              <a:rPr lang="fr-FR" sz="3200" b="1" dirty="0">
                <a:solidFill>
                  <a:prstClr val="black">
                    <a:lumMod val="65000"/>
                    <a:lumOff val="35000"/>
                  </a:prstClr>
                </a:solidFill>
                <a:latin typeface="Franklin Gothic Demi Cond" panose="020B0706030402020204" pitchFamily="34" charset="0"/>
              </a:rPr>
              <a:t>8,2 BREVETS</a:t>
            </a:r>
            <a:r>
              <a:rPr lang="fr-FR" b="1" dirty="0">
                <a:solidFill>
                  <a:prstClr val="black">
                    <a:lumMod val="65000"/>
                    <a:lumOff val="35000"/>
                  </a:prstClr>
                </a:solidFill>
                <a:latin typeface="Franklin Gothic Demi Cond" panose="020B0706030402020204" pitchFamily="34" charset="0"/>
              </a:rPr>
              <a:t> </a:t>
            </a:r>
            <a:r>
              <a:rPr lang="fr-FR" sz="1600" dirty="0">
                <a:solidFill>
                  <a:prstClr val="black">
                    <a:lumMod val="65000"/>
                    <a:lumOff val="35000"/>
                  </a:prstClr>
                </a:solidFill>
                <a:latin typeface="Franklin Gothic Medium Cond" panose="020B0606030402020204" pitchFamily="34" charset="0"/>
              </a:rPr>
              <a:t>POUR </a:t>
            </a:r>
            <a:r>
              <a:rPr lang="fr-FR" sz="2000" dirty="0">
                <a:solidFill>
                  <a:prstClr val="black">
                    <a:lumMod val="65000"/>
                    <a:lumOff val="35000"/>
                  </a:prstClr>
                </a:solidFill>
                <a:latin typeface="Franklin Gothic Medium Cond" panose="020B0606030402020204" pitchFamily="34" charset="0"/>
              </a:rPr>
              <a:t>10 000 HABITANTS</a:t>
            </a:r>
          </a:p>
        </p:txBody>
      </p:sp>
      <p:sp>
        <p:nvSpPr>
          <p:cNvPr id="19" name="ZoneTexte 18">
            <a:extLst>
              <a:ext uri="{FF2B5EF4-FFF2-40B4-BE49-F238E27FC236}">
                <a16:creationId xmlns:a16="http://schemas.microsoft.com/office/drawing/2014/main" id="{52D11E46-3D7B-1F6D-7C25-3C638F2D1E6C}"/>
              </a:ext>
            </a:extLst>
          </p:cNvPr>
          <p:cNvSpPr txBox="1"/>
          <p:nvPr/>
        </p:nvSpPr>
        <p:spPr>
          <a:xfrm>
            <a:off x="4521957" y="2189545"/>
            <a:ext cx="4145492" cy="891911"/>
          </a:xfrm>
          <a:prstGeom prst="rect">
            <a:avLst/>
          </a:prstGeom>
          <a:noFill/>
        </p:spPr>
        <p:txBody>
          <a:bodyPr wrap="square" rtlCol="0">
            <a:spAutoFit/>
          </a:bodyPr>
          <a:lstStyle/>
          <a:p>
            <a:pPr>
              <a:lnSpc>
                <a:spcPts val="3300"/>
              </a:lnSpc>
            </a:pPr>
            <a:r>
              <a:rPr lang="fr-FR" sz="2400" dirty="0">
                <a:solidFill>
                  <a:prstClr val="white"/>
                </a:solidFill>
                <a:latin typeface="Franklin Gothic Demi Cond" panose="020B0706030402020204" pitchFamily="34" charset="0"/>
              </a:rPr>
              <a:t>N</a:t>
            </a:r>
            <a:r>
              <a:rPr lang="fr-FR" sz="2800" dirty="0">
                <a:solidFill>
                  <a:prstClr val="white"/>
                </a:solidFill>
                <a:latin typeface="Franklin Gothic Demi Cond" panose="020B0706030402020204" pitchFamily="34" charset="0"/>
              </a:rPr>
              <a:t>°1 </a:t>
            </a:r>
            <a:r>
              <a:rPr lang="fr-FR" sz="2000" dirty="0">
                <a:solidFill>
                  <a:prstClr val="white"/>
                </a:solidFill>
                <a:latin typeface="Franklin Gothic Demi Cond" panose="020B0706030402020204" pitchFamily="34" charset="0"/>
              </a:rPr>
              <a:t>MONDIAL DE L’INNOVATION EN RECHERCHE PUBLIQUE </a:t>
            </a:r>
            <a:r>
              <a:rPr lang="fr-FR" sz="1600" dirty="0">
                <a:solidFill>
                  <a:prstClr val="white"/>
                </a:solidFill>
                <a:latin typeface="Franklin Gothic Medium Cond" panose="020B0606030402020204" pitchFamily="34" charset="0"/>
              </a:rPr>
              <a:t>(CLARIVATE 2023)</a:t>
            </a:r>
            <a:endParaRPr lang="fr-FR" sz="1100" dirty="0">
              <a:solidFill>
                <a:prstClr val="white"/>
              </a:solidFill>
              <a:latin typeface="Franklin Gothic Medium Cond" panose="020B0606030402020204" pitchFamily="34" charset="0"/>
            </a:endParaRPr>
          </a:p>
        </p:txBody>
      </p:sp>
      <p:sp>
        <p:nvSpPr>
          <p:cNvPr id="20" name="ZoneTexte 19">
            <a:extLst>
              <a:ext uri="{FF2B5EF4-FFF2-40B4-BE49-F238E27FC236}">
                <a16:creationId xmlns:a16="http://schemas.microsoft.com/office/drawing/2014/main" id="{F548BD69-91BB-2744-833D-8FF1193F8A60}"/>
              </a:ext>
            </a:extLst>
          </p:cNvPr>
          <p:cNvSpPr txBox="1"/>
          <p:nvPr/>
        </p:nvSpPr>
        <p:spPr>
          <a:xfrm>
            <a:off x="3574648" y="4018481"/>
            <a:ext cx="4762607" cy="806054"/>
          </a:xfrm>
          <a:prstGeom prst="rect">
            <a:avLst/>
          </a:prstGeom>
          <a:noFill/>
        </p:spPr>
        <p:txBody>
          <a:bodyPr wrap="square" rtlCol="0">
            <a:spAutoFit/>
          </a:bodyPr>
          <a:lstStyle/>
          <a:p>
            <a:pPr algn="r">
              <a:lnSpc>
                <a:spcPts val="2900"/>
              </a:lnSpc>
            </a:pPr>
            <a:r>
              <a:rPr lang="fr-FR" sz="2800" dirty="0">
                <a:solidFill>
                  <a:prstClr val="white"/>
                </a:solidFill>
                <a:latin typeface="Franklin Gothic Demi Cond" panose="020B0706030402020204" pitchFamily="34" charset="0"/>
              </a:rPr>
              <a:t>13 </a:t>
            </a:r>
            <a:r>
              <a:rPr lang="fr-FR" sz="2000" dirty="0">
                <a:solidFill>
                  <a:prstClr val="white"/>
                </a:solidFill>
                <a:latin typeface="Franklin Gothic Medium Cond" panose="020B0606030402020204" pitchFamily="34" charset="0"/>
              </a:rPr>
              <a:t>ECOLES</a:t>
            </a:r>
            <a:r>
              <a:rPr lang="fr-FR" sz="2800" dirty="0">
                <a:solidFill>
                  <a:prstClr val="white"/>
                </a:solidFill>
                <a:latin typeface="Franklin Gothic Demi Cond" panose="020B0706030402020204" pitchFamily="34" charset="0"/>
              </a:rPr>
              <a:t> </a:t>
            </a:r>
            <a:r>
              <a:rPr lang="fr-FR" sz="2000" dirty="0">
                <a:solidFill>
                  <a:prstClr val="white"/>
                </a:solidFill>
                <a:latin typeface="Franklin Gothic Medium Cond" panose="020B0606030402020204" pitchFamily="34" charset="0"/>
              </a:rPr>
              <a:t>DOCTORALES</a:t>
            </a:r>
          </a:p>
          <a:p>
            <a:pPr algn="r">
              <a:lnSpc>
                <a:spcPts val="2900"/>
              </a:lnSpc>
            </a:pPr>
            <a:r>
              <a:rPr lang="fr-FR" sz="2000" dirty="0">
                <a:solidFill>
                  <a:prstClr val="white"/>
                </a:solidFill>
                <a:latin typeface="Franklin Gothic Medium Cond" panose="020B0606030402020204" pitchFamily="34" charset="0"/>
              </a:rPr>
              <a:t>EN FRANCE POUR </a:t>
            </a:r>
            <a:r>
              <a:rPr lang="fr-FR" sz="2133" dirty="0">
                <a:solidFill>
                  <a:prstClr val="white"/>
                </a:solidFill>
                <a:latin typeface="Franklin Gothic Demi Cond" panose="020B0706030402020204" pitchFamily="34" charset="0"/>
              </a:rPr>
              <a:t>LES DOCTORANTS</a:t>
            </a:r>
            <a:endParaRPr lang="fr-FR" sz="2400" dirty="0">
              <a:solidFill>
                <a:prstClr val="white"/>
              </a:solidFill>
              <a:latin typeface="Franklin Gothic Medium Cond" panose="020B0606030402020204" pitchFamily="34" charset="0"/>
            </a:endParaRPr>
          </a:p>
        </p:txBody>
      </p:sp>
      <p:sp>
        <p:nvSpPr>
          <p:cNvPr id="21" name="ZoneTexte 20">
            <a:extLst>
              <a:ext uri="{FF2B5EF4-FFF2-40B4-BE49-F238E27FC236}">
                <a16:creationId xmlns:a16="http://schemas.microsoft.com/office/drawing/2014/main" id="{7DC81BDE-3ED6-1BA7-F8F3-D6487B231368}"/>
              </a:ext>
            </a:extLst>
          </p:cNvPr>
          <p:cNvSpPr txBox="1"/>
          <p:nvPr/>
        </p:nvSpPr>
        <p:spPr>
          <a:xfrm>
            <a:off x="3760132" y="1147086"/>
            <a:ext cx="3781465" cy="969496"/>
          </a:xfrm>
          <a:prstGeom prst="rect">
            <a:avLst/>
          </a:prstGeom>
          <a:noFill/>
        </p:spPr>
        <p:txBody>
          <a:bodyPr wrap="square" rtlCol="0">
            <a:spAutoFit/>
          </a:bodyPr>
          <a:lstStyle/>
          <a:p>
            <a:r>
              <a:rPr lang="fr-FR" sz="3600" dirty="0">
                <a:solidFill>
                  <a:prstClr val="black">
                    <a:lumMod val="65000"/>
                    <a:lumOff val="35000"/>
                  </a:prstClr>
                </a:solidFill>
                <a:latin typeface="Franklin Gothic Demi Cond" panose="020B0706030402020204" pitchFamily="34" charset="0"/>
              </a:rPr>
              <a:t>1 </a:t>
            </a:r>
            <a:r>
              <a:rPr lang="fr-FR" sz="2000" dirty="0">
                <a:solidFill>
                  <a:prstClr val="black">
                    <a:lumMod val="65000"/>
                    <a:lumOff val="35000"/>
                  </a:prstClr>
                </a:solidFill>
                <a:latin typeface="Franklin Gothic Demi Cond" panose="020B0706030402020204" pitchFamily="34" charset="0"/>
              </a:rPr>
              <a:t>DES</a:t>
            </a:r>
            <a:r>
              <a:rPr lang="fr-FR" sz="3600" dirty="0">
                <a:solidFill>
                  <a:prstClr val="black">
                    <a:lumMod val="65000"/>
                    <a:lumOff val="35000"/>
                  </a:prstClr>
                </a:solidFill>
                <a:latin typeface="Franklin Gothic Demi Cond" panose="020B0706030402020204" pitchFamily="34" charset="0"/>
              </a:rPr>
              <a:t> 4 </a:t>
            </a:r>
            <a:r>
              <a:rPr lang="fr-FR" sz="2000" dirty="0">
                <a:solidFill>
                  <a:prstClr val="black">
                    <a:lumMod val="65000"/>
                    <a:lumOff val="35000"/>
                  </a:prstClr>
                </a:solidFill>
                <a:latin typeface="Franklin Gothic Demi Cond" panose="020B0706030402020204" pitchFamily="34" charset="0"/>
              </a:rPr>
              <a:t>INSTITUTS FRANCAIS</a:t>
            </a:r>
          </a:p>
          <a:p>
            <a:r>
              <a:rPr lang="fr-FR" sz="2100" dirty="0">
                <a:solidFill>
                  <a:prstClr val="black">
                    <a:lumMod val="65000"/>
                    <a:lumOff val="35000"/>
                  </a:prstClr>
                </a:solidFill>
                <a:latin typeface="Franklin Gothic Medium Cond" panose="020B0606030402020204" pitchFamily="34" charset="0"/>
              </a:rPr>
              <a:t>D’ INTELLIGENCE ARTIFICIELLE </a:t>
            </a:r>
          </a:p>
        </p:txBody>
      </p:sp>
      <p:sp>
        <p:nvSpPr>
          <p:cNvPr id="22" name="ZoneTexte 21">
            <a:extLst>
              <a:ext uri="{FF2B5EF4-FFF2-40B4-BE49-F238E27FC236}">
                <a16:creationId xmlns:a16="http://schemas.microsoft.com/office/drawing/2014/main" id="{C7A86907-CE4A-9F1A-3D36-46A16D49E338}"/>
              </a:ext>
            </a:extLst>
          </p:cNvPr>
          <p:cNvSpPr txBox="1"/>
          <p:nvPr/>
        </p:nvSpPr>
        <p:spPr>
          <a:xfrm>
            <a:off x="8400256" y="4111081"/>
            <a:ext cx="2491581" cy="1302985"/>
          </a:xfrm>
          <a:prstGeom prst="rect">
            <a:avLst/>
          </a:prstGeom>
          <a:noFill/>
        </p:spPr>
        <p:txBody>
          <a:bodyPr wrap="square" rtlCol="0">
            <a:spAutoFit/>
          </a:bodyPr>
          <a:lstStyle/>
          <a:p>
            <a:r>
              <a:rPr lang="fr-FR" sz="2400" dirty="0">
                <a:solidFill>
                  <a:prstClr val="black">
                    <a:lumMod val="65000"/>
                    <a:lumOff val="35000"/>
                  </a:prstClr>
                </a:solidFill>
                <a:latin typeface="Franklin Gothic Demi Cond" panose="020B0706030402020204" pitchFamily="34" charset="0"/>
              </a:rPr>
              <a:t>POLES DE</a:t>
            </a:r>
          </a:p>
          <a:p>
            <a:r>
              <a:rPr lang="fr-FR" sz="2667" dirty="0">
                <a:solidFill>
                  <a:prstClr val="black">
                    <a:lumMod val="65000"/>
                    <a:lumOff val="35000"/>
                  </a:prstClr>
                </a:solidFill>
                <a:latin typeface="Franklin Gothic Medium Cond" panose="020B0606030402020204" pitchFamily="34" charset="0"/>
              </a:rPr>
              <a:t>COMPETITIVE</a:t>
            </a:r>
            <a:endParaRPr lang="fr-FR" sz="3600" dirty="0">
              <a:solidFill>
                <a:prstClr val="black">
                  <a:lumMod val="65000"/>
                  <a:lumOff val="35000"/>
                </a:prstClr>
              </a:solidFill>
              <a:latin typeface="Franklin Gothic Medium Cond" panose="020B0606030402020204" pitchFamily="34" charset="0"/>
            </a:endParaRPr>
          </a:p>
          <a:p>
            <a:r>
              <a:rPr lang="fr-FR" sz="2800" dirty="0">
                <a:solidFill>
                  <a:prstClr val="black">
                    <a:lumMod val="65000"/>
                    <a:lumOff val="35000"/>
                  </a:prstClr>
                </a:solidFill>
                <a:latin typeface="Franklin Gothic Demi Cond" panose="020B0706030402020204" pitchFamily="34" charset="0"/>
              </a:rPr>
              <a:t>&amp; CLUSTERS</a:t>
            </a:r>
            <a:endParaRPr lang="fr-FR" dirty="0">
              <a:solidFill>
                <a:prstClr val="black">
                  <a:lumMod val="65000"/>
                  <a:lumOff val="35000"/>
                </a:prstClr>
              </a:solidFill>
              <a:latin typeface="Franklin Gothic Medium Cond" panose="020B0606030402020204" pitchFamily="34" charset="0"/>
            </a:endParaRPr>
          </a:p>
        </p:txBody>
      </p:sp>
      <p:pic>
        <p:nvPicPr>
          <p:cNvPr id="23" name="Image 22">
            <a:extLst>
              <a:ext uri="{FF2B5EF4-FFF2-40B4-BE49-F238E27FC236}">
                <a16:creationId xmlns:a16="http://schemas.microsoft.com/office/drawing/2014/main" id="{AF8263E1-3A9C-0442-71ED-1DB58EE1C0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9" y="1476293"/>
            <a:ext cx="810585" cy="810585"/>
          </a:xfrm>
          <a:prstGeom prst="rect">
            <a:avLst/>
          </a:prstGeom>
        </p:spPr>
      </p:pic>
      <p:sp>
        <p:nvSpPr>
          <p:cNvPr id="24" name="Rectangle 23">
            <a:extLst>
              <a:ext uri="{FF2B5EF4-FFF2-40B4-BE49-F238E27FC236}">
                <a16:creationId xmlns:a16="http://schemas.microsoft.com/office/drawing/2014/main" id="{D1F7E4F9-4511-4B93-E57C-760642B730A8}"/>
              </a:ext>
            </a:extLst>
          </p:cNvPr>
          <p:cNvSpPr/>
          <p:nvPr/>
        </p:nvSpPr>
        <p:spPr>
          <a:xfrm>
            <a:off x="338740" y="5437329"/>
            <a:ext cx="1384546" cy="666786"/>
          </a:xfrm>
          <a:prstGeom prst="rect">
            <a:avLst/>
          </a:prstGeom>
        </p:spPr>
        <p:txBody>
          <a:bodyPr wrap="none">
            <a:spAutoFit/>
          </a:bodyPr>
          <a:lstStyle/>
          <a:p>
            <a:r>
              <a:rPr lang="fr-FR" sz="3733" spc="-151">
                <a:solidFill>
                  <a:prstClr val="black">
                    <a:lumMod val="65000"/>
                    <a:lumOff val="35000"/>
                  </a:prstClr>
                </a:solidFill>
                <a:latin typeface="Franklin Gothic Demi Cond" panose="020B0706030402020204" pitchFamily="34" charset="0"/>
              </a:rPr>
              <a:t>30 000</a:t>
            </a:r>
            <a:endParaRPr lang="fr-FR" sz="3733" spc="-151">
              <a:solidFill>
                <a:prstClr val="black"/>
              </a:solidFill>
            </a:endParaRPr>
          </a:p>
        </p:txBody>
      </p:sp>
      <p:pic>
        <p:nvPicPr>
          <p:cNvPr id="25" name="Image 24">
            <a:extLst>
              <a:ext uri="{FF2B5EF4-FFF2-40B4-BE49-F238E27FC236}">
                <a16:creationId xmlns:a16="http://schemas.microsoft.com/office/drawing/2014/main" id="{198E5732-1251-021B-6471-357D5C13526C}"/>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7041592" y="1372118"/>
            <a:ext cx="1226039" cy="635072"/>
          </a:xfrm>
          <a:prstGeom prst="rect">
            <a:avLst/>
          </a:prstGeom>
        </p:spPr>
      </p:pic>
      <p:pic>
        <p:nvPicPr>
          <p:cNvPr id="26" name="Image 25">
            <a:extLst>
              <a:ext uri="{FF2B5EF4-FFF2-40B4-BE49-F238E27FC236}">
                <a16:creationId xmlns:a16="http://schemas.microsoft.com/office/drawing/2014/main" id="{20B4F715-2D38-A253-39F9-C03842AF34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0919" y="3107391"/>
            <a:ext cx="699948" cy="699948"/>
          </a:xfrm>
          <a:prstGeom prst="rect">
            <a:avLst/>
          </a:prstGeom>
        </p:spPr>
      </p:pic>
      <p:sp>
        <p:nvSpPr>
          <p:cNvPr id="27" name="ZoneTexte 26">
            <a:extLst>
              <a:ext uri="{FF2B5EF4-FFF2-40B4-BE49-F238E27FC236}">
                <a16:creationId xmlns:a16="http://schemas.microsoft.com/office/drawing/2014/main" id="{A64D1AA4-F0EA-CA9F-4816-1C16C021F589}"/>
              </a:ext>
            </a:extLst>
          </p:cNvPr>
          <p:cNvSpPr txBox="1"/>
          <p:nvPr/>
        </p:nvSpPr>
        <p:spPr>
          <a:xfrm>
            <a:off x="2011005" y="4000463"/>
            <a:ext cx="1652060" cy="1369606"/>
          </a:xfrm>
          <a:prstGeom prst="rect">
            <a:avLst/>
          </a:prstGeom>
          <a:noFill/>
        </p:spPr>
        <p:txBody>
          <a:bodyPr wrap="square" rtlCol="0">
            <a:spAutoFit/>
          </a:bodyPr>
          <a:lstStyle/>
          <a:p>
            <a:pPr algn="r"/>
            <a:r>
              <a:rPr lang="fr-FR" sz="2600" dirty="0">
                <a:solidFill>
                  <a:prstClr val="white"/>
                </a:solidFill>
                <a:latin typeface="Franklin Gothic Demi Cond" panose="020B0706030402020204" pitchFamily="34" charset="0"/>
              </a:rPr>
              <a:t>1</a:t>
            </a:r>
            <a:r>
              <a:rPr lang="fr-FR" sz="2600" baseline="30000" dirty="0">
                <a:solidFill>
                  <a:prstClr val="white"/>
                </a:solidFill>
                <a:latin typeface="Franklin Gothic Demi Cond" panose="020B0706030402020204" pitchFamily="34" charset="0"/>
              </a:rPr>
              <a:t>er</a:t>
            </a:r>
            <a:r>
              <a:rPr lang="fr-FR" sz="2600" dirty="0">
                <a:solidFill>
                  <a:prstClr val="white"/>
                </a:solidFill>
                <a:latin typeface="Franklin Gothic Demi Cond" panose="020B0706030402020204" pitchFamily="34" charset="0"/>
              </a:rPr>
              <a:t> EN R&amp;D </a:t>
            </a:r>
          </a:p>
          <a:p>
            <a:pPr algn="r"/>
            <a:r>
              <a:rPr lang="fr-FR" sz="2400" dirty="0">
                <a:solidFill>
                  <a:prstClr val="white"/>
                </a:solidFill>
                <a:latin typeface="Franklin Gothic Medium Cond" panose="020B0606030402020204" pitchFamily="34" charset="0"/>
              </a:rPr>
              <a:t>EN FRANCE</a:t>
            </a:r>
          </a:p>
          <a:p>
            <a:pPr algn="r"/>
            <a:endParaRPr lang="fr-FR" sz="900" dirty="0">
              <a:solidFill>
                <a:prstClr val="white"/>
              </a:solidFill>
              <a:latin typeface="Franklin Gothic Medium Cond" panose="020B0606030402020204" pitchFamily="34" charset="0"/>
            </a:endParaRPr>
          </a:p>
          <a:p>
            <a:pPr algn="r"/>
            <a:r>
              <a:rPr lang="fr-FR" sz="1200" dirty="0">
                <a:solidFill>
                  <a:prstClr val="white"/>
                </a:solidFill>
                <a:latin typeface="Franklin Gothic Medium Cond" panose="020B0606030402020204" pitchFamily="34" charset="0"/>
              </a:rPr>
              <a:t>% D’EMPLOIS EN R&amp;D DANS L’EMPLOI TOTAL</a:t>
            </a:r>
          </a:p>
        </p:txBody>
      </p:sp>
      <p:sp>
        <p:nvSpPr>
          <p:cNvPr id="28" name="ZoneTexte 27">
            <a:extLst>
              <a:ext uri="{FF2B5EF4-FFF2-40B4-BE49-F238E27FC236}">
                <a16:creationId xmlns:a16="http://schemas.microsoft.com/office/drawing/2014/main" id="{3E726284-EF68-38F9-DC4A-7274907B4D25}"/>
              </a:ext>
            </a:extLst>
          </p:cNvPr>
          <p:cNvSpPr txBox="1"/>
          <p:nvPr/>
        </p:nvSpPr>
        <p:spPr>
          <a:xfrm>
            <a:off x="9429203" y="1518792"/>
            <a:ext cx="2434035" cy="1451616"/>
          </a:xfrm>
          <a:prstGeom prst="rect">
            <a:avLst/>
          </a:prstGeom>
          <a:noFill/>
        </p:spPr>
        <p:txBody>
          <a:bodyPr wrap="square" rtlCol="0">
            <a:spAutoFit/>
          </a:bodyPr>
          <a:lstStyle/>
          <a:p>
            <a:pPr algn="r"/>
            <a:r>
              <a:rPr lang="fr-FR" sz="4000" dirty="0">
                <a:solidFill>
                  <a:prstClr val="white"/>
                </a:solidFill>
                <a:latin typeface="Franklin Gothic Demi Cond" panose="020B0706030402020204" pitchFamily="34" charset="0"/>
              </a:rPr>
              <a:t>2</a:t>
            </a:r>
            <a:r>
              <a:rPr lang="fr-FR" sz="4000" baseline="30000" dirty="0">
                <a:solidFill>
                  <a:prstClr val="white"/>
                </a:solidFill>
                <a:latin typeface="Franklin Gothic Demi Cond" panose="020B0706030402020204" pitchFamily="34" charset="0"/>
              </a:rPr>
              <a:t>e</a:t>
            </a:r>
          </a:p>
          <a:p>
            <a:pPr algn="r"/>
            <a:r>
              <a:rPr lang="fr-FR" sz="2133" dirty="0">
                <a:solidFill>
                  <a:prstClr val="white"/>
                </a:solidFill>
                <a:latin typeface="Franklin Gothic Demi Cond" panose="020B0706030402020204" pitchFamily="34" charset="0"/>
              </a:rPr>
              <a:t>EN FRANCE </a:t>
            </a:r>
          </a:p>
          <a:p>
            <a:pPr algn="r"/>
            <a:r>
              <a:rPr lang="fr-FR" sz="1600" dirty="0">
                <a:solidFill>
                  <a:prstClr val="white"/>
                </a:solidFill>
                <a:latin typeface="Franklin Gothic Medium Cond" panose="020B0606030402020204" pitchFamily="34" charset="0"/>
              </a:rPr>
              <a:t>POUR LES INGENIEURS</a:t>
            </a:r>
          </a:p>
          <a:p>
            <a:pPr algn="r"/>
            <a:r>
              <a:rPr lang="fr-FR" sz="1100" dirty="0">
                <a:solidFill>
                  <a:prstClr val="white"/>
                </a:solidFill>
                <a:latin typeface="Franklin Gothic Medium Cond" panose="020B0606030402020204" pitchFamily="34" charset="0"/>
              </a:rPr>
              <a:t>% D’INGENIEURS SUR l’EMPLOI TOTAL</a:t>
            </a:r>
          </a:p>
        </p:txBody>
      </p:sp>
      <p:pic>
        <p:nvPicPr>
          <p:cNvPr id="29" name="Image 28">
            <a:extLst>
              <a:ext uri="{FF2B5EF4-FFF2-40B4-BE49-F238E27FC236}">
                <a16:creationId xmlns:a16="http://schemas.microsoft.com/office/drawing/2014/main" id="{D2E2642E-E1F7-219B-A7D1-A3A9537E1C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2576" y="5091280"/>
            <a:ext cx="665597" cy="665597"/>
          </a:xfrm>
          <a:prstGeom prst="rect">
            <a:avLst/>
          </a:prstGeom>
        </p:spPr>
      </p:pic>
      <p:pic>
        <p:nvPicPr>
          <p:cNvPr id="30" name="Image 29">
            <a:extLst>
              <a:ext uri="{FF2B5EF4-FFF2-40B4-BE49-F238E27FC236}">
                <a16:creationId xmlns:a16="http://schemas.microsoft.com/office/drawing/2014/main" id="{9B82BE17-7649-535A-30BF-DD0CAD636C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4682" y="5125627"/>
            <a:ext cx="585932" cy="585932"/>
          </a:xfrm>
          <a:prstGeom prst="rect">
            <a:avLst/>
          </a:prstGeom>
        </p:spPr>
      </p:pic>
      <p:pic>
        <p:nvPicPr>
          <p:cNvPr id="31" name="Image 30">
            <a:extLst>
              <a:ext uri="{FF2B5EF4-FFF2-40B4-BE49-F238E27FC236}">
                <a16:creationId xmlns:a16="http://schemas.microsoft.com/office/drawing/2014/main" id="{09A3D907-4208-E421-9B60-F7C08F18F4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83458" y="5151027"/>
            <a:ext cx="539196" cy="539196"/>
          </a:xfrm>
          <a:prstGeom prst="rect">
            <a:avLst/>
          </a:prstGeom>
        </p:spPr>
      </p:pic>
      <p:pic>
        <p:nvPicPr>
          <p:cNvPr id="32" name="Image 31">
            <a:extLst>
              <a:ext uri="{FF2B5EF4-FFF2-40B4-BE49-F238E27FC236}">
                <a16:creationId xmlns:a16="http://schemas.microsoft.com/office/drawing/2014/main" id="{0C4FBBB2-4E31-7F3F-51AD-3D9E521585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91051" y="5144339"/>
            <a:ext cx="553292" cy="553292"/>
          </a:xfrm>
          <a:prstGeom prst="rect">
            <a:avLst/>
          </a:prstGeom>
        </p:spPr>
      </p:pic>
      <p:pic>
        <p:nvPicPr>
          <p:cNvPr id="33" name="Image 32">
            <a:extLst>
              <a:ext uri="{FF2B5EF4-FFF2-40B4-BE49-F238E27FC236}">
                <a16:creationId xmlns:a16="http://schemas.microsoft.com/office/drawing/2014/main" id="{23107A8F-B7F2-CF83-897A-25C58DA9C18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1562" y="5125627"/>
            <a:ext cx="546681" cy="572287"/>
          </a:xfrm>
          <a:prstGeom prst="rect">
            <a:avLst/>
          </a:prstGeom>
        </p:spPr>
      </p:pic>
      <p:sp>
        <p:nvSpPr>
          <p:cNvPr id="34" name="ZoneTexte 33">
            <a:extLst>
              <a:ext uri="{FF2B5EF4-FFF2-40B4-BE49-F238E27FC236}">
                <a16:creationId xmlns:a16="http://schemas.microsoft.com/office/drawing/2014/main" id="{559A5389-CB3C-0F18-5C29-3A1E1524537B}"/>
              </a:ext>
            </a:extLst>
          </p:cNvPr>
          <p:cNvSpPr txBox="1"/>
          <p:nvPr/>
        </p:nvSpPr>
        <p:spPr>
          <a:xfrm>
            <a:off x="3695733" y="4725273"/>
            <a:ext cx="1632507" cy="1508105"/>
          </a:xfrm>
          <a:prstGeom prst="rect">
            <a:avLst/>
          </a:prstGeom>
          <a:noFill/>
        </p:spPr>
        <p:txBody>
          <a:bodyPr wrap="square" rtlCol="0">
            <a:spAutoFit/>
          </a:bodyPr>
          <a:lstStyle/>
          <a:p>
            <a:r>
              <a:rPr lang="fr-FR" sz="3200" b="1" dirty="0">
                <a:solidFill>
                  <a:prstClr val="white"/>
                </a:solidFill>
                <a:latin typeface="Franklin Gothic Demi Cond" panose="020B0706030402020204" pitchFamily="34" charset="0"/>
              </a:rPr>
              <a:t>5</a:t>
            </a:r>
            <a:r>
              <a:rPr lang="fr-FR" sz="2800" b="1" dirty="0">
                <a:solidFill>
                  <a:prstClr val="white"/>
                </a:solidFill>
                <a:latin typeface="Franklin Gothic Demi Cond" panose="020B0706030402020204" pitchFamily="34" charset="0"/>
              </a:rPr>
              <a:t> </a:t>
            </a:r>
            <a:r>
              <a:rPr lang="fr-FR" sz="1867" b="1" dirty="0">
                <a:solidFill>
                  <a:prstClr val="white"/>
                </a:solidFill>
                <a:latin typeface="Franklin Gothic Demi Cond" panose="020B0706030402020204" pitchFamily="34" charset="0"/>
              </a:rPr>
              <a:t>INSTRUMENTS</a:t>
            </a:r>
            <a:r>
              <a:rPr lang="fr-FR" sz="2400" dirty="0">
                <a:solidFill>
                  <a:prstClr val="white"/>
                </a:solidFill>
                <a:latin typeface="Franklin Gothic Demi Cond" panose="020B0706030402020204" pitchFamily="34" charset="0"/>
              </a:rPr>
              <a:t> </a:t>
            </a:r>
          </a:p>
          <a:p>
            <a:r>
              <a:rPr lang="fr-FR" sz="1600" dirty="0">
                <a:solidFill>
                  <a:prstClr val="white"/>
                </a:solidFill>
                <a:latin typeface="Franklin Gothic Demi Cond" panose="020B0706030402020204" pitchFamily="34" charset="0"/>
              </a:rPr>
              <a:t>DE RECHERCHE </a:t>
            </a:r>
          </a:p>
          <a:p>
            <a:r>
              <a:rPr lang="fr-FR" sz="2000" dirty="0">
                <a:solidFill>
                  <a:prstClr val="white"/>
                </a:solidFill>
                <a:latin typeface="Franklin Gothic Demi Cond" panose="020B0706030402020204" pitchFamily="34" charset="0"/>
              </a:rPr>
              <a:t>EUROPEENS</a:t>
            </a:r>
            <a:r>
              <a:rPr lang="fr-FR" sz="2000" b="1" dirty="0">
                <a:solidFill>
                  <a:prstClr val="white"/>
                </a:solidFill>
                <a:latin typeface="Franklin Gothic Medium Cond" panose="020B0606030402020204" pitchFamily="34" charset="0"/>
              </a:rPr>
              <a:t> </a:t>
            </a:r>
          </a:p>
        </p:txBody>
      </p:sp>
      <p:sp>
        <p:nvSpPr>
          <p:cNvPr id="35" name="Rectangle 34">
            <a:extLst>
              <a:ext uri="{FF2B5EF4-FFF2-40B4-BE49-F238E27FC236}">
                <a16:creationId xmlns:a16="http://schemas.microsoft.com/office/drawing/2014/main" id="{81172EFF-B921-D429-0D2B-7EA5EFCB49D8}"/>
              </a:ext>
            </a:extLst>
          </p:cNvPr>
          <p:cNvSpPr/>
          <p:nvPr/>
        </p:nvSpPr>
        <p:spPr>
          <a:xfrm>
            <a:off x="5052466" y="4805835"/>
            <a:ext cx="717687" cy="369332"/>
          </a:xfrm>
          <a:prstGeom prst="rect">
            <a:avLst/>
          </a:prstGeom>
        </p:spPr>
        <p:txBody>
          <a:bodyPr wrap="square">
            <a:spAutoFit/>
          </a:bodyPr>
          <a:lstStyle/>
          <a:p>
            <a:pPr algn="r"/>
            <a:r>
              <a:rPr lang="fr-FR">
                <a:solidFill>
                  <a:prstClr val="white"/>
                </a:solidFill>
                <a:latin typeface="Franklin Gothic Demi Cond" panose="020B0706030402020204" pitchFamily="34" charset="0"/>
              </a:rPr>
              <a:t>ESRF</a:t>
            </a:r>
          </a:p>
        </p:txBody>
      </p:sp>
      <p:sp>
        <p:nvSpPr>
          <p:cNvPr id="36" name="Rectangle 35">
            <a:extLst>
              <a:ext uri="{FF2B5EF4-FFF2-40B4-BE49-F238E27FC236}">
                <a16:creationId xmlns:a16="http://schemas.microsoft.com/office/drawing/2014/main" id="{5B2C5BB3-C101-35E2-773A-CAD53D3E993F}"/>
              </a:ext>
            </a:extLst>
          </p:cNvPr>
          <p:cNvSpPr/>
          <p:nvPr/>
        </p:nvSpPr>
        <p:spPr>
          <a:xfrm>
            <a:off x="4943872" y="5718460"/>
            <a:ext cx="1015155" cy="553998"/>
          </a:xfrm>
          <a:prstGeom prst="rect">
            <a:avLst/>
          </a:prstGeom>
        </p:spPr>
        <p:txBody>
          <a:bodyPr wrap="square">
            <a:spAutoFit/>
          </a:bodyPr>
          <a:lstStyle/>
          <a:p>
            <a:pPr algn="ctr"/>
            <a:r>
              <a:rPr lang="fr-FR" sz="1000">
                <a:solidFill>
                  <a:prstClr val="white"/>
                </a:solidFill>
                <a:latin typeface="Franklin Gothic Medium Cond" panose="020B0606030402020204" pitchFamily="34" charset="0"/>
              </a:rPr>
              <a:t>SYNCHROTRON RESEARCH CENTER</a:t>
            </a:r>
          </a:p>
        </p:txBody>
      </p:sp>
      <p:sp>
        <p:nvSpPr>
          <p:cNvPr id="37" name="Rectangle 36">
            <a:extLst>
              <a:ext uri="{FF2B5EF4-FFF2-40B4-BE49-F238E27FC236}">
                <a16:creationId xmlns:a16="http://schemas.microsoft.com/office/drawing/2014/main" id="{578D85F2-F257-0993-1DE3-949390A6F11B}"/>
              </a:ext>
            </a:extLst>
          </p:cNvPr>
          <p:cNvSpPr/>
          <p:nvPr/>
        </p:nvSpPr>
        <p:spPr>
          <a:xfrm>
            <a:off x="5759461" y="4806477"/>
            <a:ext cx="717687" cy="369332"/>
          </a:xfrm>
          <a:prstGeom prst="rect">
            <a:avLst/>
          </a:prstGeom>
        </p:spPr>
        <p:txBody>
          <a:bodyPr wrap="square">
            <a:spAutoFit/>
          </a:bodyPr>
          <a:lstStyle/>
          <a:p>
            <a:pPr algn="ctr"/>
            <a:r>
              <a:rPr lang="fr-FR">
                <a:solidFill>
                  <a:prstClr val="white"/>
                </a:solidFill>
                <a:latin typeface="Franklin Gothic Demi Cond" panose="020B0706030402020204" pitchFamily="34" charset="0"/>
              </a:rPr>
              <a:t>ILL</a:t>
            </a:r>
          </a:p>
        </p:txBody>
      </p:sp>
      <p:sp>
        <p:nvSpPr>
          <p:cNvPr id="38" name="Rectangle 37">
            <a:extLst>
              <a:ext uri="{FF2B5EF4-FFF2-40B4-BE49-F238E27FC236}">
                <a16:creationId xmlns:a16="http://schemas.microsoft.com/office/drawing/2014/main" id="{0B0D3B9E-2183-13CA-58E2-DC0B0A92E615}"/>
              </a:ext>
            </a:extLst>
          </p:cNvPr>
          <p:cNvSpPr/>
          <p:nvPr/>
        </p:nvSpPr>
        <p:spPr>
          <a:xfrm>
            <a:off x="5650865" y="5719101"/>
            <a:ext cx="1015155" cy="553998"/>
          </a:xfrm>
          <a:prstGeom prst="rect">
            <a:avLst/>
          </a:prstGeom>
        </p:spPr>
        <p:txBody>
          <a:bodyPr wrap="square">
            <a:spAutoFit/>
          </a:bodyPr>
          <a:lstStyle/>
          <a:p>
            <a:pPr algn="ctr"/>
            <a:r>
              <a:rPr lang="fr-FR" sz="1000">
                <a:solidFill>
                  <a:prstClr val="white"/>
                </a:solidFill>
                <a:latin typeface="Franklin Gothic Medium Cond" panose="020B0606030402020204" pitchFamily="34" charset="0"/>
              </a:rPr>
              <a:t>NEUTRON</a:t>
            </a:r>
          </a:p>
          <a:p>
            <a:pPr algn="ctr"/>
            <a:r>
              <a:rPr lang="fr-FR" sz="1000">
                <a:solidFill>
                  <a:prstClr val="white"/>
                </a:solidFill>
                <a:latin typeface="Franklin Gothic Medium Cond" panose="020B0606030402020204" pitchFamily="34" charset="0"/>
              </a:rPr>
              <a:t>RESEARCH</a:t>
            </a:r>
          </a:p>
          <a:p>
            <a:pPr algn="ctr"/>
            <a:r>
              <a:rPr lang="fr-FR" sz="1000">
                <a:solidFill>
                  <a:prstClr val="white"/>
                </a:solidFill>
                <a:latin typeface="Franklin Gothic Medium Cond" panose="020B0606030402020204" pitchFamily="34" charset="0"/>
              </a:rPr>
              <a:t>CENTER</a:t>
            </a:r>
          </a:p>
        </p:txBody>
      </p:sp>
      <p:sp>
        <p:nvSpPr>
          <p:cNvPr id="39" name="Rectangle 38">
            <a:extLst>
              <a:ext uri="{FF2B5EF4-FFF2-40B4-BE49-F238E27FC236}">
                <a16:creationId xmlns:a16="http://schemas.microsoft.com/office/drawing/2014/main" id="{33EA99A1-CABA-0A33-4F92-A629884A6AD4}"/>
              </a:ext>
            </a:extLst>
          </p:cNvPr>
          <p:cNvSpPr/>
          <p:nvPr/>
        </p:nvSpPr>
        <p:spPr>
          <a:xfrm>
            <a:off x="6450310" y="4803858"/>
            <a:ext cx="717687" cy="369332"/>
          </a:xfrm>
          <a:prstGeom prst="rect">
            <a:avLst/>
          </a:prstGeom>
        </p:spPr>
        <p:txBody>
          <a:bodyPr wrap="square">
            <a:spAutoFit/>
          </a:bodyPr>
          <a:lstStyle/>
          <a:p>
            <a:pPr algn="ctr"/>
            <a:r>
              <a:rPr lang="fr-FR" dirty="0">
                <a:solidFill>
                  <a:prstClr val="white"/>
                </a:solidFill>
                <a:latin typeface="Franklin Gothic Demi Cond" panose="020B0706030402020204" pitchFamily="34" charset="0"/>
              </a:rPr>
              <a:t>IRAM</a:t>
            </a:r>
          </a:p>
        </p:txBody>
      </p:sp>
      <p:sp>
        <p:nvSpPr>
          <p:cNvPr id="40" name="Rectangle 39">
            <a:extLst>
              <a:ext uri="{FF2B5EF4-FFF2-40B4-BE49-F238E27FC236}">
                <a16:creationId xmlns:a16="http://schemas.microsoft.com/office/drawing/2014/main" id="{5775A708-399D-DE8B-031F-176AE5A29CF6}"/>
              </a:ext>
            </a:extLst>
          </p:cNvPr>
          <p:cNvSpPr/>
          <p:nvPr/>
        </p:nvSpPr>
        <p:spPr>
          <a:xfrm>
            <a:off x="6304043" y="5718241"/>
            <a:ext cx="1015155" cy="553998"/>
          </a:xfrm>
          <a:prstGeom prst="rect">
            <a:avLst/>
          </a:prstGeom>
        </p:spPr>
        <p:txBody>
          <a:bodyPr wrap="square">
            <a:spAutoFit/>
          </a:bodyPr>
          <a:lstStyle/>
          <a:p>
            <a:pPr algn="ctr"/>
            <a:r>
              <a:rPr lang="fr-FR" sz="1000">
                <a:solidFill>
                  <a:prstClr val="white"/>
                </a:solidFill>
                <a:latin typeface="Franklin Gothic Medium Cond" panose="020B0606030402020204" pitchFamily="34" charset="0"/>
              </a:rPr>
              <a:t>RADIO</a:t>
            </a:r>
          </a:p>
          <a:p>
            <a:pPr algn="ctr"/>
            <a:r>
              <a:rPr lang="fr-FR" sz="1000">
                <a:solidFill>
                  <a:prstClr val="white"/>
                </a:solidFill>
                <a:latin typeface="Franklin Gothic Medium Cond" panose="020B0606030402020204" pitchFamily="34" charset="0"/>
              </a:rPr>
              <a:t>ASTRONOMY</a:t>
            </a:r>
          </a:p>
          <a:p>
            <a:pPr algn="ctr"/>
            <a:r>
              <a:rPr lang="fr-FR" sz="1000">
                <a:solidFill>
                  <a:prstClr val="white"/>
                </a:solidFill>
                <a:latin typeface="Franklin Gothic Medium Cond" panose="020B0606030402020204" pitchFamily="34" charset="0"/>
              </a:rPr>
              <a:t>INSTITUTE</a:t>
            </a:r>
          </a:p>
        </p:txBody>
      </p:sp>
      <p:sp>
        <p:nvSpPr>
          <p:cNvPr id="41" name="Rectangle 40">
            <a:extLst>
              <a:ext uri="{FF2B5EF4-FFF2-40B4-BE49-F238E27FC236}">
                <a16:creationId xmlns:a16="http://schemas.microsoft.com/office/drawing/2014/main" id="{C157C490-0DAB-7521-77DD-FC40A4E11495}"/>
              </a:ext>
            </a:extLst>
          </p:cNvPr>
          <p:cNvSpPr/>
          <p:nvPr/>
        </p:nvSpPr>
        <p:spPr>
          <a:xfrm>
            <a:off x="7104882" y="4806478"/>
            <a:ext cx="717687" cy="369332"/>
          </a:xfrm>
          <a:prstGeom prst="rect">
            <a:avLst/>
          </a:prstGeom>
        </p:spPr>
        <p:txBody>
          <a:bodyPr wrap="square">
            <a:spAutoFit/>
          </a:bodyPr>
          <a:lstStyle/>
          <a:p>
            <a:pPr algn="ctr"/>
            <a:r>
              <a:rPr lang="fr-FR">
                <a:solidFill>
                  <a:prstClr val="white"/>
                </a:solidFill>
                <a:latin typeface="Franklin Gothic Demi Cond" panose="020B0706030402020204" pitchFamily="34" charset="0"/>
              </a:rPr>
              <a:t>EMBL</a:t>
            </a:r>
          </a:p>
        </p:txBody>
      </p:sp>
      <p:sp>
        <p:nvSpPr>
          <p:cNvPr id="42" name="Rectangle 41">
            <a:extLst>
              <a:ext uri="{FF2B5EF4-FFF2-40B4-BE49-F238E27FC236}">
                <a16:creationId xmlns:a16="http://schemas.microsoft.com/office/drawing/2014/main" id="{9015DD16-AF2B-D36B-1727-3CD851D097E1}"/>
              </a:ext>
            </a:extLst>
          </p:cNvPr>
          <p:cNvSpPr/>
          <p:nvPr/>
        </p:nvSpPr>
        <p:spPr>
          <a:xfrm>
            <a:off x="6960157" y="5718865"/>
            <a:ext cx="1015155" cy="553998"/>
          </a:xfrm>
          <a:prstGeom prst="rect">
            <a:avLst/>
          </a:prstGeom>
        </p:spPr>
        <p:txBody>
          <a:bodyPr wrap="square">
            <a:spAutoFit/>
          </a:bodyPr>
          <a:lstStyle/>
          <a:p>
            <a:pPr algn="ctr"/>
            <a:r>
              <a:rPr lang="fr-FR" sz="1000">
                <a:solidFill>
                  <a:prstClr val="white"/>
                </a:solidFill>
                <a:latin typeface="Franklin Gothic Medium Cond" panose="020B0606030402020204" pitchFamily="34" charset="0"/>
              </a:rPr>
              <a:t>MOLECULAR</a:t>
            </a:r>
          </a:p>
          <a:p>
            <a:pPr algn="ctr"/>
            <a:r>
              <a:rPr lang="fr-FR" sz="1000">
                <a:solidFill>
                  <a:prstClr val="white"/>
                </a:solidFill>
                <a:latin typeface="Franklin Gothic Medium Cond" panose="020B0606030402020204" pitchFamily="34" charset="0"/>
              </a:rPr>
              <a:t>BIOLOGY</a:t>
            </a:r>
          </a:p>
          <a:p>
            <a:pPr algn="ctr"/>
            <a:r>
              <a:rPr lang="fr-FR" sz="1000">
                <a:solidFill>
                  <a:prstClr val="white"/>
                </a:solidFill>
                <a:latin typeface="Franklin Gothic Medium Cond" panose="020B0606030402020204" pitchFamily="34" charset="0"/>
              </a:rPr>
              <a:t>LAB</a:t>
            </a:r>
          </a:p>
        </p:txBody>
      </p:sp>
      <p:sp>
        <p:nvSpPr>
          <p:cNvPr id="43" name="Rectangle 42">
            <a:extLst>
              <a:ext uri="{FF2B5EF4-FFF2-40B4-BE49-F238E27FC236}">
                <a16:creationId xmlns:a16="http://schemas.microsoft.com/office/drawing/2014/main" id="{4262F312-0917-9674-5ECA-116602088F9C}"/>
              </a:ext>
            </a:extLst>
          </p:cNvPr>
          <p:cNvSpPr/>
          <p:nvPr/>
        </p:nvSpPr>
        <p:spPr>
          <a:xfrm>
            <a:off x="7757885" y="4805854"/>
            <a:ext cx="717687" cy="369332"/>
          </a:xfrm>
          <a:prstGeom prst="rect">
            <a:avLst/>
          </a:prstGeom>
        </p:spPr>
        <p:txBody>
          <a:bodyPr wrap="square">
            <a:spAutoFit/>
          </a:bodyPr>
          <a:lstStyle/>
          <a:p>
            <a:pPr algn="ctr"/>
            <a:r>
              <a:rPr lang="fr-FR">
                <a:solidFill>
                  <a:prstClr val="white"/>
                </a:solidFill>
                <a:latin typeface="Franklin Gothic Demi Cond" panose="020B0706030402020204" pitchFamily="34" charset="0"/>
              </a:rPr>
              <a:t>EMFL</a:t>
            </a:r>
          </a:p>
        </p:txBody>
      </p:sp>
      <p:sp>
        <p:nvSpPr>
          <p:cNvPr id="44" name="Rectangle 43">
            <a:extLst>
              <a:ext uri="{FF2B5EF4-FFF2-40B4-BE49-F238E27FC236}">
                <a16:creationId xmlns:a16="http://schemas.microsoft.com/office/drawing/2014/main" id="{6D347679-BB0F-BDCE-9CF8-A81E7DFC3084}"/>
              </a:ext>
            </a:extLst>
          </p:cNvPr>
          <p:cNvSpPr/>
          <p:nvPr/>
        </p:nvSpPr>
        <p:spPr>
          <a:xfrm>
            <a:off x="7613160" y="5718241"/>
            <a:ext cx="1015155" cy="553998"/>
          </a:xfrm>
          <a:prstGeom prst="rect">
            <a:avLst/>
          </a:prstGeom>
        </p:spPr>
        <p:txBody>
          <a:bodyPr wrap="square">
            <a:spAutoFit/>
          </a:bodyPr>
          <a:lstStyle/>
          <a:p>
            <a:pPr algn="ctr"/>
            <a:r>
              <a:rPr lang="fr-FR" sz="1000">
                <a:solidFill>
                  <a:prstClr val="white"/>
                </a:solidFill>
                <a:latin typeface="Franklin Gothic Medium Cond" panose="020B0606030402020204" pitchFamily="34" charset="0"/>
              </a:rPr>
              <a:t>MAGNETIC</a:t>
            </a:r>
          </a:p>
          <a:p>
            <a:pPr algn="ctr"/>
            <a:r>
              <a:rPr lang="fr-FR" sz="1000">
                <a:solidFill>
                  <a:prstClr val="white"/>
                </a:solidFill>
                <a:latin typeface="Franklin Gothic Medium Cond" panose="020B0606030402020204" pitchFamily="34" charset="0"/>
              </a:rPr>
              <a:t>FIELD</a:t>
            </a:r>
          </a:p>
          <a:p>
            <a:pPr algn="ctr"/>
            <a:r>
              <a:rPr lang="fr-FR" sz="1000">
                <a:solidFill>
                  <a:prstClr val="white"/>
                </a:solidFill>
                <a:latin typeface="Franklin Gothic Medium Cond" panose="020B0606030402020204" pitchFamily="34" charset="0"/>
              </a:rPr>
              <a:t>LAB</a:t>
            </a:r>
          </a:p>
        </p:txBody>
      </p:sp>
      <p:sp>
        <p:nvSpPr>
          <p:cNvPr id="45" name="ZoneTexte 44">
            <a:extLst>
              <a:ext uri="{FF2B5EF4-FFF2-40B4-BE49-F238E27FC236}">
                <a16:creationId xmlns:a16="http://schemas.microsoft.com/office/drawing/2014/main" id="{26A39D68-3931-F5F3-F02A-A93D51ED9688}"/>
              </a:ext>
            </a:extLst>
          </p:cNvPr>
          <p:cNvSpPr txBox="1"/>
          <p:nvPr/>
        </p:nvSpPr>
        <p:spPr>
          <a:xfrm>
            <a:off x="278176" y="3514288"/>
            <a:ext cx="3477909" cy="414729"/>
          </a:xfrm>
          <a:prstGeom prst="rect">
            <a:avLst/>
          </a:prstGeom>
          <a:noFill/>
        </p:spPr>
        <p:txBody>
          <a:bodyPr wrap="square" rtlCol="0">
            <a:spAutoFit/>
          </a:bodyPr>
          <a:lstStyle/>
          <a:p>
            <a:pPr algn="r">
              <a:lnSpc>
                <a:spcPts val="2800"/>
              </a:lnSpc>
            </a:pPr>
            <a:r>
              <a:rPr lang="fr-FR" dirty="0">
                <a:solidFill>
                  <a:prstClr val="black">
                    <a:lumMod val="65000"/>
                    <a:lumOff val="35000"/>
                  </a:prstClr>
                </a:solidFill>
                <a:latin typeface="Franklin Gothic Medium Cond" panose="020B0606030402020204" pitchFamily="34" charset="0"/>
              </a:rPr>
              <a:t>-NATURE INDEX 2020</a:t>
            </a:r>
          </a:p>
        </p:txBody>
      </p:sp>
      <p:pic>
        <p:nvPicPr>
          <p:cNvPr id="46" name="Picture 6" descr="Cluster Montagne">
            <a:extLst>
              <a:ext uri="{FF2B5EF4-FFF2-40B4-BE49-F238E27FC236}">
                <a16:creationId xmlns:a16="http://schemas.microsoft.com/office/drawing/2014/main" id="{CC66BBD6-CB3D-F8AD-1C5C-CCC089E11E4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522442" y="4489565"/>
            <a:ext cx="1125777" cy="48136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Image result for osv logo png">
            <a:extLst>
              <a:ext uri="{FF2B5EF4-FFF2-40B4-BE49-F238E27FC236}">
                <a16:creationId xmlns:a16="http://schemas.microsoft.com/office/drawing/2014/main" id="{4798DEC0-8493-BE9E-6A05-02D7EADC62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31006" y="5020928"/>
            <a:ext cx="1152211" cy="51759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5A0E6C7-F6B4-AB75-F0FB-5960DE69D947}"/>
              </a:ext>
            </a:extLst>
          </p:cNvPr>
          <p:cNvSpPr/>
          <p:nvPr/>
        </p:nvSpPr>
        <p:spPr>
          <a:xfrm>
            <a:off x="342199" y="3234469"/>
            <a:ext cx="3050771" cy="467757"/>
          </a:xfrm>
          <a:prstGeom prst="rect">
            <a:avLst/>
          </a:prstGeom>
        </p:spPr>
        <p:txBody>
          <a:bodyPr wrap="none">
            <a:spAutoFit/>
          </a:bodyPr>
          <a:lstStyle/>
          <a:p>
            <a:pPr algn="r">
              <a:lnSpc>
                <a:spcPts val="2800"/>
              </a:lnSpc>
            </a:pPr>
            <a:r>
              <a:rPr lang="fr-FR" sz="3600" dirty="0">
                <a:solidFill>
                  <a:prstClr val="black">
                    <a:lumMod val="65000"/>
                    <a:lumOff val="35000"/>
                  </a:prstClr>
                </a:solidFill>
                <a:latin typeface="Franklin Gothic Demi Cond" panose="020B0706030402020204" pitchFamily="34" charset="0"/>
              </a:rPr>
              <a:t>75</a:t>
            </a:r>
            <a:r>
              <a:rPr lang="fr-FR" sz="3600" baseline="30000" dirty="0">
                <a:solidFill>
                  <a:prstClr val="black">
                    <a:lumMod val="65000"/>
                    <a:lumOff val="35000"/>
                  </a:prstClr>
                </a:solidFill>
                <a:latin typeface="Franklin Gothic Demi Cond" panose="020B0706030402020204" pitchFamily="34" charset="0"/>
              </a:rPr>
              <a:t>e</a:t>
            </a:r>
            <a:r>
              <a:rPr lang="fr-FR" sz="3600" dirty="0">
                <a:solidFill>
                  <a:prstClr val="black">
                    <a:lumMod val="65000"/>
                    <a:lumOff val="35000"/>
                  </a:prstClr>
                </a:solidFill>
                <a:latin typeface="Franklin Gothic Demi Cond" panose="020B0706030402020204" pitchFamily="34" charset="0"/>
              </a:rPr>
              <a:t> </a:t>
            </a:r>
            <a:r>
              <a:rPr lang="fr-FR" sz="2667" dirty="0">
                <a:solidFill>
                  <a:prstClr val="black">
                    <a:lumMod val="65000"/>
                    <a:lumOff val="35000"/>
                  </a:prstClr>
                </a:solidFill>
                <a:latin typeface="Franklin Gothic Demi Cond" panose="020B0706030402020204" pitchFamily="34" charset="0"/>
              </a:rPr>
              <a:t>DANS LE MONDE</a:t>
            </a:r>
            <a:endParaRPr lang="fr-FR" sz="3600" dirty="0">
              <a:solidFill>
                <a:prstClr val="black">
                  <a:lumMod val="65000"/>
                  <a:lumOff val="35000"/>
                </a:prstClr>
              </a:solidFill>
              <a:latin typeface="Franklin Gothic Demi Cond" panose="020B0706030402020204" pitchFamily="34" charset="0"/>
            </a:endParaRPr>
          </a:p>
        </p:txBody>
      </p:sp>
      <p:sp>
        <p:nvSpPr>
          <p:cNvPr id="49" name="Rectangle 48">
            <a:extLst>
              <a:ext uri="{FF2B5EF4-FFF2-40B4-BE49-F238E27FC236}">
                <a16:creationId xmlns:a16="http://schemas.microsoft.com/office/drawing/2014/main" id="{CEEF46C2-080B-E79E-766B-5F37EDBDA02A}"/>
              </a:ext>
            </a:extLst>
          </p:cNvPr>
          <p:cNvSpPr/>
          <p:nvPr/>
        </p:nvSpPr>
        <p:spPr>
          <a:xfrm>
            <a:off x="358988" y="2533394"/>
            <a:ext cx="3328155" cy="491417"/>
          </a:xfrm>
          <a:prstGeom prst="rect">
            <a:avLst/>
          </a:prstGeom>
        </p:spPr>
        <p:txBody>
          <a:bodyPr wrap="none">
            <a:spAutoFit/>
          </a:bodyPr>
          <a:lstStyle/>
          <a:p>
            <a:pPr algn="r">
              <a:lnSpc>
                <a:spcPts val="2800"/>
              </a:lnSpc>
            </a:pPr>
            <a:r>
              <a:rPr lang="fr-FR" sz="4400" dirty="0">
                <a:solidFill>
                  <a:prstClr val="black">
                    <a:lumMod val="65000"/>
                    <a:lumOff val="35000"/>
                  </a:prstClr>
                </a:solidFill>
                <a:latin typeface="Franklin Gothic Demi Cond" panose="020B0706030402020204" pitchFamily="34" charset="0"/>
              </a:rPr>
              <a:t>1</a:t>
            </a:r>
            <a:r>
              <a:rPr lang="fr-FR" sz="4400" baseline="30000" dirty="0">
                <a:solidFill>
                  <a:prstClr val="black">
                    <a:lumMod val="65000"/>
                    <a:lumOff val="35000"/>
                  </a:prstClr>
                </a:solidFill>
                <a:latin typeface="Franklin Gothic Demi Cond" panose="020B0706030402020204" pitchFamily="34" charset="0"/>
              </a:rPr>
              <a:t>e</a:t>
            </a:r>
            <a:r>
              <a:rPr lang="fr-FR" sz="3200" dirty="0">
                <a:solidFill>
                  <a:prstClr val="black">
                    <a:lumMod val="65000"/>
                    <a:lumOff val="35000"/>
                  </a:prstClr>
                </a:solidFill>
                <a:latin typeface="Franklin Gothic Demi Cond" panose="020B0706030402020204" pitchFamily="34" charset="0"/>
              </a:rPr>
              <a:t> </a:t>
            </a:r>
            <a:r>
              <a:rPr lang="fr-FR" sz="2667" dirty="0">
                <a:solidFill>
                  <a:prstClr val="black">
                    <a:lumMod val="65000"/>
                    <a:lumOff val="35000"/>
                  </a:prstClr>
                </a:solidFill>
                <a:latin typeface="Franklin Gothic Demi Cond" panose="020B0706030402020204" pitchFamily="34" charset="0"/>
              </a:rPr>
              <a:t>VILLE SCIENTIFIQUE</a:t>
            </a:r>
            <a:endParaRPr lang="fr-FR" sz="3200" dirty="0">
              <a:solidFill>
                <a:prstClr val="black">
                  <a:lumMod val="65000"/>
                  <a:lumOff val="35000"/>
                </a:prstClr>
              </a:solidFill>
              <a:latin typeface="Franklin Gothic Demi Cond" panose="020B0706030402020204" pitchFamily="34" charset="0"/>
            </a:endParaRPr>
          </a:p>
        </p:txBody>
      </p:sp>
      <p:pic>
        <p:nvPicPr>
          <p:cNvPr id="50" name="Image 49">
            <a:extLst>
              <a:ext uri="{FF2B5EF4-FFF2-40B4-BE49-F238E27FC236}">
                <a16:creationId xmlns:a16="http://schemas.microsoft.com/office/drawing/2014/main" id="{A033AB43-BED6-F2C7-EFDD-A6B469A398D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67045" y="5450303"/>
            <a:ext cx="796193" cy="862543"/>
          </a:xfrm>
          <a:prstGeom prst="rect">
            <a:avLst/>
          </a:prstGeom>
        </p:spPr>
      </p:pic>
      <p:pic>
        <p:nvPicPr>
          <p:cNvPr id="51" name="Image 50">
            <a:extLst>
              <a:ext uri="{FF2B5EF4-FFF2-40B4-BE49-F238E27FC236}">
                <a16:creationId xmlns:a16="http://schemas.microsoft.com/office/drawing/2014/main" id="{16808E31-B07B-1F05-9CD5-F6E34BBFF10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14965" y="5675531"/>
            <a:ext cx="1267351" cy="521155"/>
          </a:xfrm>
          <a:prstGeom prst="rect">
            <a:avLst/>
          </a:prstGeom>
        </p:spPr>
      </p:pic>
      <p:pic>
        <p:nvPicPr>
          <p:cNvPr id="52" name="Picture 2" descr="Lyonbiopôle - L'animateur et guichet unique de la santé en  Auvergne-Rhône-alpes">
            <a:extLst>
              <a:ext uri="{FF2B5EF4-FFF2-40B4-BE49-F238E27FC236}">
                <a16:creationId xmlns:a16="http://schemas.microsoft.com/office/drawing/2014/main" id="{D380ECBA-8992-FD08-63B8-BB58B910963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0638"/>
          <a:stretch/>
        </p:blipFill>
        <p:spPr bwMode="auto">
          <a:xfrm>
            <a:off x="8397757" y="5637548"/>
            <a:ext cx="1408669" cy="60599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AXELERA Catalyseur de croissance durable">
            <a:extLst>
              <a:ext uri="{FF2B5EF4-FFF2-40B4-BE49-F238E27FC236}">
                <a16:creationId xmlns:a16="http://schemas.microsoft.com/office/drawing/2014/main" id="{B8340F5B-1491-E57A-7FDD-C7EC121C375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171653" y="4167469"/>
            <a:ext cx="1429707" cy="3015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4" name="Graphique 53">
            <a:extLst>
              <a:ext uri="{FF2B5EF4-FFF2-40B4-BE49-F238E27FC236}">
                <a16:creationId xmlns:a16="http://schemas.microsoft.com/office/drawing/2014/main" id="{9890B675-2571-2019-B208-48774456E9E4}"/>
              </a:ext>
            </a:extLst>
          </p:cNvPr>
          <p:cNvGraphicFramePr>
            <a:graphicFrameLocks/>
          </p:cNvGraphicFramePr>
          <p:nvPr/>
        </p:nvGraphicFramePr>
        <p:xfrm>
          <a:off x="8388243" y="1307150"/>
          <a:ext cx="2267104" cy="1406153"/>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55" name="Graphique 54">
            <a:extLst>
              <a:ext uri="{FF2B5EF4-FFF2-40B4-BE49-F238E27FC236}">
                <a16:creationId xmlns:a16="http://schemas.microsoft.com/office/drawing/2014/main" id="{4EE7FF75-E712-9D15-4188-1B3C426BCB01}"/>
              </a:ext>
            </a:extLst>
          </p:cNvPr>
          <p:cNvGraphicFramePr>
            <a:graphicFrameLocks/>
          </p:cNvGraphicFramePr>
          <p:nvPr/>
        </p:nvGraphicFramePr>
        <p:xfrm>
          <a:off x="295307" y="3980106"/>
          <a:ext cx="1898999" cy="1497854"/>
        </p:xfrm>
        <a:graphic>
          <a:graphicData uri="http://schemas.openxmlformats.org/drawingml/2006/chart">
            <c:chart xmlns:c="http://schemas.openxmlformats.org/drawingml/2006/chart" xmlns:r="http://schemas.openxmlformats.org/officeDocument/2006/relationships" r:id="rId17"/>
          </a:graphicData>
        </a:graphic>
      </p:graphicFrame>
      <p:pic>
        <p:nvPicPr>
          <p:cNvPr id="56" name="Image 55">
            <a:extLst>
              <a:ext uri="{FF2B5EF4-FFF2-40B4-BE49-F238E27FC236}">
                <a16:creationId xmlns:a16="http://schemas.microsoft.com/office/drawing/2014/main" id="{918C39D7-775F-E81E-FE6C-501DDA7B7A1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77393" y="2222266"/>
            <a:ext cx="810853" cy="810853"/>
          </a:xfrm>
          <a:prstGeom prst="rect">
            <a:avLst/>
          </a:prstGeom>
        </p:spPr>
      </p:pic>
      <p:sp>
        <p:nvSpPr>
          <p:cNvPr id="57" name="Rectangle 56">
            <a:extLst>
              <a:ext uri="{FF2B5EF4-FFF2-40B4-BE49-F238E27FC236}">
                <a16:creationId xmlns:a16="http://schemas.microsoft.com/office/drawing/2014/main" id="{2A114F56-F6CE-E301-9A24-C11BFD31AE19}"/>
              </a:ext>
            </a:extLst>
          </p:cNvPr>
          <p:cNvSpPr/>
          <p:nvPr/>
        </p:nvSpPr>
        <p:spPr>
          <a:xfrm>
            <a:off x="3734080" y="3228373"/>
            <a:ext cx="4663391" cy="749587"/>
          </a:xfrm>
          <a:prstGeom prst="rect">
            <a:avLst/>
          </a:prstGeom>
          <a:solidFill>
            <a:srgbClr val="E1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58" name="Image 57">
            <a:extLst>
              <a:ext uri="{FF2B5EF4-FFF2-40B4-BE49-F238E27FC236}">
                <a16:creationId xmlns:a16="http://schemas.microsoft.com/office/drawing/2014/main" id="{E61A4331-F65F-7593-25D2-DB15528270E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3812" y="3299771"/>
            <a:ext cx="890097" cy="545926"/>
          </a:xfrm>
          <a:prstGeom prst="rect">
            <a:avLst/>
          </a:prstGeom>
        </p:spPr>
      </p:pic>
      <p:sp>
        <p:nvSpPr>
          <p:cNvPr id="59" name="ZoneTexte 58">
            <a:extLst>
              <a:ext uri="{FF2B5EF4-FFF2-40B4-BE49-F238E27FC236}">
                <a16:creationId xmlns:a16="http://schemas.microsoft.com/office/drawing/2014/main" id="{AA27F218-57C9-BEB1-65AF-4F9DB2E25252}"/>
              </a:ext>
            </a:extLst>
          </p:cNvPr>
          <p:cNvSpPr txBox="1"/>
          <p:nvPr/>
        </p:nvSpPr>
        <p:spPr>
          <a:xfrm>
            <a:off x="4651231" y="3153715"/>
            <a:ext cx="3843433" cy="769441"/>
          </a:xfrm>
          <a:prstGeom prst="rect">
            <a:avLst/>
          </a:prstGeom>
          <a:noFill/>
        </p:spPr>
        <p:txBody>
          <a:bodyPr wrap="square" rtlCol="0">
            <a:spAutoFit/>
          </a:bodyPr>
          <a:lstStyle/>
          <a:p>
            <a:r>
              <a:rPr lang="fr-FR" sz="3000" dirty="0">
                <a:solidFill>
                  <a:prstClr val="black">
                    <a:lumMod val="65000"/>
                    <a:lumOff val="35000"/>
                  </a:prstClr>
                </a:solidFill>
                <a:latin typeface="Franklin Gothic Demi Cond" panose="020B0706030402020204" pitchFamily="34" charset="0"/>
              </a:rPr>
              <a:t>1</a:t>
            </a:r>
            <a:r>
              <a:rPr lang="fr-FR" sz="2500" baseline="30000" dirty="0">
                <a:solidFill>
                  <a:prstClr val="black">
                    <a:lumMod val="65000"/>
                    <a:lumOff val="35000"/>
                  </a:prstClr>
                </a:solidFill>
                <a:latin typeface="Franklin Gothic Demi Cond" panose="020B0706030402020204" pitchFamily="34" charset="0"/>
              </a:rPr>
              <a:t>ère </a:t>
            </a:r>
            <a:r>
              <a:rPr lang="fr-FR" sz="1700" spc="-50" dirty="0">
                <a:solidFill>
                  <a:prstClr val="black">
                    <a:lumMod val="65000"/>
                    <a:lumOff val="35000"/>
                  </a:prstClr>
                </a:solidFill>
                <a:latin typeface="Franklin Gothic Medium Cond" panose="020B0606030402020204" pitchFamily="34" charset="0"/>
              </a:rPr>
              <a:t>UNIVERSITÉ EUROPÉENNE EN INNOVATION </a:t>
            </a:r>
            <a:br>
              <a:rPr lang="fr-FR" sz="1700" spc="-50" dirty="0">
                <a:solidFill>
                  <a:prstClr val="black">
                    <a:lumMod val="65000"/>
                    <a:lumOff val="35000"/>
                  </a:prstClr>
                </a:solidFill>
                <a:latin typeface="Franklin Gothic Medium Cond" panose="020B0606030402020204" pitchFamily="34" charset="0"/>
              </a:rPr>
            </a:br>
            <a:r>
              <a:rPr lang="fr-FR" sz="1400" spc="-50" dirty="0">
                <a:solidFill>
                  <a:prstClr val="black">
                    <a:lumMod val="65000"/>
                    <a:lumOff val="35000"/>
                  </a:prstClr>
                </a:solidFill>
                <a:latin typeface="Franklin Gothic Medium Cond" panose="020B0606030402020204" pitchFamily="34" charset="0"/>
              </a:rPr>
              <a:t>(</a:t>
            </a:r>
            <a:r>
              <a:rPr lang="fr-FR" sz="1400" dirty="0">
                <a:solidFill>
                  <a:prstClr val="black">
                    <a:lumMod val="65000"/>
                    <a:lumOff val="35000"/>
                  </a:prstClr>
                </a:solidFill>
                <a:latin typeface="Franklin Gothic Medium Cond" panose="020B0606030402020204" pitchFamily="34" charset="0"/>
              </a:rPr>
              <a:t>EN NOMBRE DE BREVETS DÉPOSÉS – OEB 2024)</a:t>
            </a:r>
          </a:p>
        </p:txBody>
      </p:sp>
      <p:pic>
        <p:nvPicPr>
          <p:cNvPr id="60" name="Image 59">
            <a:extLst>
              <a:ext uri="{FF2B5EF4-FFF2-40B4-BE49-F238E27FC236}">
                <a16:creationId xmlns:a16="http://schemas.microsoft.com/office/drawing/2014/main" id="{A3E0330F-EEA8-DE8B-7526-885D9DB4086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35587" y="4166388"/>
            <a:ext cx="620799" cy="620799"/>
          </a:xfrm>
          <a:prstGeom prst="rect">
            <a:avLst/>
          </a:prstGeom>
        </p:spPr>
      </p:pic>
      <p:cxnSp>
        <p:nvCxnSpPr>
          <p:cNvPr id="61" name="Connecteur droit 60">
            <a:extLst>
              <a:ext uri="{FF2B5EF4-FFF2-40B4-BE49-F238E27FC236}">
                <a16:creationId xmlns:a16="http://schemas.microsoft.com/office/drawing/2014/main" id="{AF53BFB8-4DB9-386C-70F2-E21956C131F4}"/>
              </a:ext>
            </a:extLst>
          </p:cNvPr>
          <p:cNvCxnSpPr>
            <a:cxnSpLocks/>
          </p:cNvCxnSpPr>
          <p:nvPr/>
        </p:nvCxnSpPr>
        <p:spPr>
          <a:xfrm>
            <a:off x="3710939" y="3090745"/>
            <a:ext cx="0" cy="887215"/>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1019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s.communication\Documents\PHOTOS\GRENOBLE ENVIRONNEMENT © Pierre Jayet-6.JPG">
            <a:extLst>
              <a:ext uri="{FF2B5EF4-FFF2-40B4-BE49-F238E27FC236}">
                <a16:creationId xmlns:a16="http://schemas.microsoft.com/office/drawing/2014/main" id="{9F34B828-27B9-6916-FB59-0AB240642192}"/>
              </a:ext>
            </a:extLst>
          </p:cNvPr>
          <p:cNvPicPr>
            <a:picLocks noChangeAspect="1" noChangeArrowheads="1"/>
          </p:cNvPicPr>
          <p:nvPr/>
        </p:nvPicPr>
        <p:blipFill rotWithShape="1">
          <a:blip r:embed="rId3" cstate="print"/>
          <a:srcRect t="816" r="1597" b="8721"/>
          <a:stretch/>
        </p:blipFill>
        <p:spPr bwMode="auto">
          <a:xfrm>
            <a:off x="0" y="0"/>
            <a:ext cx="12192000" cy="6893267"/>
          </a:xfrm>
          <a:prstGeom prst="rect">
            <a:avLst/>
          </a:prstGeom>
          <a:noFill/>
        </p:spPr>
      </p:pic>
      <p:sp>
        <p:nvSpPr>
          <p:cNvPr id="2" name="Espace réservé du numéro de diapositive 1"/>
          <p:cNvSpPr>
            <a:spLocks noGrp="1"/>
          </p:cNvSpPr>
          <p:nvPr>
            <p:ph type="sldNum" sz="quarter" idx="12"/>
          </p:nvPr>
        </p:nvSpPr>
        <p:spPr/>
        <p:txBody>
          <a:bodyPr/>
          <a:lstStyle/>
          <a:p>
            <a:fld id="{6DC427A6-D35E-444B-8C62-D5BB3FEDA9C7}" type="slidenum">
              <a:rPr lang="fr-FR" smtClean="0"/>
              <a:t>2</a:t>
            </a:fld>
            <a:endParaRPr lang="fr-FR" dirty="0"/>
          </a:p>
        </p:txBody>
      </p:sp>
      <p:sp>
        <p:nvSpPr>
          <p:cNvPr id="10" name="Rectangle 9"/>
          <p:cNvSpPr/>
          <p:nvPr/>
        </p:nvSpPr>
        <p:spPr>
          <a:xfrm>
            <a:off x="0" y="-1"/>
            <a:ext cx="12192000" cy="125816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dirty="0"/>
          </a:p>
        </p:txBody>
      </p:sp>
      <p:sp>
        <p:nvSpPr>
          <p:cNvPr id="8" name="Rectangle 6"/>
          <p:cNvSpPr txBox="1">
            <a:spLocks/>
          </p:cNvSpPr>
          <p:nvPr/>
        </p:nvSpPr>
        <p:spPr>
          <a:xfrm>
            <a:off x="544098" y="239157"/>
            <a:ext cx="9032787" cy="95270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numCol="1"/>
          <a:lstStyle>
            <a:lvl1pPr algn="ctr" defTabSz="457200" rtl="0" eaLnBrk="1" fontAlgn="base" hangingPunct="1">
              <a:spcBef>
                <a:spcPct val="0"/>
              </a:spcBef>
              <a:spcAft>
                <a:spcPct val="0"/>
              </a:spcAft>
              <a:defRPr sz="4400">
                <a:solidFill>
                  <a:srgbClr val="000000"/>
                </a:solidFill>
                <a:latin typeface="+mj-lt"/>
                <a:ea typeface="+mj-ea"/>
                <a:cs typeface="+mj-cs"/>
                <a:sym typeface="Calibri" charset="0"/>
              </a:defRPr>
            </a:lvl1pPr>
            <a:lvl2pPr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charset="0"/>
              </a:defRPr>
            </a:lvl2pPr>
            <a:lvl3pPr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charset="0"/>
              </a:defRPr>
            </a:lvl3pPr>
            <a:lvl4pPr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charset="0"/>
              </a:defRPr>
            </a:lvl4pPr>
            <a:lvl5pPr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charset="0"/>
              </a:defRPr>
            </a:lvl5pPr>
            <a:lvl6pPr marL="457200"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pitchFamily="-108" charset="0"/>
              </a:defRPr>
            </a:lvl6pPr>
            <a:lvl7pPr marL="914400"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pitchFamily="-108" charset="0"/>
              </a:defRPr>
            </a:lvl7pPr>
            <a:lvl8pPr marL="1371600"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pitchFamily="-108" charset="0"/>
              </a:defRPr>
            </a:lvl8pPr>
            <a:lvl9pPr marL="1828800" algn="ctr" defTabSz="457200" rtl="0" eaLnBrk="1" fontAlgn="base" hangingPunct="1">
              <a:spcBef>
                <a:spcPct val="0"/>
              </a:spcBef>
              <a:spcAft>
                <a:spcPct val="0"/>
              </a:spcAft>
              <a:defRPr sz="4400">
                <a:solidFill>
                  <a:srgbClr val="000000"/>
                </a:solidFill>
                <a:latin typeface="Calibri" pitchFamily="-108" charset="0"/>
                <a:ea typeface="Calibri" pitchFamily="-108" charset="0"/>
                <a:cs typeface="Calibri" pitchFamily="-108" charset="0"/>
                <a:sym typeface="Calibri" pitchFamily="-108" charset="0"/>
              </a:defRPr>
            </a:lvl9pPr>
          </a:lstStyle>
          <a:p>
            <a:pPr algn="l">
              <a:lnSpc>
                <a:spcPts val="4000"/>
              </a:lnSpc>
            </a:pPr>
            <a:r>
              <a:rPr lang="fr-FR" altLang="fr-FR" kern="200" dirty="0">
                <a:solidFill>
                  <a:srgbClr val="FF4713"/>
                </a:solidFill>
                <a:latin typeface="Franklin Gothic Demi Cond" panose="020B0706030402020204" pitchFamily="34" charset="0"/>
                <a:ea typeface="Arial" charset="0"/>
                <a:cs typeface="Arial" charset="0"/>
                <a:sym typeface="Arial Narrow" charset="0"/>
              </a:rPr>
              <a:t>INVEST IN GRENOBLE ALPES  </a:t>
            </a:r>
          </a:p>
        </p:txBody>
      </p:sp>
    </p:spTree>
    <p:extLst>
      <p:ext uri="{BB962C8B-B14F-4D97-AF65-F5344CB8AC3E}">
        <p14:creationId xmlns:p14="http://schemas.microsoft.com/office/powerpoint/2010/main" val="470783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re 19"/>
          <p:cNvSpPr>
            <a:spLocks noGrp="1"/>
          </p:cNvSpPr>
          <p:nvPr>
            <p:ph type="title"/>
          </p:nvPr>
        </p:nvSpPr>
        <p:spPr/>
        <p:txBody>
          <a:bodyPr/>
          <a:lstStyle/>
          <a:p>
            <a:r>
              <a:rPr lang="en-US" b="0" dirty="0">
                <a:latin typeface="Franklin Gothic Demi Cond" panose="020B0706030402020204" pitchFamily="34" charset="0"/>
              </a:rPr>
              <a:t>GRENOBLE ALPES </a:t>
            </a:r>
            <a:r>
              <a:rPr lang="en-US" b="0" dirty="0"/>
              <a:t>A la pointe de la recherche</a:t>
            </a:r>
            <a:endParaRPr lang="fr-FR" b="0" dirty="0"/>
          </a:p>
        </p:txBody>
      </p:sp>
      <p:sp>
        <p:nvSpPr>
          <p:cNvPr id="2" name="ZoneTexte 1">
            <a:extLst>
              <a:ext uri="{FF2B5EF4-FFF2-40B4-BE49-F238E27FC236}">
                <a16:creationId xmlns:a16="http://schemas.microsoft.com/office/drawing/2014/main" id="{A9A34588-FFF4-9690-5637-2A12111E6860}"/>
              </a:ext>
            </a:extLst>
          </p:cNvPr>
          <p:cNvSpPr txBox="1"/>
          <p:nvPr/>
        </p:nvSpPr>
        <p:spPr>
          <a:xfrm>
            <a:off x="3868792" y="1284915"/>
            <a:ext cx="3351890" cy="767745"/>
          </a:xfrm>
          <a:prstGeom prst="rect">
            <a:avLst/>
          </a:prstGeom>
          <a:solidFill>
            <a:srgbClr val="000000">
              <a:alpha val="30196"/>
            </a:srgbClr>
          </a:solidFill>
        </p:spPr>
        <p:txBody>
          <a:bodyPr wrap="square" lIns="24000" tIns="14400" rIns="24000" bIns="14400" numCol="1">
            <a:spAutoFit/>
          </a:bodyPr>
          <a:lstStyle>
            <a:defPPr>
              <a:defRPr lang="fr-FR" altLang="fr-FR"/>
            </a:defPPr>
            <a:lvl1pPr>
              <a:defRPr sz="2400" b="1">
                <a:solidFill>
                  <a:srgbClr val="0390CE"/>
                </a:solidFill>
                <a:latin typeface="Avenir LT Std 55 Roman" panose="020B0503020203020204" pitchFamily="34" charset="0"/>
                <a:cs typeface="Arial" pitchFamily="34" charset="0"/>
              </a:defRPr>
            </a:lvl1pPr>
          </a:lstStyle>
          <a:p>
            <a:pPr algn="ct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30,000 EMPLOIS  EN R&amp;D DANS UN RAYON DE 20KM</a:t>
            </a:r>
            <a:endParaRPr lang="fr-FR" altLang="fr-FR" dirty="0">
              <a:solidFill>
                <a:schemeClr val="bg1"/>
              </a:solidFill>
              <a:effectLst>
                <a:outerShdw blurRad="38100" dist="38100" dir="2700000" algn="tl">
                  <a:srgbClr val="000000">
                    <a:alpha val="43137"/>
                  </a:srgbClr>
                </a:outerShdw>
              </a:effectLst>
              <a:latin typeface="Franklin Gothic Medium Cond" panose="020B0606030402020204" pitchFamily="34" charset="0"/>
            </a:endParaRPr>
          </a:p>
        </p:txBody>
      </p:sp>
      <p:sp>
        <p:nvSpPr>
          <p:cNvPr id="24" name="Rectangle 23">
            <a:extLst>
              <a:ext uri="{FF2B5EF4-FFF2-40B4-BE49-F238E27FC236}">
                <a16:creationId xmlns:a16="http://schemas.microsoft.com/office/drawing/2014/main" id="{E10C3776-3E2D-2377-542F-A9F9503198F6}"/>
              </a:ext>
            </a:extLst>
          </p:cNvPr>
          <p:cNvSpPr/>
          <p:nvPr/>
        </p:nvSpPr>
        <p:spPr>
          <a:xfrm>
            <a:off x="9353160" y="3155588"/>
            <a:ext cx="2105457" cy="1013774"/>
          </a:xfrm>
          <a:prstGeom prst="rect">
            <a:avLst/>
          </a:prstGeom>
          <a:solidFill>
            <a:schemeClr val="tx1">
              <a:alpha val="22000"/>
            </a:schemeClr>
          </a:solidFill>
        </p:spPr>
        <p:txBody>
          <a:bodyPr wrap="square" lIns="24000" tIns="14400" rIns="24000" bIns="14400" numCol="1">
            <a:spAutoFit/>
          </a:bodyPr>
          <a:lstStyle/>
          <a:p>
            <a:pPr algn="ctr"/>
            <a:r>
              <a:rPr lang="en-US" sz="2133" b="1" dirty="0">
                <a:solidFill>
                  <a:srgbClr val="FD2A00"/>
                </a:solidFill>
                <a:effectLst>
                  <a:outerShdw blurRad="38100" dist="38100" dir="2700000" algn="tl">
                    <a:srgbClr val="000000">
                      <a:alpha val="43137"/>
                    </a:srgbClr>
                  </a:outerShdw>
                </a:effectLst>
                <a:latin typeface="Franklin Gothic Medium Cond" panose="020B0606030402020204" pitchFamily="34" charset="0"/>
                <a:cs typeface="Arial" pitchFamily="34" charset="0"/>
              </a:rPr>
              <a:t>15,000 EMPLOI  DANS DES CENTRES DE R&amp;D PRIVES</a:t>
            </a:r>
          </a:p>
        </p:txBody>
      </p:sp>
      <p:sp>
        <p:nvSpPr>
          <p:cNvPr id="26" name="Rectangle 25">
            <a:extLst>
              <a:ext uri="{FF2B5EF4-FFF2-40B4-BE49-F238E27FC236}">
                <a16:creationId xmlns:a16="http://schemas.microsoft.com/office/drawing/2014/main" id="{91B52E4B-241B-6AE9-C1C5-8CC67D20444B}"/>
              </a:ext>
            </a:extLst>
          </p:cNvPr>
          <p:cNvSpPr/>
          <p:nvPr/>
        </p:nvSpPr>
        <p:spPr>
          <a:xfrm>
            <a:off x="262800" y="4340380"/>
            <a:ext cx="2653154" cy="1033162"/>
          </a:xfrm>
          <a:prstGeom prst="rect">
            <a:avLst/>
          </a:prstGeom>
          <a:solidFill>
            <a:schemeClr val="tx1">
              <a:alpha val="31000"/>
            </a:schemeClr>
          </a:solidFill>
        </p:spPr>
        <p:txBody>
          <a:bodyPr wrap="square" lIns="24000" tIns="24000" rIns="24000" bIns="24000" numCol="1">
            <a:spAutoFit/>
          </a:bodyPr>
          <a:lstStyle/>
          <a:p>
            <a:pPr algn="ctr"/>
            <a:r>
              <a:rPr lang="en-US" sz="2133" b="1" dirty="0">
                <a:solidFill>
                  <a:srgbClr val="00B0F0"/>
                </a:solidFill>
                <a:effectLst>
                  <a:outerShdw blurRad="38100" dist="38100" dir="2700000" algn="tl">
                    <a:srgbClr val="000000">
                      <a:alpha val="43137"/>
                    </a:srgbClr>
                  </a:outerShdw>
                </a:effectLst>
                <a:latin typeface="Franklin Gothic Medium Cond" panose="020B0606030402020204" pitchFamily="34" charset="0"/>
                <a:cs typeface="Arial" pitchFamily="34" charset="0"/>
              </a:rPr>
              <a:t>15,000 EMPLOIS DANS DES LABORATOIRES PUBLICS DE RECHERCHE</a:t>
            </a:r>
          </a:p>
        </p:txBody>
      </p:sp>
      <p:sp>
        <p:nvSpPr>
          <p:cNvPr id="30" name="Ellipse 29">
            <a:extLst>
              <a:ext uri="{FF2B5EF4-FFF2-40B4-BE49-F238E27FC236}">
                <a16:creationId xmlns:a16="http://schemas.microsoft.com/office/drawing/2014/main" id="{44E23B55-CA41-90E7-6333-788524FC319E}"/>
              </a:ext>
            </a:extLst>
          </p:cNvPr>
          <p:cNvSpPr/>
          <p:nvPr/>
        </p:nvSpPr>
        <p:spPr>
          <a:xfrm>
            <a:off x="3570821" y="6235935"/>
            <a:ext cx="575999" cy="576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nvGrpSpPr>
          <p:cNvPr id="53" name="Groupe 52">
            <a:extLst>
              <a:ext uri="{FF2B5EF4-FFF2-40B4-BE49-F238E27FC236}">
                <a16:creationId xmlns:a16="http://schemas.microsoft.com/office/drawing/2014/main" id="{39A732CA-3622-6773-A8B4-F947747829F1}"/>
              </a:ext>
            </a:extLst>
          </p:cNvPr>
          <p:cNvGrpSpPr/>
          <p:nvPr/>
        </p:nvGrpSpPr>
        <p:grpSpPr>
          <a:xfrm>
            <a:off x="8409082" y="3533043"/>
            <a:ext cx="575998" cy="576000"/>
            <a:chOff x="10009328" y="1554041"/>
            <a:chExt cx="720078" cy="666994"/>
          </a:xfrm>
        </p:grpSpPr>
        <p:sp>
          <p:nvSpPr>
            <p:cNvPr id="57" name="Ellipse 56">
              <a:extLst>
                <a:ext uri="{FF2B5EF4-FFF2-40B4-BE49-F238E27FC236}">
                  <a16:creationId xmlns:a16="http://schemas.microsoft.com/office/drawing/2014/main" id="{69B1275D-7BD1-5A7A-BA23-7B8C8EA53385}"/>
                </a:ext>
              </a:extLst>
            </p:cNvPr>
            <p:cNvSpPr/>
            <p:nvPr/>
          </p:nvSpPr>
          <p:spPr>
            <a:xfrm>
              <a:off x="10009328" y="1554041"/>
              <a:ext cx="720078"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58" name="Image 57">
              <a:extLst>
                <a:ext uri="{FF2B5EF4-FFF2-40B4-BE49-F238E27FC236}">
                  <a16:creationId xmlns:a16="http://schemas.microsoft.com/office/drawing/2014/main" id="{1A7626EB-7CC2-8B9C-8052-6ACE5523F18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055774" y="1820065"/>
              <a:ext cx="651772" cy="193770"/>
            </a:xfrm>
            <a:prstGeom prst="rect">
              <a:avLst/>
            </a:prstGeom>
            <a:ln w="15875">
              <a:noFill/>
            </a:ln>
          </p:spPr>
        </p:pic>
      </p:grpSp>
      <p:grpSp>
        <p:nvGrpSpPr>
          <p:cNvPr id="59" name="Groupe 58">
            <a:extLst>
              <a:ext uri="{FF2B5EF4-FFF2-40B4-BE49-F238E27FC236}">
                <a16:creationId xmlns:a16="http://schemas.microsoft.com/office/drawing/2014/main" id="{6B819762-FDC5-9E9A-E3B1-FF60A77F0055}"/>
              </a:ext>
            </a:extLst>
          </p:cNvPr>
          <p:cNvGrpSpPr/>
          <p:nvPr/>
        </p:nvGrpSpPr>
        <p:grpSpPr>
          <a:xfrm>
            <a:off x="8171996" y="2872077"/>
            <a:ext cx="576000" cy="576000"/>
            <a:chOff x="9785691" y="312939"/>
            <a:chExt cx="720080" cy="666994"/>
          </a:xfrm>
        </p:grpSpPr>
        <p:sp>
          <p:nvSpPr>
            <p:cNvPr id="63" name="Ellipse 62">
              <a:extLst>
                <a:ext uri="{FF2B5EF4-FFF2-40B4-BE49-F238E27FC236}">
                  <a16:creationId xmlns:a16="http://schemas.microsoft.com/office/drawing/2014/main" id="{BB560F7D-70CF-44FE-0D6E-23DB4E682B77}"/>
                </a:ext>
              </a:extLst>
            </p:cNvPr>
            <p:cNvSpPr/>
            <p:nvPr/>
          </p:nvSpPr>
          <p:spPr>
            <a:xfrm>
              <a:off x="9785691" y="312939"/>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64" name="Image 63">
              <a:extLst>
                <a:ext uri="{FF2B5EF4-FFF2-40B4-BE49-F238E27FC236}">
                  <a16:creationId xmlns:a16="http://schemas.microsoft.com/office/drawing/2014/main" id="{B6B76957-C2A0-D18D-1A9D-F0E68081FE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3434" y="508600"/>
              <a:ext cx="632578" cy="300030"/>
            </a:xfrm>
            <a:prstGeom prst="rect">
              <a:avLst/>
            </a:prstGeom>
            <a:ln w="15875">
              <a:noFill/>
            </a:ln>
          </p:spPr>
        </p:pic>
      </p:grpSp>
      <p:grpSp>
        <p:nvGrpSpPr>
          <p:cNvPr id="65" name="Groupe 64">
            <a:extLst>
              <a:ext uri="{FF2B5EF4-FFF2-40B4-BE49-F238E27FC236}">
                <a16:creationId xmlns:a16="http://schemas.microsoft.com/office/drawing/2014/main" id="{09BD79AA-E721-B3A1-32E9-E4DD2992C5E9}"/>
              </a:ext>
            </a:extLst>
          </p:cNvPr>
          <p:cNvGrpSpPr/>
          <p:nvPr/>
        </p:nvGrpSpPr>
        <p:grpSpPr>
          <a:xfrm>
            <a:off x="1879125" y="2491926"/>
            <a:ext cx="576000" cy="576000"/>
            <a:chOff x="10154448" y="664005"/>
            <a:chExt cx="720080" cy="666994"/>
          </a:xfrm>
        </p:grpSpPr>
        <p:sp>
          <p:nvSpPr>
            <p:cNvPr id="75" name="Ellipse 74">
              <a:extLst>
                <a:ext uri="{FF2B5EF4-FFF2-40B4-BE49-F238E27FC236}">
                  <a16:creationId xmlns:a16="http://schemas.microsoft.com/office/drawing/2014/main" id="{3A7BDD41-534C-84B1-0800-179C46831A87}"/>
                </a:ext>
              </a:extLst>
            </p:cNvPr>
            <p:cNvSpPr/>
            <p:nvPr/>
          </p:nvSpPr>
          <p:spPr>
            <a:xfrm>
              <a:off x="10154448" y="664005"/>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76" name="Image 75">
              <a:extLst>
                <a:ext uri="{FF2B5EF4-FFF2-40B4-BE49-F238E27FC236}">
                  <a16:creationId xmlns:a16="http://schemas.microsoft.com/office/drawing/2014/main" id="{0BE1EA52-D307-693F-2316-14690DA7566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268752" y="786623"/>
              <a:ext cx="490773" cy="421758"/>
            </a:xfrm>
            <a:prstGeom prst="rect">
              <a:avLst/>
            </a:prstGeom>
            <a:ln w="15875">
              <a:noFill/>
            </a:ln>
          </p:spPr>
        </p:pic>
      </p:grpSp>
      <p:grpSp>
        <p:nvGrpSpPr>
          <p:cNvPr id="77" name="Groupe 76">
            <a:extLst>
              <a:ext uri="{FF2B5EF4-FFF2-40B4-BE49-F238E27FC236}">
                <a16:creationId xmlns:a16="http://schemas.microsoft.com/office/drawing/2014/main" id="{00F5F473-4BBF-6950-7E30-27EDFCF94828}"/>
              </a:ext>
            </a:extLst>
          </p:cNvPr>
          <p:cNvGrpSpPr/>
          <p:nvPr/>
        </p:nvGrpSpPr>
        <p:grpSpPr>
          <a:xfrm>
            <a:off x="3598087" y="3025746"/>
            <a:ext cx="576000" cy="576000"/>
            <a:chOff x="9637584" y="2800320"/>
            <a:chExt cx="720080" cy="666994"/>
          </a:xfrm>
        </p:grpSpPr>
        <p:sp>
          <p:nvSpPr>
            <p:cNvPr id="78" name="Ellipse 77">
              <a:extLst>
                <a:ext uri="{FF2B5EF4-FFF2-40B4-BE49-F238E27FC236}">
                  <a16:creationId xmlns:a16="http://schemas.microsoft.com/office/drawing/2014/main" id="{154A6159-E5CF-C605-6902-5624E6C551E6}"/>
                </a:ext>
              </a:extLst>
            </p:cNvPr>
            <p:cNvSpPr/>
            <p:nvPr/>
          </p:nvSpPr>
          <p:spPr>
            <a:xfrm>
              <a:off x="9637584" y="2800320"/>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79" name="Image 78">
              <a:extLst>
                <a:ext uri="{FF2B5EF4-FFF2-40B4-BE49-F238E27FC236}">
                  <a16:creationId xmlns:a16="http://schemas.microsoft.com/office/drawing/2014/main" id="{B8676550-A5B3-9422-CBAB-1244AB42C122}"/>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l="19455" r="19455"/>
            <a:stretch/>
          </p:blipFill>
          <p:spPr>
            <a:xfrm>
              <a:off x="9746734" y="2898782"/>
              <a:ext cx="504849" cy="471632"/>
            </a:xfrm>
            <a:prstGeom prst="rect">
              <a:avLst/>
            </a:prstGeom>
            <a:ln w="15875">
              <a:noFill/>
            </a:ln>
          </p:spPr>
        </p:pic>
      </p:grpSp>
      <p:grpSp>
        <p:nvGrpSpPr>
          <p:cNvPr id="80" name="Groupe 79">
            <a:extLst>
              <a:ext uri="{FF2B5EF4-FFF2-40B4-BE49-F238E27FC236}">
                <a16:creationId xmlns:a16="http://schemas.microsoft.com/office/drawing/2014/main" id="{34009275-89D4-8D52-5A90-3D8D7FE7645A}"/>
              </a:ext>
            </a:extLst>
          </p:cNvPr>
          <p:cNvGrpSpPr/>
          <p:nvPr/>
        </p:nvGrpSpPr>
        <p:grpSpPr>
          <a:xfrm>
            <a:off x="5519134" y="6258134"/>
            <a:ext cx="576000" cy="562593"/>
            <a:chOff x="10069645" y="3716529"/>
            <a:chExt cx="720080" cy="666994"/>
          </a:xfrm>
        </p:grpSpPr>
        <p:sp>
          <p:nvSpPr>
            <p:cNvPr id="81" name="Ellipse 80">
              <a:extLst>
                <a:ext uri="{FF2B5EF4-FFF2-40B4-BE49-F238E27FC236}">
                  <a16:creationId xmlns:a16="http://schemas.microsoft.com/office/drawing/2014/main" id="{924EE796-DD86-3E33-EAD7-7DAA5694D6F0}"/>
                </a:ext>
              </a:extLst>
            </p:cNvPr>
            <p:cNvSpPr/>
            <p:nvPr/>
          </p:nvSpPr>
          <p:spPr>
            <a:xfrm>
              <a:off x="10069645" y="3716529"/>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82" name="Image 81">
              <a:extLst>
                <a:ext uri="{FF2B5EF4-FFF2-40B4-BE49-F238E27FC236}">
                  <a16:creationId xmlns:a16="http://schemas.microsoft.com/office/drawing/2014/main" id="{2EF57126-A8C2-7CF5-7F11-6F74CCEEBB9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148047" y="3906733"/>
              <a:ext cx="581643" cy="248045"/>
            </a:xfrm>
            <a:prstGeom prst="rect">
              <a:avLst/>
            </a:prstGeom>
            <a:ln w="15875">
              <a:noFill/>
            </a:ln>
          </p:spPr>
        </p:pic>
      </p:grpSp>
      <p:grpSp>
        <p:nvGrpSpPr>
          <p:cNvPr id="83" name="Groupe 82">
            <a:extLst>
              <a:ext uri="{FF2B5EF4-FFF2-40B4-BE49-F238E27FC236}">
                <a16:creationId xmlns:a16="http://schemas.microsoft.com/office/drawing/2014/main" id="{F9638A20-9A7C-4A95-5222-76B945564FC2}"/>
              </a:ext>
            </a:extLst>
          </p:cNvPr>
          <p:cNvGrpSpPr/>
          <p:nvPr/>
        </p:nvGrpSpPr>
        <p:grpSpPr>
          <a:xfrm>
            <a:off x="3259674" y="5711482"/>
            <a:ext cx="576000" cy="576000"/>
            <a:chOff x="9460991" y="3949928"/>
            <a:chExt cx="720080" cy="666994"/>
          </a:xfrm>
        </p:grpSpPr>
        <p:sp>
          <p:nvSpPr>
            <p:cNvPr id="87" name="Ellipse 86">
              <a:extLst>
                <a:ext uri="{FF2B5EF4-FFF2-40B4-BE49-F238E27FC236}">
                  <a16:creationId xmlns:a16="http://schemas.microsoft.com/office/drawing/2014/main" id="{885A9F54-719C-7B37-A299-04A8E3E59FD9}"/>
                </a:ext>
              </a:extLst>
            </p:cNvPr>
            <p:cNvSpPr/>
            <p:nvPr/>
          </p:nvSpPr>
          <p:spPr>
            <a:xfrm>
              <a:off x="9460991" y="3949928"/>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88" name="Image 87">
              <a:extLst>
                <a:ext uri="{FF2B5EF4-FFF2-40B4-BE49-F238E27FC236}">
                  <a16:creationId xmlns:a16="http://schemas.microsoft.com/office/drawing/2014/main" id="{5999FC88-4811-EF46-0BFA-CB1BE01EC86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595823" y="4046360"/>
              <a:ext cx="502039" cy="502039"/>
            </a:xfrm>
            <a:prstGeom prst="rect">
              <a:avLst/>
            </a:prstGeom>
            <a:ln w="15875">
              <a:noFill/>
            </a:ln>
          </p:spPr>
        </p:pic>
      </p:grpSp>
      <p:sp>
        <p:nvSpPr>
          <p:cNvPr id="89" name="Ellipse 88">
            <a:extLst>
              <a:ext uri="{FF2B5EF4-FFF2-40B4-BE49-F238E27FC236}">
                <a16:creationId xmlns:a16="http://schemas.microsoft.com/office/drawing/2014/main" id="{23F5B544-52CF-B30A-F0CB-0E11082F652B}"/>
              </a:ext>
            </a:extLst>
          </p:cNvPr>
          <p:cNvSpPr/>
          <p:nvPr/>
        </p:nvSpPr>
        <p:spPr>
          <a:xfrm>
            <a:off x="7401518" y="4078036"/>
            <a:ext cx="576000" cy="576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nvGrpSpPr>
          <p:cNvPr id="90" name="Groupe 89">
            <a:extLst>
              <a:ext uri="{FF2B5EF4-FFF2-40B4-BE49-F238E27FC236}">
                <a16:creationId xmlns:a16="http://schemas.microsoft.com/office/drawing/2014/main" id="{9487FFC0-26C1-725F-1599-45554BAEAAF5}"/>
              </a:ext>
            </a:extLst>
          </p:cNvPr>
          <p:cNvGrpSpPr/>
          <p:nvPr/>
        </p:nvGrpSpPr>
        <p:grpSpPr>
          <a:xfrm>
            <a:off x="3915930" y="3539043"/>
            <a:ext cx="576000" cy="576000"/>
            <a:chOff x="10289495" y="2139724"/>
            <a:chExt cx="846978" cy="828261"/>
          </a:xfrm>
        </p:grpSpPr>
        <p:sp>
          <p:nvSpPr>
            <p:cNvPr id="91" name="Ellipse 90">
              <a:extLst>
                <a:ext uri="{FF2B5EF4-FFF2-40B4-BE49-F238E27FC236}">
                  <a16:creationId xmlns:a16="http://schemas.microsoft.com/office/drawing/2014/main" id="{6A50A21D-D0DE-2E35-E5F8-7A919524F16F}"/>
                </a:ext>
              </a:extLst>
            </p:cNvPr>
            <p:cNvSpPr/>
            <p:nvPr/>
          </p:nvSpPr>
          <p:spPr>
            <a:xfrm>
              <a:off x="10289495" y="2139724"/>
              <a:ext cx="846978" cy="828261"/>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92" name="Image 91">
              <a:extLst>
                <a:ext uri="{FF2B5EF4-FFF2-40B4-BE49-F238E27FC236}">
                  <a16:creationId xmlns:a16="http://schemas.microsoft.com/office/drawing/2014/main" id="{99D9A9D6-4EA0-2B5F-4AD3-DD5377FCF4E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7354" t="34492" r="3477" b="34492"/>
            <a:stretch/>
          </p:blipFill>
          <p:spPr>
            <a:xfrm>
              <a:off x="10407834" y="2420888"/>
              <a:ext cx="644886" cy="224308"/>
            </a:xfrm>
            <a:prstGeom prst="rect">
              <a:avLst/>
            </a:prstGeom>
            <a:ln w="15875">
              <a:noFill/>
            </a:ln>
          </p:spPr>
        </p:pic>
      </p:grpSp>
      <p:grpSp>
        <p:nvGrpSpPr>
          <p:cNvPr id="93" name="Groupe 92">
            <a:extLst>
              <a:ext uri="{FF2B5EF4-FFF2-40B4-BE49-F238E27FC236}">
                <a16:creationId xmlns:a16="http://schemas.microsoft.com/office/drawing/2014/main" id="{E6BC52F6-7C89-FBB6-79B6-76819ED09BF4}"/>
              </a:ext>
            </a:extLst>
          </p:cNvPr>
          <p:cNvGrpSpPr/>
          <p:nvPr/>
        </p:nvGrpSpPr>
        <p:grpSpPr>
          <a:xfrm>
            <a:off x="3315876" y="4630444"/>
            <a:ext cx="576000" cy="576000"/>
            <a:chOff x="10110523" y="2133908"/>
            <a:chExt cx="720080" cy="666994"/>
          </a:xfrm>
        </p:grpSpPr>
        <p:sp>
          <p:nvSpPr>
            <p:cNvPr id="94" name="Ellipse 93">
              <a:extLst>
                <a:ext uri="{FF2B5EF4-FFF2-40B4-BE49-F238E27FC236}">
                  <a16:creationId xmlns:a16="http://schemas.microsoft.com/office/drawing/2014/main" id="{7E2516A3-1153-00FC-B43D-998022320C0F}"/>
                </a:ext>
              </a:extLst>
            </p:cNvPr>
            <p:cNvSpPr/>
            <p:nvPr/>
          </p:nvSpPr>
          <p:spPr>
            <a:xfrm>
              <a:off x="10110523" y="2133908"/>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95" name="Image 94">
              <a:extLst>
                <a:ext uri="{FF2B5EF4-FFF2-40B4-BE49-F238E27FC236}">
                  <a16:creationId xmlns:a16="http://schemas.microsoft.com/office/drawing/2014/main" id="{77CC94EC-3440-8CD1-D454-8639A0F850C4}"/>
                </a:ext>
              </a:extLst>
            </p:cNvPr>
            <p:cNvPicPr>
              <a:picLocks noChangeAspect="1"/>
            </p:cNvPicPr>
            <p:nvPr/>
          </p:nvPicPr>
          <p:blipFill rotWithShape="1">
            <a:blip r:embed="rId9" cstate="print">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a:xfrm>
              <a:off x="10250169" y="2234417"/>
              <a:ext cx="465973" cy="465973"/>
            </a:xfrm>
            <a:prstGeom prst="rect">
              <a:avLst/>
            </a:prstGeom>
            <a:ln w="15875">
              <a:noFill/>
            </a:ln>
          </p:spPr>
        </p:pic>
      </p:grpSp>
      <p:grpSp>
        <p:nvGrpSpPr>
          <p:cNvPr id="96" name="Groupe 95">
            <a:extLst>
              <a:ext uri="{FF2B5EF4-FFF2-40B4-BE49-F238E27FC236}">
                <a16:creationId xmlns:a16="http://schemas.microsoft.com/office/drawing/2014/main" id="{F6BF4BB8-C2EC-813B-8189-C1239A5E87A2}"/>
              </a:ext>
            </a:extLst>
          </p:cNvPr>
          <p:cNvGrpSpPr/>
          <p:nvPr/>
        </p:nvGrpSpPr>
        <p:grpSpPr>
          <a:xfrm>
            <a:off x="1583447" y="3025746"/>
            <a:ext cx="576000" cy="576000"/>
            <a:chOff x="10260632" y="2617990"/>
            <a:chExt cx="720080" cy="666994"/>
          </a:xfrm>
        </p:grpSpPr>
        <p:sp>
          <p:nvSpPr>
            <p:cNvPr id="98" name="Ellipse 97">
              <a:extLst>
                <a:ext uri="{FF2B5EF4-FFF2-40B4-BE49-F238E27FC236}">
                  <a16:creationId xmlns:a16="http://schemas.microsoft.com/office/drawing/2014/main" id="{590F7DC3-7065-21E9-A644-2EA1D4252E88}"/>
                </a:ext>
              </a:extLst>
            </p:cNvPr>
            <p:cNvSpPr/>
            <p:nvPr/>
          </p:nvSpPr>
          <p:spPr>
            <a:xfrm>
              <a:off x="10260632" y="2617990"/>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02" name="Image 101">
              <a:extLst>
                <a:ext uri="{FF2B5EF4-FFF2-40B4-BE49-F238E27FC236}">
                  <a16:creationId xmlns:a16="http://schemas.microsoft.com/office/drawing/2014/main" id="{D55DAE99-BC89-EAE9-982C-68EF54C1825D}"/>
                </a:ext>
              </a:extLst>
            </p:cNvPr>
            <p:cNvPicPr>
              <a:picLocks noChangeAspect="1"/>
            </p:cNvPicPr>
            <p:nvPr/>
          </p:nvPicPr>
          <p:blipFill rotWithShape="1">
            <a:blip r:embed="rId10" cstate="print">
              <a:clrChange>
                <a:clrFrom>
                  <a:srgbClr val="FCFEFC"/>
                </a:clrFrom>
                <a:clrTo>
                  <a:srgbClr val="FCFEFC">
                    <a:alpha val="0"/>
                  </a:srgbClr>
                </a:clrTo>
              </a:clrChange>
              <a:extLst>
                <a:ext uri="{28A0092B-C50C-407E-A947-70E740481C1C}">
                  <a14:useLocalDpi xmlns:a14="http://schemas.microsoft.com/office/drawing/2010/main"/>
                </a:ext>
              </a:extLst>
            </a:blip>
            <a:srcRect t="27428" b="24914"/>
            <a:stretch/>
          </p:blipFill>
          <p:spPr>
            <a:xfrm>
              <a:off x="10335120" y="2809382"/>
              <a:ext cx="567277" cy="270351"/>
            </a:xfrm>
            <a:prstGeom prst="rect">
              <a:avLst/>
            </a:prstGeom>
            <a:ln w="15875">
              <a:noFill/>
            </a:ln>
          </p:spPr>
        </p:pic>
      </p:grpSp>
      <p:grpSp>
        <p:nvGrpSpPr>
          <p:cNvPr id="103" name="Groupe 102">
            <a:extLst>
              <a:ext uri="{FF2B5EF4-FFF2-40B4-BE49-F238E27FC236}">
                <a16:creationId xmlns:a16="http://schemas.microsoft.com/office/drawing/2014/main" id="{75644938-F924-BCB6-4C9C-E3B5EE08028D}"/>
              </a:ext>
            </a:extLst>
          </p:cNvPr>
          <p:cNvGrpSpPr/>
          <p:nvPr/>
        </p:nvGrpSpPr>
        <p:grpSpPr>
          <a:xfrm>
            <a:off x="2239581" y="3025746"/>
            <a:ext cx="576000" cy="576000"/>
            <a:chOff x="10295033" y="3561345"/>
            <a:chExt cx="720080" cy="666994"/>
          </a:xfrm>
        </p:grpSpPr>
        <p:sp>
          <p:nvSpPr>
            <p:cNvPr id="104" name="Ellipse 103">
              <a:extLst>
                <a:ext uri="{FF2B5EF4-FFF2-40B4-BE49-F238E27FC236}">
                  <a16:creationId xmlns:a16="http://schemas.microsoft.com/office/drawing/2014/main" id="{A64A720A-DBA7-C6C0-155F-A8D47F1A43BE}"/>
                </a:ext>
              </a:extLst>
            </p:cNvPr>
            <p:cNvSpPr/>
            <p:nvPr/>
          </p:nvSpPr>
          <p:spPr>
            <a:xfrm>
              <a:off x="10295033" y="3561345"/>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08" name="Image 107">
              <a:extLst>
                <a:ext uri="{FF2B5EF4-FFF2-40B4-BE49-F238E27FC236}">
                  <a16:creationId xmlns:a16="http://schemas.microsoft.com/office/drawing/2014/main" id="{A0DAD73C-9620-68C3-552E-037B3CC33665}"/>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422172" y="3659952"/>
              <a:ext cx="465802" cy="432048"/>
            </a:xfrm>
            <a:prstGeom prst="rect">
              <a:avLst/>
            </a:prstGeom>
            <a:ln w="15875">
              <a:noFill/>
            </a:ln>
          </p:spPr>
        </p:pic>
      </p:grpSp>
      <p:grpSp>
        <p:nvGrpSpPr>
          <p:cNvPr id="109" name="Groupe 108">
            <a:extLst>
              <a:ext uri="{FF2B5EF4-FFF2-40B4-BE49-F238E27FC236}">
                <a16:creationId xmlns:a16="http://schemas.microsoft.com/office/drawing/2014/main" id="{0CA2FFF0-E001-CB9B-D964-946E5F423875}"/>
              </a:ext>
            </a:extLst>
          </p:cNvPr>
          <p:cNvGrpSpPr/>
          <p:nvPr/>
        </p:nvGrpSpPr>
        <p:grpSpPr>
          <a:xfrm>
            <a:off x="5225262" y="4630444"/>
            <a:ext cx="576000" cy="576000"/>
            <a:chOff x="10373545" y="2302118"/>
            <a:chExt cx="720080" cy="666994"/>
          </a:xfrm>
        </p:grpSpPr>
        <p:sp>
          <p:nvSpPr>
            <p:cNvPr id="110" name="Ellipse 109">
              <a:extLst>
                <a:ext uri="{FF2B5EF4-FFF2-40B4-BE49-F238E27FC236}">
                  <a16:creationId xmlns:a16="http://schemas.microsoft.com/office/drawing/2014/main" id="{7256F20B-64DE-053F-ED0C-A1A1C4D80987}"/>
                </a:ext>
              </a:extLst>
            </p:cNvPr>
            <p:cNvSpPr/>
            <p:nvPr/>
          </p:nvSpPr>
          <p:spPr>
            <a:xfrm>
              <a:off x="10373545" y="2302118"/>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11" name="Image 110">
              <a:extLst>
                <a:ext uri="{FF2B5EF4-FFF2-40B4-BE49-F238E27FC236}">
                  <a16:creationId xmlns:a16="http://schemas.microsoft.com/office/drawing/2014/main" id="{13FBFA68-17C1-2DC2-5710-12C4289A7CB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423559" y="2578596"/>
              <a:ext cx="634733" cy="133292"/>
            </a:xfrm>
            <a:prstGeom prst="rect">
              <a:avLst/>
            </a:prstGeom>
            <a:ln w="15875">
              <a:noFill/>
            </a:ln>
          </p:spPr>
        </p:pic>
      </p:grpSp>
      <p:grpSp>
        <p:nvGrpSpPr>
          <p:cNvPr id="112" name="Groupe 111">
            <a:extLst>
              <a:ext uri="{FF2B5EF4-FFF2-40B4-BE49-F238E27FC236}">
                <a16:creationId xmlns:a16="http://schemas.microsoft.com/office/drawing/2014/main" id="{77BE797D-DC85-06B9-CB42-C555F5C3D614}"/>
              </a:ext>
            </a:extLst>
          </p:cNvPr>
          <p:cNvGrpSpPr/>
          <p:nvPr/>
        </p:nvGrpSpPr>
        <p:grpSpPr>
          <a:xfrm>
            <a:off x="3915016" y="5711482"/>
            <a:ext cx="576000" cy="576000"/>
            <a:chOff x="3779912" y="5443115"/>
            <a:chExt cx="720080" cy="666994"/>
          </a:xfrm>
        </p:grpSpPr>
        <p:sp>
          <p:nvSpPr>
            <p:cNvPr id="113" name="Ellipse 112">
              <a:extLst>
                <a:ext uri="{FF2B5EF4-FFF2-40B4-BE49-F238E27FC236}">
                  <a16:creationId xmlns:a16="http://schemas.microsoft.com/office/drawing/2014/main" id="{B58B49C8-0FF1-7244-41CD-36BB69CC95E3}"/>
                </a:ext>
              </a:extLst>
            </p:cNvPr>
            <p:cNvSpPr/>
            <p:nvPr/>
          </p:nvSpPr>
          <p:spPr>
            <a:xfrm>
              <a:off x="3779912" y="5443115"/>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20" name="Image 119">
              <a:extLst>
                <a:ext uri="{FF2B5EF4-FFF2-40B4-BE49-F238E27FC236}">
                  <a16:creationId xmlns:a16="http://schemas.microsoft.com/office/drawing/2014/main" id="{3CAF4BB7-5F6E-A3BB-D9D7-581CB1D88055}"/>
                </a:ext>
              </a:extLst>
            </p:cNvPr>
            <p:cNvPicPr>
              <a:picLocks noChangeAspect="1"/>
            </p:cNvPicPr>
            <p:nvPr/>
          </p:nvPicPr>
          <p:blipFill rotWithShape="1">
            <a:blip r:embed="rId13" cstate="print">
              <a:clrChange>
                <a:clrFrom>
                  <a:srgbClr val="F9F2EC"/>
                </a:clrFrom>
                <a:clrTo>
                  <a:srgbClr val="F9F2EC">
                    <a:alpha val="0"/>
                  </a:srgbClr>
                </a:clrTo>
              </a:clrChange>
              <a:extLst>
                <a:ext uri="{28A0092B-C50C-407E-A947-70E740481C1C}">
                  <a14:useLocalDpi xmlns:a14="http://schemas.microsoft.com/office/drawing/2010/main"/>
                </a:ext>
              </a:extLst>
            </a:blip>
            <a:srcRect/>
            <a:stretch/>
          </p:blipFill>
          <p:spPr>
            <a:xfrm>
              <a:off x="3888366" y="5522186"/>
              <a:ext cx="535486" cy="520757"/>
            </a:xfrm>
            <a:prstGeom prst="rect">
              <a:avLst/>
            </a:prstGeom>
            <a:ln w="15875">
              <a:noFill/>
            </a:ln>
          </p:spPr>
        </p:pic>
      </p:grpSp>
      <p:sp>
        <p:nvSpPr>
          <p:cNvPr id="121" name="Ellipse 120">
            <a:extLst>
              <a:ext uri="{FF2B5EF4-FFF2-40B4-BE49-F238E27FC236}">
                <a16:creationId xmlns:a16="http://schemas.microsoft.com/office/drawing/2014/main" id="{0B5D1DF6-E9CE-7CC6-453C-277606C626B5}"/>
              </a:ext>
            </a:extLst>
          </p:cNvPr>
          <p:cNvSpPr/>
          <p:nvPr/>
        </p:nvSpPr>
        <p:spPr>
          <a:xfrm>
            <a:off x="6765165" y="4078036"/>
            <a:ext cx="576000" cy="576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nvGrpSpPr>
          <p:cNvPr id="122" name="Groupe 121">
            <a:extLst>
              <a:ext uri="{FF2B5EF4-FFF2-40B4-BE49-F238E27FC236}">
                <a16:creationId xmlns:a16="http://schemas.microsoft.com/office/drawing/2014/main" id="{F448E35C-923B-9822-5DE4-7FE57DCA1C83}"/>
              </a:ext>
            </a:extLst>
          </p:cNvPr>
          <p:cNvGrpSpPr/>
          <p:nvPr/>
        </p:nvGrpSpPr>
        <p:grpSpPr>
          <a:xfrm>
            <a:off x="4563300" y="5711482"/>
            <a:ext cx="576000" cy="576000"/>
            <a:chOff x="4425609" y="4755410"/>
            <a:chExt cx="720080" cy="666994"/>
          </a:xfrm>
        </p:grpSpPr>
        <p:sp>
          <p:nvSpPr>
            <p:cNvPr id="123" name="Ellipse 122">
              <a:extLst>
                <a:ext uri="{FF2B5EF4-FFF2-40B4-BE49-F238E27FC236}">
                  <a16:creationId xmlns:a16="http://schemas.microsoft.com/office/drawing/2014/main" id="{E4089F1B-2CBB-CC7F-14F9-FB4939D3E6CD}"/>
                </a:ext>
              </a:extLst>
            </p:cNvPr>
            <p:cNvSpPr/>
            <p:nvPr/>
          </p:nvSpPr>
          <p:spPr>
            <a:xfrm>
              <a:off x="4425609" y="4755410"/>
              <a:ext cx="720080"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24" name="Image 123">
              <a:extLst>
                <a:ext uri="{FF2B5EF4-FFF2-40B4-BE49-F238E27FC236}">
                  <a16:creationId xmlns:a16="http://schemas.microsoft.com/office/drawing/2014/main" id="{9AC7B194-A72D-415F-D5B1-B013EF592DBE}"/>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500412" y="4951839"/>
              <a:ext cx="593672" cy="263854"/>
            </a:xfrm>
            <a:prstGeom prst="rect">
              <a:avLst/>
            </a:prstGeom>
            <a:ln w="15875">
              <a:noFill/>
            </a:ln>
          </p:spPr>
        </p:pic>
      </p:grpSp>
      <p:grpSp>
        <p:nvGrpSpPr>
          <p:cNvPr id="125" name="Groupe 124">
            <a:extLst>
              <a:ext uri="{FF2B5EF4-FFF2-40B4-BE49-F238E27FC236}">
                <a16:creationId xmlns:a16="http://schemas.microsoft.com/office/drawing/2014/main" id="{C9DE7AEC-90A6-0A6D-267B-EC220FD7401B}"/>
              </a:ext>
            </a:extLst>
          </p:cNvPr>
          <p:cNvGrpSpPr/>
          <p:nvPr/>
        </p:nvGrpSpPr>
        <p:grpSpPr>
          <a:xfrm>
            <a:off x="4228383" y="4086944"/>
            <a:ext cx="579636" cy="558185"/>
            <a:chOff x="3180256" y="2888684"/>
            <a:chExt cx="434727" cy="418639"/>
          </a:xfrm>
        </p:grpSpPr>
        <p:sp>
          <p:nvSpPr>
            <p:cNvPr id="126" name="Ellipse 125">
              <a:extLst>
                <a:ext uri="{FF2B5EF4-FFF2-40B4-BE49-F238E27FC236}">
                  <a16:creationId xmlns:a16="http://schemas.microsoft.com/office/drawing/2014/main" id="{5CA2FD1F-84A5-3C85-A526-6626570EC02F}"/>
                </a:ext>
              </a:extLst>
            </p:cNvPr>
            <p:cNvSpPr/>
            <p:nvPr/>
          </p:nvSpPr>
          <p:spPr>
            <a:xfrm>
              <a:off x="3180256" y="2888684"/>
              <a:ext cx="434727" cy="418639"/>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33" name="Image 132">
              <a:extLst>
                <a:ext uri="{FF2B5EF4-FFF2-40B4-BE49-F238E27FC236}">
                  <a16:creationId xmlns:a16="http://schemas.microsoft.com/office/drawing/2014/main" id="{F0BD21F3-1F37-9C65-A9E5-51BA203CF568}"/>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17807" y="2962146"/>
              <a:ext cx="362557" cy="241705"/>
            </a:xfrm>
            <a:prstGeom prst="rect">
              <a:avLst/>
            </a:prstGeom>
            <a:ln w="15875">
              <a:noFill/>
            </a:ln>
          </p:spPr>
        </p:pic>
      </p:grpSp>
      <p:grpSp>
        <p:nvGrpSpPr>
          <p:cNvPr id="134" name="Groupe 133">
            <a:extLst>
              <a:ext uri="{FF2B5EF4-FFF2-40B4-BE49-F238E27FC236}">
                <a16:creationId xmlns:a16="http://schemas.microsoft.com/office/drawing/2014/main" id="{D39AF22A-B642-41E6-7118-7F9EA594C1F5}"/>
              </a:ext>
            </a:extLst>
          </p:cNvPr>
          <p:cNvGrpSpPr/>
          <p:nvPr/>
        </p:nvGrpSpPr>
        <p:grpSpPr>
          <a:xfrm>
            <a:off x="2596748" y="3539043"/>
            <a:ext cx="576000" cy="576000"/>
            <a:chOff x="1351208" y="1637058"/>
            <a:chExt cx="432000" cy="432000"/>
          </a:xfrm>
        </p:grpSpPr>
        <p:sp>
          <p:nvSpPr>
            <p:cNvPr id="139" name="Ellipse 138">
              <a:extLst>
                <a:ext uri="{FF2B5EF4-FFF2-40B4-BE49-F238E27FC236}">
                  <a16:creationId xmlns:a16="http://schemas.microsoft.com/office/drawing/2014/main" id="{10F34303-F6A6-9B8E-245E-F67C0FC3747D}"/>
                </a:ext>
              </a:extLst>
            </p:cNvPr>
            <p:cNvSpPr/>
            <p:nvPr/>
          </p:nvSpPr>
          <p:spPr>
            <a:xfrm>
              <a:off x="1351208" y="1637058"/>
              <a:ext cx="432000" cy="432000"/>
            </a:xfrm>
            <a:prstGeom prst="ellipse">
              <a:avLst/>
            </a:prstGeom>
            <a:ln w="2540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41" name="Image 140">
              <a:extLst>
                <a:ext uri="{FF2B5EF4-FFF2-40B4-BE49-F238E27FC236}">
                  <a16:creationId xmlns:a16="http://schemas.microsoft.com/office/drawing/2014/main" id="{8E4BDB9B-1F7F-25A8-44BD-45EB92C34531}"/>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363465" y="1694316"/>
              <a:ext cx="386288" cy="294983"/>
            </a:xfrm>
            <a:prstGeom prst="rect">
              <a:avLst/>
            </a:prstGeom>
            <a:ln>
              <a:noFill/>
            </a:ln>
          </p:spPr>
        </p:pic>
      </p:grpSp>
      <p:grpSp>
        <p:nvGrpSpPr>
          <p:cNvPr id="142" name="Groupe 141">
            <a:extLst>
              <a:ext uri="{FF2B5EF4-FFF2-40B4-BE49-F238E27FC236}">
                <a16:creationId xmlns:a16="http://schemas.microsoft.com/office/drawing/2014/main" id="{483FD13F-6860-1343-1ED8-2DAF8180A522}"/>
              </a:ext>
            </a:extLst>
          </p:cNvPr>
          <p:cNvGrpSpPr/>
          <p:nvPr/>
        </p:nvGrpSpPr>
        <p:grpSpPr>
          <a:xfrm>
            <a:off x="1250506" y="2491926"/>
            <a:ext cx="576000" cy="576000"/>
            <a:chOff x="244596" y="1400491"/>
            <a:chExt cx="432000" cy="432000"/>
          </a:xfrm>
        </p:grpSpPr>
        <p:sp>
          <p:nvSpPr>
            <p:cNvPr id="143" name="Ellipse 142">
              <a:extLst>
                <a:ext uri="{FF2B5EF4-FFF2-40B4-BE49-F238E27FC236}">
                  <a16:creationId xmlns:a16="http://schemas.microsoft.com/office/drawing/2014/main" id="{B466D197-C366-43E4-F301-36B97823F3E4}"/>
                </a:ext>
              </a:extLst>
            </p:cNvPr>
            <p:cNvSpPr/>
            <p:nvPr/>
          </p:nvSpPr>
          <p:spPr>
            <a:xfrm>
              <a:off x="244596" y="1400491"/>
              <a:ext cx="432000" cy="432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44" name="Image 143">
              <a:extLst>
                <a:ext uri="{FF2B5EF4-FFF2-40B4-BE49-F238E27FC236}">
                  <a16:creationId xmlns:a16="http://schemas.microsoft.com/office/drawing/2014/main" id="{BEC9A689-2A21-A47F-4CFA-9086E1B758C2}"/>
                </a:ext>
              </a:extLst>
            </p:cNvPr>
            <p:cNvPicPr>
              <a:picLocks noChangeAspect="1"/>
            </p:cNvPicPr>
            <p:nvPr/>
          </p:nvPicPr>
          <p:blipFill>
            <a:blip r:embed="rId17"/>
            <a:stretch>
              <a:fillRect/>
            </a:stretch>
          </p:blipFill>
          <p:spPr>
            <a:xfrm>
              <a:off x="263026" y="1566071"/>
              <a:ext cx="386321" cy="86490"/>
            </a:xfrm>
            <a:prstGeom prst="rect">
              <a:avLst/>
            </a:prstGeom>
            <a:ln w="15875">
              <a:noFill/>
            </a:ln>
          </p:spPr>
        </p:pic>
      </p:grpSp>
      <p:grpSp>
        <p:nvGrpSpPr>
          <p:cNvPr id="148" name="Groupe 147">
            <a:extLst>
              <a:ext uri="{FF2B5EF4-FFF2-40B4-BE49-F238E27FC236}">
                <a16:creationId xmlns:a16="http://schemas.microsoft.com/office/drawing/2014/main" id="{9FD057A0-D8B5-E30D-D0DF-4E23AA797553}"/>
              </a:ext>
            </a:extLst>
          </p:cNvPr>
          <p:cNvGrpSpPr/>
          <p:nvPr/>
        </p:nvGrpSpPr>
        <p:grpSpPr>
          <a:xfrm>
            <a:off x="2932439" y="4078036"/>
            <a:ext cx="576000" cy="576000"/>
            <a:chOff x="1251691" y="2093340"/>
            <a:chExt cx="432000" cy="432000"/>
          </a:xfrm>
        </p:grpSpPr>
        <p:sp>
          <p:nvSpPr>
            <p:cNvPr id="150" name="Ellipse 149">
              <a:extLst>
                <a:ext uri="{FF2B5EF4-FFF2-40B4-BE49-F238E27FC236}">
                  <a16:creationId xmlns:a16="http://schemas.microsoft.com/office/drawing/2014/main" id="{6707E2CF-930A-F626-60A2-9049E689181F}"/>
                </a:ext>
              </a:extLst>
            </p:cNvPr>
            <p:cNvSpPr/>
            <p:nvPr/>
          </p:nvSpPr>
          <p:spPr>
            <a:xfrm>
              <a:off x="1251691" y="2093340"/>
              <a:ext cx="432000" cy="432000"/>
            </a:xfrm>
            <a:prstGeom prst="ellipse">
              <a:avLst/>
            </a:prstGeom>
            <a:ln w="2540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58" name="Image 157">
              <a:extLst>
                <a:ext uri="{FF2B5EF4-FFF2-40B4-BE49-F238E27FC236}">
                  <a16:creationId xmlns:a16="http://schemas.microsoft.com/office/drawing/2014/main" id="{E984CFF1-DBAF-98D7-A2F6-ABE0C5B2CF9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322986" y="2164800"/>
              <a:ext cx="270765" cy="253296"/>
            </a:xfrm>
            <a:prstGeom prst="rect">
              <a:avLst/>
            </a:prstGeom>
            <a:ln>
              <a:noFill/>
            </a:ln>
          </p:spPr>
        </p:pic>
      </p:grpSp>
      <p:grpSp>
        <p:nvGrpSpPr>
          <p:cNvPr id="175" name="Groupe 174">
            <a:extLst>
              <a:ext uri="{FF2B5EF4-FFF2-40B4-BE49-F238E27FC236}">
                <a16:creationId xmlns:a16="http://schemas.microsoft.com/office/drawing/2014/main" id="{845F4F5C-A3D0-1598-3B06-6C13C77E8656}"/>
              </a:ext>
            </a:extLst>
          </p:cNvPr>
          <p:cNvGrpSpPr/>
          <p:nvPr/>
        </p:nvGrpSpPr>
        <p:grpSpPr>
          <a:xfrm>
            <a:off x="3256498" y="3539043"/>
            <a:ext cx="576000" cy="576000"/>
            <a:chOff x="2342429" y="2366291"/>
            <a:chExt cx="432000" cy="432000"/>
          </a:xfrm>
        </p:grpSpPr>
        <p:sp>
          <p:nvSpPr>
            <p:cNvPr id="177" name="Ellipse 176">
              <a:extLst>
                <a:ext uri="{FF2B5EF4-FFF2-40B4-BE49-F238E27FC236}">
                  <a16:creationId xmlns:a16="http://schemas.microsoft.com/office/drawing/2014/main" id="{337F3A58-55A0-E485-0737-D564C73955DC}"/>
                </a:ext>
              </a:extLst>
            </p:cNvPr>
            <p:cNvSpPr/>
            <p:nvPr/>
          </p:nvSpPr>
          <p:spPr>
            <a:xfrm>
              <a:off x="2342429" y="2366291"/>
              <a:ext cx="432000" cy="432000"/>
            </a:xfrm>
            <a:prstGeom prst="ellipse">
              <a:avLst/>
            </a:prstGeom>
            <a:ln w="2540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78" name="Image 177">
              <a:extLst>
                <a:ext uri="{FF2B5EF4-FFF2-40B4-BE49-F238E27FC236}">
                  <a16:creationId xmlns:a16="http://schemas.microsoft.com/office/drawing/2014/main" id="{C437F18A-AD95-8685-78AB-19F1E3F97A28}"/>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392075" y="2478214"/>
              <a:ext cx="319541" cy="158121"/>
            </a:xfrm>
            <a:prstGeom prst="rect">
              <a:avLst/>
            </a:prstGeom>
            <a:ln>
              <a:noFill/>
            </a:ln>
          </p:spPr>
        </p:pic>
      </p:grpSp>
      <p:grpSp>
        <p:nvGrpSpPr>
          <p:cNvPr id="180" name="Groupe 179">
            <a:extLst>
              <a:ext uri="{FF2B5EF4-FFF2-40B4-BE49-F238E27FC236}">
                <a16:creationId xmlns:a16="http://schemas.microsoft.com/office/drawing/2014/main" id="{C3123920-5A1D-0156-5EB3-62C53323C813}"/>
              </a:ext>
            </a:extLst>
          </p:cNvPr>
          <p:cNvGrpSpPr/>
          <p:nvPr/>
        </p:nvGrpSpPr>
        <p:grpSpPr>
          <a:xfrm>
            <a:off x="3947679" y="4630444"/>
            <a:ext cx="576000" cy="576000"/>
            <a:chOff x="2442727" y="2895264"/>
            <a:chExt cx="432000" cy="432000"/>
          </a:xfrm>
        </p:grpSpPr>
        <p:sp>
          <p:nvSpPr>
            <p:cNvPr id="185" name="Ellipse 184">
              <a:extLst>
                <a:ext uri="{FF2B5EF4-FFF2-40B4-BE49-F238E27FC236}">
                  <a16:creationId xmlns:a16="http://schemas.microsoft.com/office/drawing/2014/main" id="{4B6F7ADD-F532-4C60-2D98-D15B2276FD4B}"/>
                </a:ext>
              </a:extLst>
            </p:cNvPr>
            <p:cNvSpPr/>
            <p:nvPr/>
          </p:nvSpPr>
          <p:spPr>
            <a:xfrm>
              <a:off x="2442727" y="2895264"/>
              <a:ext cx="432000" cy="432000"/>
            </a:xfrm>
            <a:prstGeom prst="ellipse">
              <a:avLst/>
            </a:prstGeom>
            <a:ln w="2540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87" name="Image 186">
              <a:extLst>
                <a:ext uri="{FF2B5EF4-FFF2-40B4-BE49-F238E27FC236}">
                  <a16:creationId xmlns:a16="http://schemas.microsoft.com/office/drawing/2014/main" id="{B2370313-5281-D4DF-56EC-022E5EDE88A1}"/>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17089" y="2964191"/>
              <a:ext cx="288650" cy="288650"/>
            </a:xfrm>
            <a:prstGeom prst="rect">
              <a:avLst/>
            </a:prstGeom>
            <a:ln>
              <a:noFill/>
            </a:ln>
          </p:spPr>
        </p:pic>
      </p:grpSp>
      <p:grpSp>
        <p:nvGrpSpPr>
          <p:cNvPr id="189" name="Groupe 188">
            <a:extLst>
              <a:ext uri="{FF2B5EF4-FFF2-40B4-BE49-F238E27FC236}">
                <a16:creationId xmlns:a16="http://schemas.microsoft.com/office/drawing/2014/main" id="{EEE7C74E-AE79-60CD-B549-56719E77F17E}"/>
              </a:ext>
            </a:extLst>
          </p:cNvPr>
          <p:cNvGrpSpPr/>
          <p:nvPr/>
        </p:nvGrpSpPr>
        <p:grpSpPr>
          <a:xfrm>
            <a:off x="5515621" y="4078036"/>
            <a:ext cx="576000" cy="576000"/>
            <a:chOff x="3286170" y="4040479"/>
            <a:chExt cx="432000" cy="432000"/>
          </a:xfrm>
        </p:grpSpPr>
        <p:sp>
          <p:nvSpPr>
            <p:cNvPr id="190" name="Ellipse 189">
              <a:extLst>
                <a:ext uri="{FF2B5EF4-FFF2-40B4-BE49-F238E27FC236}">
                  <a16:creationId xmlns:a16="http://schemas.microsoft.com/office/drawing/2014/main" id="{D1FAD917-1D74-3267-C284-112F8763C8E2}"/>
                </a:ext>
              </a:extLst>
            </p:cNvPr>
            <p:cNvSpPr/>
            <p:nvPr/>
          </p:nvSpPr>
          <p:spPr>
            <a:xfrm>
              <a:off x="3286170" y="4040479"/>
              <a:ext cx="432000" cy="432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192" name="Image 191">
              <a:extLst>
                <a:ext uri="{FF2B5EF4-FFF2-40B4-BE49-F238E27FC236}">
                  <a16:creationId xmlns:a16="http://schemas.microsoft.com/office/drawing/2014/main" id="{77D2B8EA-E065-16DF-315D-EEE8ED62FF9B}"/>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3341599" y="4096305"/>
              <a:ext cx="312549" cy="312549"/>
            </a:xfrm>
            <a:prstGeom prst="rect">
              <a:avLst/>
            </a:prstGeom>
            <a:ln w="15875">
              <a:noFill/>
            </a:ln>
          </p:spPr>
        </p:pic>
      </p:grpSp>
      <p:sp>
        <p:nvSpPr>
          <p:cNvPr id="194" name="Ellipse 193">
            <a:extLst>
              <a:ext uri="{FF2B5EF4-FFF2-40B4-BE49-F238E27FC236}">
                <a16:creationId xmlns:a16="http://schemas.microsoft.com/office/drawing/2014/main" id="{3600FC4B-AB7B-E5CA-BAEB-6F17744598DF}"/>
              </a:ext>
            </a:extLst>
          </p:cNvPr>
          <p:cNvSpPr/>
          <p:nvPr/>
        </p:nvSpPr>
        <p:spPr>
          <a:xfrm>
            <a:off x="5860837" y="3533043"/>
            <a:ext cx="576000" cy="576000"/>
          </a:xfrm>
          <a:prstGeom prst="ellipse">
            <a:avLst/>
          </a:prstGeom>
          <a:ln w="2540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sp>
        <p:nvSpPr>
          <p:cNvPr id="207" name="Ellipse 206">
            <a:extLst>
              <a:ext uri="{FF2B5EF4-FFF2-40B4-BE49-F238E27FC236}">
                <a16:creationId xmlns:a16="http://schemas.microsoft.com/office/drawing/2014/main" id="{DC779394-EF77-3109-5AD2-5C5439077F33}"/>
              </a:ext>
            </a:extLst>
          </p:cNvPr>
          <p:cNvSpPr/>
          <p:nvPr/>
        </p:nvSpPr>
        <p:spPr>
          <a:xfrm>
            <a:off x="6519963" y="3533043"/>
            <a:ext cx="576000" cy="576000"/>
          </a:xfrm>
          <a:prstGeom prst="ellipse">
            <a:avLst/>
          </a:prstGeom>
          <a:ln w="2540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nvGrpSpPr>
          <p:cNvPr id="208" name="Groupe 207">
            <a:extLst>
              <a:ext uri="{FF2B5EF4-FFF2-40B4-BE49-F238E27FC236}">
                <a16:creationId xmlns:a16="http://schemas.microsoft.com/office/drawing/2014/main" id="{305E3A30-D46B-0251-FAD9-CD44C6404166}"/>
              </a:ext>
            </a:extLst>
          </p:cNvPr>
          <p:cNvGrpSpPr/>
          <p:nvPr/>
        </p:nvGrpSpPr>
        <p:grpSpPr>
          <a:xfrm>
            <a:off x="6898924" y="3001035"/>
            <a:ext cx="576000" cy="576000"/>
            <a:chOff x="4860865" y="1925235"/>
            <a:chExt cx="432000" cy="432000"/>
          </a:xfrm>
        </p:grpSpPr>
        <p:sp>
          <p:nvSpPr>
            <p:cNvPr id="210" name="Ellipse 209">
              <a:extLst>
                <a:ext uri="{FF2B5EF4-FFF2-40B4-BE49-F238E27FC236}">
                  <a16:creationId xmlns:a16="http://schemas.microsoft.com/office/drawing/2014/main" id="{802452A2-0EDC-9AEE-AE0E-D8E9E359B7D7}"/>
                </a:ext>
              </a:extLst>
            </p:cNvPr>
            <p:cNvSpPr/>
            <p:nvPr/>
          </p:nvSpPr>
          <p:spPr>
            <a:xfrm>
              <a:off x="4860865" y="1925235"/>
              <a:ext cx="432000" cy="432000"/>
            </a:xfrm>
            <a:prstGeom prst="ellipse">
              <a:avLst/>
            </a:prstGeom>
            <a:ln w="1905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11" name="Image 210">
              <a:extLst>
                <a:ext uri="{FF2B5EF4-FFF2-40B4-BE49-F238E27FC236}">
                  <a16:creationId xmlns:a16="http://schemas.microsoft.com/office/drawing/2014/main" id="{0EAB37E7-5780-90E4-7CEC-066B0F5344C4}"/>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4905898" y="2040272"/>
              <a:ext cx="354901" cy="201926"/>
            </a:xfrm>
            <a:prstGeom prst="rect">
              <a:avLst/>
            </a:prstGeom>
            <a:ln>
              <a:noFill/>
            </a:ln>
          </p:spPr>
        </p:pic>
      </p:grpSp>
      <p:sp>
        <p:nvSpPr>
          <p:cNvPr id="212" name="Ellipse 211">
            <a:extLst>
              <a:ext uri="{FF2B5EF4-FFF2-40B4-BE49-F238E27FC236}">
                <a16:creationId xmlns:a16="http://schemas.microsoft.com/office/drawing/2014/main" id="{5A9F1E54-3BF8-4272-9D13-86AC1943BFEA}"/>
              </a:ext>
            </a:extLst>
          </p:cNvPr>
          <p:cNvSpPr/>
          <p:nvPr/>
        </p:nvSpPr>
        <p:spPr>
          <a:xfrm>
            <a:off x="7782100" y="3533043"/>
            <a:ext cx="576000" cy="576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grpSp>
        <p:nvGrpSpPr>
          <p:cNvPr id="213" name="Groupe 212">
            <a:extLst>
              <a:ext uri="{FF2B5EF4-FFF2-40B4-BE49-F238E27FC236}">
                <a16:creationId xmlns:a16="http://schemas.microsoft.com/office/drawing/2014/main" id="{240B4067-3CCC-E25F-C842-3930BE192459}"/>
              </a:ext>
            </a:extLst>
          </p:cNvPr>
          <p:cNvGrpSpPr/>
          <p:nvPr/>
        </p:nvGrpSpPr>
        <p:grpSpPr>
          <a:xfrm>
            <a:off x="4893973" y="5168085"/>
            <a:ext cx="576000" cy="576000"/>
            <a:chOff x="4134279" y="3564130"/>
            <a:chExt cx="432000" cy="432000"/>
          </a:xfrm>
        </p:grpSpPr>
        <p:sp>
          <p:nvSpPr>
            <p:cNvPr id="215" name="Ellipse 214">
              <a:extLst>
                <a:ext uri="{FF2B5EF4-FFF2-40B4-BE49-F238E27FC236}">
                  <a16:creationId xmlns:a16="http://schemas.microsoft.com/office/drawing/2014/main" id="{CA9CB3FC-2FC2-C7DC-FD13-D515E03D10AD}"/>
                </a:ext>
              </a:extLst>
            </p:cNvPr>
            <p:cNvSpPr/>
            <p:nvPr/>
          </p:nvSpPr>
          <p:spPr>
            <a:xfrm>
              <a:off x="4134279" y="3564130"/>
              <a:ext cx="432000" cy="432000"/>
            </a:xfrm>
            <a:prstGeom prst="ellipse">
              <a:avLst/>
            </a:prstGeom>
            <a:ln>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17" name="Image 216">
              <a:extLst>
                <a:ext uri="{FF2B5EF4-FFF2-40B4-BE49-F238E27FC236}">
                  <a16:creationId xmlns:a16="http://schemas.microsoft.com/office/drawing/2014/main" id="{D0897263-E930-6831-7136-ED943BCAE17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195444" y="3680437"/>
              <a:ext cx="352531" cy="216219"/>
            </a:xfrm>
            <a:prstGeom prst="rect">
              <a:avLst/>
            </a:prstGeom>
            <a:ln>
              <a:noFill/>
            </a:ln>
          </p:spPr>
        </p:pic>
      </p:grpSp>
      <p:grpSp>
        <p:nvGrpSpPr>
          <p:cNvPr id="219" name="Groupe 218">
            <a:extLst>
              <a:ext uri="{FF2B5EF4-FFF2-40B4-BE49-F238E27FC236}">
                <a16:creationId xmlns:a16="http://schemas.microsoft.com/office/drawing/2014/main" id="{1118C0C8-306A-18EE-9727-EC20EEAACA6A}"/>
              </a:ext>
            </a:extLst>
          </p:cNvPr>
          <p:cNvGrpSpPr/>
          <p:nvPr/>
        </p:nvGrpSpPr>
        <p:grpSpPr>
          <a:xfrm>
            <a:off x="6488142" y="4630444"/>
            <a:ext cx="575999" cy="576000"/>
            <a:chOff x="4717674" y="3076861"/>
            <a:chExt cx="432000" cy="432000"/>
          </a:xfrm>
        </p:grpSpPr>
        <p:sp>
          <p:nvSpPr>
            <p:cNvPr id="220" name="Ellipse 219">
              <a:extLst>
                <a:ext uri="{FF2B5EF4-FFF2-40B4-BE49-F238E27FC236}">
                  <a16:creationId xmlns:a16="http://schemas.microsoft.com/office/drawing/2014/main" id="{AA0C17B8-C928-9541-C705-5044758160FE}"/>
                </a:ext>
              </a:extLst>
            </p:cNvPr>
            <p:cNvSpPr/>
            <p:nvPr/>
          </p:nvSpPr>
          <p:spPr>
            <a:xfrm>
              <a:off x="4717674" y="3076861"/>
              <a:ext cx="432000" cy="432000"/>
            </a:xfrm>
            <a:prstGeom prst="ellipse">
              <a:avLst/>
            </a:prstGeom>
            <a:ln>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21" name="Image 220">
              <a:extLst>
                <a:ext uri="{FF2B5EF4-FFF2-40B4-BE49-F238E27FC236}">
                  <a16:creationId xmlns:a16="http://schemas.microsoft.com/office/drawing/2014/main" id="{16F84C14-4B5B-C2F9-BED6-E620DD9B3418}"/>
                </a:ext>
              </a:extLst>
            </p:cNvPr>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20937" y="3250487"/>
              <a:ext cx="405676" cy="101420"/>
            </a:xfrm>
            <a:prstGeom prst="rect">
              <a:avLst/>
            </a:prstGeom>
            <a:ln>
              <a:noFill/>
            </a:ln>
          </p:spPr>
        </p:pic>
      </p:grpSp>
      <p:grpSp>
        <p:nvGrpSpPr>
          <p:cNvPr id="222" name="Groupe 221">
            <a:extLst>
              <a:ext uri="{FF2B5EF4-FFF2-40B4-BE49-F238E27FC236}">
                <a16:creationId xmlns:a16="http://schemas.microsoft.com/office/drawing/2014/main" id="{90A1F77B-9CAE-E49C-F1CB-3BFBAEB58374}"/>
              </a:ext>
            </a:extLst>
          </p:cNvPr>
          <p:cNvGrpSpPr/>
          <p:nvPr/>
        </p:nvGrpSpPr>
        <p:grpSpPr>
          <a:xfrm>
            <a:off x="4865955" y="6235935"/>
            <a:ext cx="594024" cy="576000"/>
            <a:chOff x="5469336" y="3958953"/>
            <a:chExt cx="445517" cy="432000"/>
          </a:xfrm>
        </p:grpSpPr>
        <p:sp>
          <p:nvSpPr>
            <p:cNvPr id="228" name="Ellipse 227">
              <a:extLst>
                <a:ext uri="{FF2B5EF4-FFF2-40B4-BE49-F238E27FC236}">
                  <a16:creationId xmlns:a16="http://schemas.microsoft.com/office/drawing/2014/main" id="{02619949-2A55-3EB8-6DCD-4A411CC79F63}"/>
                </a:ext>
              </a:extLst>
            </p:cNvPr>
            <p:cNvSpPr/>
            <p:nvPr/>
          </p:nvSpPr>
          <p:spPr>
            <a:xfrm>
              <a:off x="5469336" y="3958953"/>
              <a:ext cx="432000" cy="432000"/>
            </a:xfrm>
            <a:prstGeom prst="ellipse">
              <a:avLst/>
            </a:prstGeom>
            <a:ln>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30" name="Image 229">
              <a:extLst>
                <a:ext uri="{FF2B5EF4-FFF2-40B4-BE49-F238E27FC236}">
                  <a16:creationId xmlns:a16="http://schemas.microsoft.com/office/drawing/2014/main" id="{204072B7-E476-0F6A-7BD2-445BCB5B3EE1}"/>
                </a:ext>
              </a:extLst>
            </p:cNvPr>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71269" y="4059123"/>
              <a:ext cx="443584" cy="190663"/>
            </a:xfrm>
            <a:prstGeom prst="rect">
              <a:avLst/>
            </a:prstGeom>
            <a:ln>
              <a:noFill/>
            </a:ln>
          </p:spPr>
        </p:pic>
      </p:grpSp>
      <p:grpSp>
        <p:nvGrpSpPr>
          <p:cNvPr id="232" name="Groupe 231">
            <a:extLst>
              <a:ext uri="{FF2B5EF4-FFF2-40B4-BE49-F238E27FC236}">
                <a16:creationId xmlns:a16="http://schemas.microsoft.com/office/drawing/2014/main" id="{F930D627-5706-39FC-6EE0-4A50CBA7E42C}"/>
              </a:ext>
            </a:extLst>
          </p:cNvPr>
          <p:cNvGrpSpPr/>
          <p:nvPr/>
        </p:nvGrpSpPr>
        <p:grpSpPr>
          <a:xfrm>
            <a:off x="6187100" y="5168085"/>
            <a:ext cx="576000" cy="576000"/>
            <a:chOff x="3931470" y="4367051"/>
            <a:chExt cx="432000" cy="432000"/>
          </a:xfrm>
        </p:grpSpPr>
        <p:sp>
          <p:nvSpPr>
            <p:cNvPr id="235" name="Ellipse 234">
              <a:extLst>
                <a:ext uri="{FF2B5EF4-FFF2-40B4-BE49-F238E27FC236}">
                  <a16:creationId xmlns:a16="http://schemas.microsoft.com/office/drawing/2014/main" id="{B73F2E9E-96FC-2486-62DD-161392258FCF}"/>
                </a:ext>
              </a:extLst>
            </p:cNvPr>
            <p:cNvSpPr/>
            <p:nvPr/>
          </p:nvSpPr>
          <p:spPr>
            <a:xfrm>
              <a:off x="3931470" y="4367051"/>
              <a:ext cx="432000" cy="432000"/>
            </a:xfrm>
            <a:prstGeom prst="ellipse">
              <a:avLst/>
            </a:prstGeom>
            <a:ln w="2540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37" name="Image 236">
              <a:extLst>
                <a:ext uri="{FF2B5EF4-FFF2-40B4-BE49-F238E27FC236}">
                  <a16:creationId xmlns:a16="http://schemas.microsoft.com/office/drawing/2014/main" id="{3E6F8F0B-5E7A-AA6A-199D-CB573B857831}"/>
                </a:ext>
              </a:extLst>
            </p:cNvPr>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19962" y="4426505"/>
              <a:ext cx="289405" cy="268291"/>
            </a:xfrm>
            <a:prstGeom prst="rect">
              <a:avLst/>
            </a:prstGeom>
            <a:ln w="25400">
              <a:noFill/>
            </a:ln>
          </p:spPr>
        </p:pic>
      </p:grpSp>
      <p:grpSp>
        <p:nvGrpSpPr>
          <p:cNvPr id="240" name="Groupe 239">
            <a:extLst>
              <a:ext uri="{FF2B5EF4-FFF2-40B4-BE49-F238E27FC236}">
                <a16:creationId xmlns:a16="http://schemas.microsoft.com/office/drawing/2014/main" id="{3FFDE8D4-125B-6064-90BF-9A0AF79BAB15}"/>
              </a:ext>
            </a:extLst>
          </p:cNvPr>
          <p:cNvGrpSpPr/>
          <p:nvPr/>
        </p:nvGrpSpPr>
        <p:grpSpPr>
          <a:xfrm>
            <a:off x="5198553" y="5710485"/>
            <a:ext cx="576000" cy="576000"/>
            <a:chOff x="3328863" y="4283988"/>
            <a:chExt cx="432000" cy="432000"/>
          </a:xfrm>
        </p:grpSpPr>
        <p:sp>
          <p:nvSpPr>
            <p:cNvPr id="242" name="Ellipse 241">
              <a:extLst>
                <a:ext uri="{FF2B5EF4-FFF2-40B4-BE49-F238E27FC236}">
                  <a16:creationId xmlns:a16="http://schemas.microsoft.com/office/drawing/2014/main" id="{9E635BAD-297D-B6D5-09EE-EBAEB925230D}"/>
                </a:ext>
              </a:extLst>
            </p:cNvPr>
            <p:cNvSpPr/>
            <p:nvPr/>
          </p:nvSpPr>
          <p:spPr>
            <a:xfrm>
              <a:off x="3328863" y="4283988"/>
              <a:ext cx="432000" cy="432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43" name="Image 242">
              <a:extLst>
                <a:ext uri="{FF2B5EF4-FFF2-40B4-BE49-F238E27FC236}">
                  <a16:creationId xmlns:a16="http://schemas.microsoft.com/office/drawing/2014/main" id="{1A0014D9-9C72-C7F0-045C-68F4F67B7A0F}"/>
                </a:ext>
              </a:extLst>
            </p:cNvPr>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37700" y="4405469"/>
              <a:ext cx="399983" cy="168151"/>
            </a:xfrm>
            <a:prstGeom prst="rect">
              <a:avLst/>
            </a:prstGeom>
            <a:ln w="15875">
              <a:noFill/>
            </a:ln>
          </p:spPr>
        </p:pic>
      </p:grpSp>
      <p:grpSp>
        <p:nvGrpSpPr>
          <p:cNvPr id="245" name="Groupe 244">
            <a:extLst>
              <a:ext uri="{FF2B5EF4-FFF2-40B4-BE49-F238E27FC236}">
                <a16:creationId xmlns:a16="http://schemas.microsoft.com/office/drawing/2014/main" id="{8E9BE8F1-8308-DC5D-7527-EC0322FEBB1D}"/>
              </a:ext>
            </a:extLst>
          </p:cNvPr>
          <p:cNvGrpSpPr/>
          <p:nvPr/>
        </p:nvGrpSpPr>
        <p:grpSpPr>
          <a:xfrm>
            <a:off x="1920019" y="3539043"/>
            <a:ext cx="576000" cy="576000"/>
            <a:chOff x="1049140" y="2193147"/>
            <a:chExt cx="432000" cy="432000"/>
          </a:xfrm>
        </p:grpSpPr>
        <p:sp>
          <p:nvSpPr>
            <p:cNvPr id="247" name="Ellipse 246">
              <a:extLst>
                <a:ext uri="{FF2B5EF4-FFF2-40B4-BE49-F238E27FC236}">
                  <a16:creationId xmlns:a16="http://schemas.microsoft.com/office/drawing/2014/main" id="{00239204-2C36-6A68-8743-DA118B8A39E1}"/>
                </a:ext>
              </a:extLst>
            </p:cNvPr>
            <p:cNvSpPr/>
            <p:nvPr/>
          </p:nvSpPr>
          <p:spPr>
            <a:xfrm>
              <a:off x="1049140" y="2193147"/>
              <a:ext cx="432000" cy="432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48" name="Image 247">
              <a:extLst>
                <a:ext uri="{FF2B5EF4-FFF2-40B4-BE49-F238E27FC236}">
                  <a16:creationId xmlns:a16="http://schemas.microsoft.com/office/drawing/2014/main" id="{5EA69E82-15C4-2DCC-2224-100F1DFCA945}"/>
                </a:ext>
              </a:extLst>
            </p:cNvPr>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9640" y="2253874"/>
              <a:ext cx="346352" cy="261688"/>
            </a:xfrm>
            <a:prstGeom prst="rect">
              <a:avLst/>
            </a:prstGeom>
            <a:ln w="15875">
              <a:noFill/>
            </a:ln>
          </p:spPr>
        </p:pic>
      </p:grpSp>
      <p:grpSp>
        <p:nvGrpSpPr>
          <p:cNvPr id="249" name="Groupe 248">
            <a:extLst>
              <a:ext uri="{FF2B5EF4-FFF2-40B4-BE49-F238E27FC236}">
                <a16:creationId xmlns:a16="http://schemas.microsoft.com/office/drawing/2014/main" id="{16F6E97A-19EF-2363-252E-855B61FCA65A}"/>
              </a:ext>
            </a:extLst>
          </p:cNvPr>
          <p:cNvGrpSpPr/>
          <p:nvPr/>
        </p:nvGrpSpPr>
        <p:grpSpPr>
          <a:xfrm>
            <a:off x="7160721" y="3539747"/>
            <a:ext cx="576000" cy="562593"/>
            <a:chOff x="5326592" y="2005652"/>
            <a:chExt cx="432000" cy="421945"/>
          </a:xfrm>
        </p:grpSpPr>
        <p:sp>
          <p:nvSpPr>
            <p:cNvPr id="250" name="Ellipse 249">
              <a:extLst>
                <a:ext uri="{FF2B5EF4-FFF2-40B4-BE49-F238E27FC236}">
                  <a16:creationId xmlns:a16="http://schemas.microsoft.com/office/drawing/2014/main" id="{77BF854A-AB78-44BE-0A79-DAFC2D205EBC}"/>
                </a:ext>
              </a:extLst>
            </p:cNvPr>
            <p:cNvSpPr/>
            <p:nvPr/>
          </p:nvSpPr>
          <p:spPr>
            <a:xfrm>
              <a:off x="5326592" y="2005652"/>
              <a:ext cx="432000" cy="421945"/>
            </a:xfrm>
            <a:prstGeom prst="ellipse">
              <a:avLst/>
            </a:prstGeom>
            <a:ln w="2540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51" name="Image 250">
              <a:extLst>
                <a:ext uri="{FF2B5EF4-FFF2-40B4-BE49-F238E27FC236}">
                  <a16:creationId xmlns:a16="http://schemas.microsoft.com/office/drawing/2014/main" id="{0D1F3D35-86F8-B1A5-1BBB-16728A0611A8}"/>
                </a:ext>
              </a:extLst>
            </p:cNvPr>
            <p:cNvPicPr>
              <a:picLocks noChangeAspect="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41914" y="2123083"/>
              <a:ext cx="412732" cy="160369"/>
            </a:xfrm>
            <a:prstGeom prst="rect">
              <a:avLst/>
            </a:prstGeom>
          </p:spPr>
        </p:pic>
      </p:grpSp>
      <p:grpSp>
        <p:nvGrpSpPr>
          <p:cNvPr id="252" name="Groupe 251">
            <a:extLst>
              <a:ext uri="{FF2B5EF4-FFF2-40B4-BE49-F238E27FC236}">
                <a16:creationId xmlns:a16="http://schemas.microsoft.com/office/drawing/2014/main" id="{B8282EAE-6929-28B7-1C74-19275119CC79}"/>
              </a:ext>
            </a:extLst>
          </p:cNvPr>
          <p:cNvGrpSpPr/>
          <p:nvPr/>
        </p:nvGrpSpPr>
        <p:grpSpPr>
          <a:xfrm>
            <a:off x="4209445" y="6235935"/>
            <a:ext cx="576000" cy="576000"/>
            <a:chOff x="5018738" y="3419903"/>
            <a:chExt cx="432000" cy="432000"/>
          </a:xfrm>
        </p:grpSpPr>
        <p:sp>
          <p:nvSpPr>
            <p:cNvPr id="253" name="Ellipse 252">
              <a:extLst>
                <a:ext uri="{FF2B5EF4-FFF2-40B4-BE49-F238E27FC236}">
                  <a16:creationId xmlns:a16="http://schemas.microsoft.com/office/drawing/2014/main" id="{9691F6A6-7CEF-F4E8-33D9-CB7396B35EA8}"/>
                </a:ext>
              </a:extLst>
            </p:cNvPr>
            <p:cNvSpPr/>
            <p:nvPr/>
          </p:nvSpPr>
          <p:spPr>
            <a:xfrm>
              <a:off x="5018738" y="3419903"/>
              <a:ext cx="432000" cy="432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54" name="Image 253">
              <a:extLst>
                <a:ext uri="{FF2B5EF4-FFF2-40B4-BE49-F238E27FC236}">
                  <a16:creationId xmlns:a16="http://schemas.microsoft.com/office/drawing/2014/main" id="{B372C75F-8504-2A32-561D-EE15DA070A14}"/>
                </a:ext>
              </a:extLst>
            </p:cNvPr>
            <p:cNvPicPr>
              <a:picLocks noChangeAspect="1"/>
            </p:cNvPicPr>
            <p:nvPr/>
          </p:nvPicPr>
          <p:blipFill>
            <a:blip r:embed="rId30"/>
            <a:stretch>
              <a:fillRect/>
            </a:stretch>
          </p:blipFill>
          <p:spPr>
            <a:xfrm>
              <a:off x="5046223" y="3552786"/>
              <a:ext cx="350283" cy="169177"/>
            </a:xfrm>
            <a:prstGeom prst="rect">
              <a:avLst/>
            </a:prstGeom>
            <a:ln w="15875">
              <a:noFill/>
            </a:ln>
          </p:spPr>
        </p:pic>
      </p:grpSp>
      <p:grpSp>
        <p:nvGrpSpPr>
          <p:cNvPr id="255" name="Groupe 254">
            <a:extLst>
              <a:ext uri="{FF2B5EF4-FFF2-40B4-BE49-F238E27FC236}">
                <a16:creationId xmlns:a16="http://schemas.microsoft.com/office/drawing/2014/main" id="{B46CF810-1640-F004-8892-6690C6FE44E9}"/>
              </a:ext>
            </a:extLst>
          </p:cNvPr>
          <p:cNvGrpSpPr/>
          <p:nvPr/>
        </p:nvGrpSpPr>
        <p:grpSpPr>
          <a:xfrm>
            <a:off x="5533059" y="5168085"/>
            <a:ext cx="576000" cy="576000"/>
            <a:chOff x="4658541" y="3118299"/>
            <a:chExt cx="432000" cy="432000"/>
          </a:xfrm>
        </p:grpSpPr>
        <p:sp>
          <p:nvSpPr>
            <p:cNvPr id="256" name="Ellipse 255">
              <a:extLst>
                <a:ext uri="{FF2B5EF4-FFF2-40B4-BE49-F238E27FC236}">
                  <a16:creationId xmlns:a16="http://schemas.microsoft.com/office/drawing/2014/main" id="{ABC34464-6238-C832-C2E3-B3B73B938DA5}"/>
                </a:ext>
              </a:extLst>
            </p:cNvPr>
            <p:cNvSpPr/>
            <p:nvPr/>
          </p:nvSpPr>
          <p:spPr>
            <a:xfrm>
              <a:off x="4658541" y="3118299"/>
              <a:ext cx="432000" cy="432000"/>
            </a:xfrm>
            <a:prstGeom prst="ellipse">
              <a:avLst/>
            </a:prstGeom>
            <a:ln>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58" name="Image 257">
              <a:extLst>
                <a:ext uri="{FF2B5EF4-FFF2-40B4-BE49-F238E27FC236}">
                  <a16:creationId xmlns:a16="http://schemas.microsoft.com/office/drawing/2014/main" id="{957F0F92-B63A-D2D0-2F66-D68934F0A2B4}"/>
                </a:ext>
              </a:extLst>
            </p:cNvPr>
            <p:cNvPicPr>
              <a:picLocks noChangeAspect="1"/>
            </p:cNvPicPr>
            <p:nvPr/>
          </p:nvPicPr>
          <p:blipFill rotWithShape="1">
            <a:blip r:embed="rId31"/>
            <a:srcRect l="9680" t="36560" r="9680" b="36560"/>
            <a:stretch/>
          </p:blipFill>
          <p:spPr>
            <a:xfrm>
              <a:off x="4687045" y="3282447"/>
              <a:ext cx="350972" cy="116991"/>
            </a:xfrm>
            <a:prstGeom prst="rect">
              <a:avLst/>
            </a:prstGeom>
          </p:spPr>
        </p:pic>
      </p:grpSp>
      <p:grpSp>
        <p:nvGrpSpPr>
          <p:cNvPr id="261" name="Groupe 260">
            <a:extLst>
              <a:ext uri="{FF2B5EF4-FFF2-40B4-BE49-F238E27FC236}">
                <a16:creationId xmlns:a16="http://schemas.microsoft.com/office/drawing/2014/main" id="{590BB691-07A9-0A9A-6F14-52C0C64B04F1}"/>
              </a:ext>
            </a:extLst>
          </p:cNvPr>
          <p:cNvGrpSpPr/>
          <p:nvPr/>
        </p:nvGrpSpPr>
        <p:grpSpPr>
          <a:xfrm>
            <a:off x="4588963" y="4630444"/>
            <a:ext cx="576000" cy="576000"/>
            <a:chOff x="3105692" y="3083157"/>
            <a:chExt cx="432000" cy="432000"/>
          </a:xfrm>
        </p:grpSpPr>
        <p:sp>
          <p:nvSpPr>
            <p:cNvPr id="264" name="Ellipse 263">
              <a:extLst>
                <a:ext uri="{FF2B5EF4-FFF2-40B4-BE49-F238E27FC236}">
                  <a16:creationId xmlns:a16="http://schemas.microsoft.com/office/drawing/2014/main" id="{FF865E49-2B35-542A-836A-2A5CCDE62FDA}"/>
                </a:ext>
              </a:extLst>
            </p:cNvPr>
            <p:cNvSpPr/>
            <p:nvPr/>
          </p:nvSpPr>
          <p:spPr>
            <a:xfrm>
              <a:off x="3105692" y="3083157"/>
              <a:ext cx="432000" cy="432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65" name="Image 264">
              <a:extLst>
                <a:ext uri="{FF2B5EF4-FFF2-40B4-BE49-F238E27FC236}">
                  <a16:creationId xmlns:a16="http://schemas.microsoft.com/office/drawing/2014/main" id="{C1703426-5FC7-A38F-B80C-EADEE7122B5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190065" y="3149052"/>
              <a:ext cx="248051" cy="294436"/>
            </a:xfrm>
            <a:prstGeom prst="rect">
              <a:avLst/>
            </a:prstGeom>
            <a:ln w="15875">
              <a:noFill/>
            </a:ln>
          </p:spPr>
        </p:pic>
      </p:grpSp>
      <p:grpSp>
        <p:nvGrpSpPr>
          <p:cNvPr id="266" name="Groupe 265">
            <a:extLst>
              <a:ext uri="{FF2B5EF4-FFF2-40B4-BE49-F238E27FC236}">
                <a16:creationId xmlns:a16="http://schemas.microsoft.com/office/drawing/2014/main" id="{D4777827-A321-87BC-0FD0-40B8CD92603D}"/>
              </a:ext>
            </a:extLst>
          </p:cNvPr>
          <p:cNvGrpSpPr/>
          <p:nvPr/>
        </p:nvGrpSpPr>
        <p:grpSpPr>
          <a:xfrm>
            <a:off x="8789494" y="3001035"/>
            <a:ext cx="576000" cy="576000"/>
            <a:chOff x="6181146" y="1783356"/>
            <a:chExt cx="432000" cy="432000"/>
          </a:xfrm>
        </p:grpSpPr>
        <p:sp>
          <p:nvSpPr>
            <p:cNvPr id="267" name="Ellipse 266">
              <a:extLst>
                <a:ext uri="{FF2B5EF4-FFF2-40B4-BE49-F238E27FC236}">
                  <a16:creationId xmlns:a16="http://schemas.microsoft.com/office/drawing/2014/main" id="{BBF2EEFF-C27E-6DA9-7353-5D61CD9682A9}"/>
                </a:ext>
              </a:extLst>
            </p:cNvPr>
            <p:cNvSpPr/>
            <p:nvPr/>
          </p:nvSpPr>
          <p:spPr>
            <a:xfrm>
              <a:off x="6181146" y="1783356"/>
              <a:ext cx="432000" cy="432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68" name="Image 267">
              <a:extLst>
                <a:ext uri="{FF2B5EF4-FFF2-40B4-BE49-F238E27FC236}">
                  <a16:creationId xmlns:a16="http://schemas.microsoft.com/office/drawing/2014/main" id="{3497BE86-928D-427E-1488-41550BD17C89}"/>
                </a:ext>
              </a:extLst>
            </p:cNvPr>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6191654" y="1850656"/>
              <a:ext cx="391833" cy="301131"/>
            </a:xfrm>
            <a:prstGeom prst="rect">
              <a:avLst/>
            </a:prstGeom>
            <a:ln w="15875">
              <a:noFill/>
            </a:ln>
          </p:spPr>
        </p:pic>
      </p:grpSp>
      <p:pic>
        <p:nvPicPr>
          <p:cNvPr id="269" name="Image 268">
            <a:extLst>
              <a:ext uri="{FF2B5EF4-FFF2-40B4-BE49-F238E27FC236}">
                <a16:creationId xmlns:a16="http://schemas.microsoft.com/office/drawing/2014/main" id="{79EE1DC1-5AD5-3C6B-48FD-FDC028FC132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442291" y="4282248"/>
            <a:ext cx="570929" cy="212180"/>
          </a:xfrm>
          <a:prstGeom prst="rect">
            <a:avLst/>
          </a:prstGeom>
          <a:ln w="19050">
            <a:noFill/>
          </a:ln>
        </p:spPr>
      </p:pic>
      <p:pic>
        <p:nvPicPr>
          <p:cNvPr id="270" name="Image 269">
            <a:extLst>
              <a:ext uri="{FF2B5EF4-FFF2-40B4-BE49-F238E27FC236}">
                <a16:creationId xmlns:a16="http://schemas.microsoft.com/office/drawing/2014/main" id="{60D8DF79-276F-E57F-A213-D431A7B8931A}"/>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840761" y="4183551"/>
            <a:ext cx="427964" cy="364970"/>
          </a:xfrm>
          <a:prstGeom prst="rect">
            <a:avLst/>
          </a:prstGeom>
          <a:ln w="19050">
            <a:noFill/>
          </a:ln>
        </p:spPr>
      </p:pic>
      <p:grpSp>
        <p:nvGrpSpPr>
          <p:cNvPr id="271" name="Groupe 270">
            <a:extLst>
              <a:ext uri="{FF2B5EF4-FFF2-40B4-BE49-F238E27FC236}">
                <a16:creationId xmlns:a16="http://schemas.microsoft.com/office/drawing/2014/main" id="{4F5D1652-2142-C476-0A87-3ED41DEE9732}"/>
              </a:ext>
            </a:extLst>
          </p:cNvPr>
          <p:cNvGrpSpPr/>
          <p:nvPr/>
        </p:nvGrpSpPr>
        <p:grpSpPr>
          <a:xfrm>
            <a:off x="2906520" y="3025746"/>
            <a:ext cx="576000" cy="576000"/>
            <a:chOff x="10272032" y="2355650"/>
            <a:chExt cx="720080" cy="705286"/>
          </a:xfrm>
        </p:grpSpPr>
        <p:sp>
          <p:nvSpPr>
            <p:cNvPr id="272" name="Ellipse 271">
              <a:extLst>
                <a:ext uri="{FF2B5EF4-FFF2-40B4-BE49-F238E27FC236}">
                  <a16:creationId xmlns:a16="http://schemas.microsoft.com/office/drawing/2014/main" id="{66980896-7AF1-E42B-1948-A8363589FAB6}"/>
                </a:ext>
              </a:extLst>
            </p:cNvPr>
            <p:cNvSpPr/>
            <p:nvPr/>
          </p:nvSpPr>
          <p:spPr>
            <a:xfrm>
              <a:off x="10272032" y="2355650"/>
              <a:ext cx="720080" cy="666994"/>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73" name="Image 272">
              <a:extLst>
                <a:ext uri="{FF2B5EF4-FFF2-40B4-BE49-F238E27FC236}">
                  <a16:creationId xmlns:a16="http://schemas.microsoft.com/office/drawing/2014/main" id="{E7EC9857-470E-A697-4AE1-15EE690DDF1D}"/>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292301" y="2437662"/>
              <a:ext cx="679542" cy="623274"/>
            </a:xfrm>
            <a:prstGeom prst="rect">
              <a:avLst/>
            </a:prstGeom>
            <a:ln w="19050">
              <a:noFill/>
            </a:ln>
          </p:spPr>
        </p:pic>
      </p:grpSp>
      <p:sp>
        <p:nvSpPr>
          <p:cNvPr id="274" name="Ellipse 273">
            <a:extLst>
              <a:ext uri="{FF2B5EF4-FFF2-40B4-BE49-F238E27FC236}">
                <a16:creationId xmlns:a16="http://schemas.microsoft.com/office/drawing/2014/main" id="{CE6033D9-35A7-08D8-C383-5BE880C907BB}"/>
              </a:ext>
            </a:extLst>
          </p:cNvPr>
          <p:cNvSpPr/>
          <p:nvPr/>
        </p:nvSpPr>
        <p:spPr>
          <a:xfrm>
            <a:off x="2517210" y="2491926"/>
            <a:ext cx="576000" cy="576000"/>
          </a:xfrm>
          <a:prstGeom prst="ellipse">
            <a:avLst/>
          </a:prstGeom>
          <a:ln>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sp>
        <p:nvSpPr>
          <p:cNvPr id="275" name="Ellipse 274">
            <a:extLst>
              <a:ext uri="{FF2B5EF4-FFF2-40B4-BE49-F238E27FC236}">
                <a16:creationId xmlns:a16="http://schemas.microsoft.com/office/drawing/2014/main" id="{CF02B46F-B5D9-0269-FE45-22DE0AF26A8A}"/>
              </a:ext>
            </a:extLst>
          </p:cNvPr>
          <p:cNvSpPr/>
          <p:nvPr/>
        </p:nvSpPr>
        <p:spPr>
          <a:xfrm>
            <a:off x="5880287" y="4630444"/>
            <a:ext cx="560200" cy="576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76" name="Image 275">
            <a:extLst>
              <a:ext uri="{FF2B5EF4-FFF2-40B4-BE49-F238E27FC236}">
                <a16:creationId xmlns:a16="http://schemas.microsoft.com/office/drawing/2014/main" id="{70BADE68-3A85-4482-5D8E-27A86E72D4D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971842" y="4722551"/>
            <a:ext cx="391787" cy="391787"/>
          </a:xfrm>
          <a:prstGeom prst="rect">
            <a:avLst/>
          </a:prstGeom>
          <a:ln w="19050">
            <a:noFill/>
          </a:ln>
        </p:spPr>
      </p:pic>
      <p:sp>
        <p:nvSpPr>
          <p:cNvPr id="277" name="Ellipse 276">
            <a:extLst>
              <a:ext uri="{FF2B5EF4-FFF2-40B4-BE49-F238E27FC236}">
                <a16:creationId xmlns:a16="http://schemas.microsoft.com/office/drawing/2014/main" id="{D0BC0013-F6C1-4A40-CFF1-3D9FB6BE1ECA}"/>
              </a:ext>
            </a:extLst>
          </p:cNvPr>
          <p:cNvSpPr/>
          <p:nvPr/>
        </p:nvSpPr>
        <p:spPr>
          <a:xfrm>
            <a:off x="6148705" y="4083334"/>
            <a:ext cx="560200" cy="565405"/>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78" name="Image 277">
            <a:extLst>
              <a:ext uri="{FF2B5EF4-FFF2-40B4-BE49-F238E27FC236}">
                <a16:creationId xmlns:a16="http://schemas.microsoft.com/office/drawing/2014/main" id="{2D80978B-8615-6669-1D2E-BD368ED9DA1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204965" y="4156387"/>
            <a:ext cx="419299" cy="419299"/>
          </a:xfrm>
          <a:prstGeom prst="rect">
            <a:avLst/>
          </a:prstGeom>
        </p:spPr>
      </p:pic>
      <p:sp>
        <p:nvSpPr>
          <p:cNvPr id="279" name="Ellipse 278">
            <a:extLst>
              <a:ext uri="{FF2B5EF4-FFF2-40B4-BE49-F238E27FC236}">
                <a16:creationId xmlns:a16="http://schemas.microsoft.com/office/drawing/2014/main" id="{618FBC0C-E3AA-4FA8-9C08-D28C170B35BF}"/>
              </a:ext>
            </a:extLst>
          </p:cNvPr>
          <p:cNvSpPr/>
          <p:nvPr/>
        </p:nvSpPr>
        <p:spPr>
          <a:xfrm>
            <a:off x="8033778" y="4078036"/>
            <a:ext cx="560200" cy="576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80" name="Graphique 279">
            <a:extLst>
              <a:ext uri="{FF2B5EF4-FFF2-40B4-BE49-F238E27FC236}">
                <a16:creationId xmlns:a16="http://schemas.microsoft.com/office/drawing/2014/main" id="{1CE6E270-8D94-9650-A32D-3AE34FC2A492}"/>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t="-1" r="43400" b="-7684"/>
          <a:stretch/>
        </p:blipFill>
        <p:spPr>
          <a:xfrm>
            <a:off x="8098977" y="4335641"/>
            <a:ext cx="470409" cy="105395"/>
          </a:xfrm>
          <a:prstGeom prst="rect">
            <a:avLst/>
          </a:prstGeom>
        </p:spPr>
      </p:pic>
      <p:pic>
        <p:nvPicPr>
          <p:cNvPr id="281" name="Graphique 280">
            <a:extLst>
              <a:ext uri="{FF2B5EF4-FFF2-40B4-BE49-F238E27FC236}">
                <a16:creationId xmlns:a16="http://schemas.microsoft.com/office/drawing/2014/main" id="{15448B9C-6920-A33C-1A2C-9B7A3437C4B7}"/>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55192"/>
          <a:stretch/>
        </p:blipFill>
        <p:spPr>
          <a:xfrm>
            <a:off x="7864684" y="3776635"/>
            <a:ext cx="337942" cy="88816"/>
          </a:xfrm>
          <a:prstGeom prst="rect">
            <a:avLst/>
          </a:prstGeom>
        </p:spPr>
      </p:pic>
      <p:sp>
        <p:nvSpPr>
          <p:cNvPr id="282" name="Ellipse 281">
            <a:extLst>
              <a:ext uri="{FF2B5EF4-FFF2-40B4-BE49-F238E27FC236}">
                <a16:creationId xmlns:a16="http://schemas.microsoft.com/office/drawing/2014/main" id="{B6D30FF3-69D3-F75E-CC0A-88D06C0E33A2}"/>
              </a:ext>
            </a:extLst>
          </p:cNvPr>
          <p:cNvSpPr/>
          <p:nvPr/>
        </p:nvSpPr>
        <p:spPr>
          <a:xfrm>
            <a:off x="4870870" y="4086944"/>
            <a:ext cx="579636" cy="558185"/>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sp>
        <p:nvSpPr>
          <p:cNvPr id="283" name="Ellipse 282">
            <a:extLst>
              <a:ext uri="{FF2B5EF4-FFF2-40B4-BE49-F238E27FC236}">
                <a16:creationId xmlns:a16="http://schemas.microsoft.com/office/drawing/2014/main" id="{1B806680-8666-CCB6-57F2-8358E62BD9B5}"/>
              </a:ext>
            </a:extLst>
          </p:cNvPr>
          <p:cNvSpPr/>
          <p:nvPr/>
        </p:nvSpPr>
        <p:spPr>
          <a:xfrm>
            <a:off x="3576783" y="5168085"/>
            <a:ext cx="576000" cy="576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84" name="Image 283">
            <a:extLst>
              <a:ext uri="{FF2B5EF4-FFF2-40B4-BE49-F238E27FC236}">
                <a16:creationId xmlns:a16="http://schemas.microsoft.com/office/drawing/2014/main" id="{FB9CC2D6-C083-E814-FC94-F21AF6899565}"/>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614153" y="5375221"/>
            <a:ext cx="511902" cy="161729"/>
          </a:xfrm>
          <a:prstGeom prst="rect">
            <a:avLst/>
          </a:prstGeom>
        </p:spPr>
      </p:pic>
      <p:sp>
        <p:nvSpPr>
          <p:cNvPr id="285" name="Ellipse 284">
            <a:extLst>
              <a:ext uri="{FF2B5EF4-FFF2-40B4-BE49-F238E27FC236}">
                <a16:creationId xmlns:a16="http://schemas.microsoft.com/office/drawing/2014/main" id="{1DAD9C34-29E1-5F2F-05BC-376BB231C1BC}"/>
              </a:ext>
            </a:extLst>
          </p:cNvPr>
          <p:cNvSpPr/>
          <p:nvPr/>
        </p:nvSpPr>
        <p:spPr>
          <a:xfrm>
            <a:off x="4234922" y="5168085"/>
            <a:ext cx="576000" cy="576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86" name="Image 285">
            <a:extLst>
              <a:ext uri="{FF2B5EF4-FFF2-40B4-BE49-F238E27FC236}">
                <a16:creationId xmlns:a16="http://schemas.microsoft.com/office/drawing/2014/main" id="{ADFF228B-0A19-B3AA-ABE3-7049D4404E6F}"/>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240878" y="5405286"/>
            <a:ext cx="575999" cy="101598"/>
          </a:xfrm>
          <a:prstGeom prst="rect">
            <a:avLst/>
          </a:prstGeom>
        </p:spPr>
      </p:pic>
      <p:grpSp>
        <p:nvGrpSpPr>
          <p:cNvPr id="287" name="Groupe 286">
            <a:extLst>
              <a:ext uri="{FF2B5EF4-FFF2-40B4-BE49-F238E27FC236}">
                <a16:creationId xmlns:a16="http://schemas.microsoft.com/office/drawing/2014/main" id="{B947B63D-8217-5E76-AEF4-6D00EA3AF762}"/>
              </a:ext>
            </a:extLst>
          </p:cNvPr>
          <p:cNvGrpSpPr/>
          <p:nvPr/>
        </p:nvGrpSpPr>
        <p:grpSpPr>
          <a:xfrm>
            <a:off x="5848497" y="5725035"/>
            <a:ext cx="576000" cy="576000"/>
            <a:chOff x="6369937" y="3189322"/>
            <a:chExt cx="720082" cy="666994"/>
          </a:xfrm>
        </p:grpSpPr>
        <p:sp>
          <p:nvSpPr>
            <p:cNvPr id="288" name="Ellipse 287">
              <a:extLst>
                <a:ext uri="{FF2B5EF4-FFF2-40B4-BE49-F238E27FC236}">
                  <a16:creationId xmlns:a16="http://schemas.microsoft.com/office/drawing/2014/main" id="{EB43D420-4D6E-2852-EB5D-06AB8DEC1116}"/>
                </a:ext>
              </a:extLst>
            </p:cNvPr>
            <p:cNvSpPr/>
            <p:nvPr/>
          </p:nvSpPr>
          <p:spPr>
            <a:xfrm>
              <a:off x="6369937" y="3189322"/>
              <a:ext cx="720082" cy="666994"/>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89" name="Picture 11" descr="http://upload.wikimedia.org/wikipedia/fr/1/16/Logo_Atos_600x424.jpg">
              <a:extLst>
                <a:ext uri="{FF2B5EF4-FFF2-40B4-BE49-F238E27FC236}">
                  <a16:creationId xmlns:a16="http://schemas.microsoft.com/office/drawing/2014/main" id="{130FC428-77B5-FA7A-DFE5-21AE28FE047B}"/>
                </a:ext>
              </a:extLst>
            </p:cNvPr>
            <p:cNvPicPr>
              <a:picLocks noChangeAspect="1" noChangeArrowheads="1"/>
            </p:cNvPicPr>
            <p:nvPr/>
          </p:nvPicPr>
          <p:blipFill>
            <a:blip r:embed="rId4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a:xfrm>
              <a:off x="6389561" y="3279547"/>
              <a:ext cx="646782" cy="457060"/>
            </a:xfrm>
            <a:prstGeom prst="rect">
              <a:avLst/>
            </a:prstGeom>
            <a:noFill/>
            <a:ln w="15875">
              <a:noFill/>
            </a:ln>
            <a:extLst>
              <a:ext uri="{909E8E84-426E-40DD-AFC4-6F175D3DCCD1}">
                <a14:hiddenFill xmlns:a14="http://schemas.microsoft.com/office/drawing/2010/main">
                  <a:solidFill>
                    <a:srgbClr val="FFFFFF"/>
                  </a:solidFill>
                </a14:hiddenFill>
              </a:ext>
            </a:extLst>
          </p:spPr>
        </p:pic>
      </p:grpSp>
      <p:pic>
        <p:nvPicPr>
          <p:cNvPr id="290" name="Image 289">
            <a:extLst>
              <a:ext uri="{FF2B5EF4-FFF2-40B4-BE49-F238E27FC236}">
                <a16:creationId xmlns:a16="http://schemas.microsoft.com/office/drawing/2014/main" id="{7B8F9723-493C-52F6-252B-5A088C4E9D62}"/>
              </a:ext>
            </a:extLst>
          </p:cNvPr>
          <p:cNvPicPr>
            <a:picLocks noChangeAspect="1"/>
          </p:cNvPicPr>
          <p:nvPr/>
        </p:nvPicPr>
        <p:blipFill rotWithShape="1">
          <a:blip r:embed="rId44">
            <a:extLst>
              <a:ext uri="{28A0092B-C50C-407E-A947-70E740481C1C}">
                <a14:useLocalDpi xmlns:a14="http://schemas.microsoft.com/office/drawing/2010/main" val="0"/>
              </a:ext>
            </a:extLst>
          </a:blip>
          <a:srcRect l="10620" r="10154"/>
          <a:stretch/>
        </p:blipFill>
        <p:spPr>
          <a:xfrm>
            <a:off x="3584039" y="6444748"/>
            <a:ext cx="517581" cy="158375"/>
          </a:xfrm>
          <a:prstGeom prst="rect">
            <a:avLst/>
          </a:prstGeom>
        </p:spPr>
      </p:pic>
      <p:pic>
        <p:nvPicPr>
          <p:cNvPr id="291" name="Picture 4" descr="Verkor | LinkedIn">
            <a:extLst>
              <a:ext uri="{FF2B5EF4-FFF2-40B4-BE49-F238E27FC236}">
                <a16:creationId xmlns:a16="http://schemas.microsoft.com/office/drawing/2014/main" id="{58DA7C05-7DCE-8294-056E-17A3E9EA6EE6}"/>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4960089" y="4164095"/>
            <a:ext cx="403883" cy="403883"/>
          </a:xfrm>
          <a:prstGeom prst="roundRect">
            <a:avLst/>
          </a:prstGeom>
          <a:noFill/>
          <a:extLst>
            <a:ext uri="{909E8E84-426E-40DD-AFC4-6F175D3DCCD1}">
              <a14:hiddenFill xmlns:a14="http://schemas.microsoft.com/office/drawing/2010/main">
                <a:solidFill>
                  <a:srgbClr val="FFFFFF"/>
                </a:solidFill>
              </a14:hiddenFill>
            </a:ext>
          </a:extLst>
        </p:spPr>
      </p:pic>
      <p:pic>
        <p:nvPicPr>
          <p:cNvPr id="292" name="Picture 2" descr="GIN - Grenoble Institut des Neurosciences">
            <a:extLst>
              <a:ext uri="{FF2B5EF4-FFF2-40B4-BE49-F238E27FC236}">
                <a16:creationId xmlns:a16="http://schemas.microsoft.com/office/drawing/2014/main" id="{2959B50C-D5FA-381C-1BD6-F193E233A858}"/>
              </a:ext>
            </a:extLst>
          </p:cNvPr>
          <p:cNvPicPr>
            <a:picLocks noChangeAspect="1" noChangeArrowheads="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3937" y="3681847"/>
            <a:ext cx="534857" cy="278393"/>
          </a:xfrm>
          <a:prstGeom prst="rect">
            <a:avLst/>
          </a:prstGeom>
          <a:noFill/>
          <a:extLst>
            <a:ext uri="{909E8E84-426E-40DD-AFC4-6F175D3DCCD1}">
              <a14:hiddenFill xmlns:a14="http://schemas.microsoft.com/office/drawing/2010/main">
                <a:solidFill>
                  <a:srgbClr val="FFFFFF"/>
                </a:solidFill>
              </a14:hiddenFill>
            </a:ext>
          </a:extLst>
        </p:spPr>
      </p:pic>
      <p:pic>
        <p:nvPicPr>
          <p:cNvPr id="293" name="Image 292">
            <a:extLst>
              <a:ext uri="{FF2B5EF4-FFF2-40B4-BE49-F238E27FC236}">
                <a16:creationId xmlns:a16="http://schemas.microsoft.com/office/drawing/2014/main" id="{DF10292E-ABEE-E314-832E-C8F15CCD4F9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813622" y="3695519"/>
            <a:ext cx="523948" cy="251048"/>
          </a:xfrm>
          <a:prstGeom prst="rect">
            <a:avLst/>
          </a:prstGeom>
        </p:spPr>
      </p:pic>
      <p:pic>
        <p:nvPicPr>
          <p:cNvPr id="294" name="Image 293">
            <a:extLst>
              <a:ext uri="{FF2B5EF4-FFF2-40B4-BE49-F238E27FC236}">
                <a16:creationId xmlns:a16="http://schemas.microsoft.com/office/drawing/2014/main" id="{0B437B12-EBDE-7542-69EF-17128220041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533283" y="3688240"/>
            <a:ext cx="552775" cy="265606"/>
          </a:xfrm>
          <a:prstGeom prst="rect">
            <a:avLst/>
          </a:prstGeom>
        </p:spPr>
      </p:pic>
      <p:pic>
        <p:nvPicPr>
          <p:cNvPr id="295" name="Image 294">
            <a:extLst>
              <a:ext uri="{FF2B5EF4-FFF2-40B4-BE49-F238E27FC236}">
                <a16:creationId xmlns:a16="http://schemas.microsoft.com/office/drawing/2014/main" id="{1E6E228C-5F58-DD6A-80C1-F67D01E6A20E}"/>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509912" y="2722509"/>
            <a:ext cx="560200" cy="114835"/>
          </a:xfrm>
          <a:prstGeom prst="rect">
            <a:avLst/>
          </a:prstGeom>
        </p:spPr>
      </p:pic>
      <p:grpSp>
        <p:nvGrpSpPr>
          <p:cNvPr id="296" name="Groupe 295">
            <a:extLst>
              <a:ext uri="{FF2B5EF4-FFF2-40B4-BE49-F238E27FC236}">
                <a16:creationId xmlns:a16="http://schemas.microsoft.com/office/drawing/2014/main" id="{CDDC767A-2604-5DB6-3872-193F2EB5AE8A}"/>
              </a:ext>
            </a:extLst>
          </p:cNvPr>
          <p:cNvGrpSpPr/>
          <p:nvPr/>
        </p:nvGrpSpPr>
        <p:grpSpPr>
          <a:xfrm>
            <a:off x="7548170" y="2941540"/>
            <a:ext cx="576000" cy="576000"/>
            <a:chOff x="8451152" y="3342449"/>
            <a:chExt cx="576000" cy="576000"/>
          </a:xfrm>
        </p:grpSpPr>
        <p:sp>
          <p:nvSpPr>
            <p:cNvPr id="297" name="Ellipse 296">
              <a:extLst>
                <a:ext uri="{FF2B5EF4-FFF2-40B4-BE49-F238E27FC236}">
                  <a16:creationId xmlns:a16="http://schemas.microsoft.com/office/drawing/2014/main" id="{795DC2F0-0213-E6E5-15D2-A0FCFDD75E08}"/>
                </a:ext>
              </a:extLst>
            </p:cNvPr>
            <p:cNvSpPr/>
            <p:nvPr/>
          </p:nvSpPr>
          <p:spPr>
            <a:xfrm>
              <a:off x="8451152" y="3342449"/>
              <a:ext cx="576000" cy="576000"/>
            </a:xfrm>
            <a:prstGeom prst="ellipse">
              <a:avLst/>
            </a:prstGeom>
            <a:ln w="19050">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98" name="Image 297">
              <a:extLst>
                <a:ext uri="{FF2B5EF4-FFF2-40B4-BE49-F238E27FC236}">
                  <a16:creationId xmlns:a16="http://schemas.microsoft.com/office/drawing/2014/main" id="{8083CBCD-6D09-6D24-4939-6A7CFF563FB4}"/>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8538056" y="3475603"/>
              <a:ext cx="413891" cy="318624"/>
            </a:xfrm>
            <a:prstGeom prst="rect">
              <a:avLst/>
            </a:prstGeom>
          </p:spPr>
        </p:pic>
      </p:grpSp>
      <p:grpSp>
        <p:nvGrpSpPr>
          <p:cNvPr id="299" name="Groupe 298">
            <a:extLst>
              <a:ext uri="{FF2B5EF4-FFF2-40B4-BE49-F238E27FC236}">
                <a16:creationId xmlns:a16="http://schemas.microsoft.com/office/drawing/2014/main" id="{62ECFDA4-F72B-8317-C8A0-F28DB2CA9DF8}"/>
              </a:ext>
            </a:extLst>
          </p:cNvPr>
          <p:cNvGrpSpPr/>
          <p:nvPr/>
        </p:nvGrpSpPr>
        <p:grpSpPr>
          <a:xfrm>
            <a:off x="7123963" y="4630444"/>
            <a:ext cx="634087" cy="576000"/>
            <a:chOff x="6698991" y="4077627"/>
            <a:chExt cx="634087" cy="576000"/>
          </a:xfrm>
        </p:grpSpPr>
        <p:sp>
          <p:nvSpPr>
            <p:cNvPr id="300" name="Ellipse 299">
              <a:extLst>
                <a:ext uri="{FF2B5EF4-FFF2-40B4-BE49-F238E27FC236}">
                  <a16:creationId xmlns:a16="http://schemas.microsoft.com/office/drawing/2014/main" id="{99DF46F9-3620-8914-0DFC-1E72296242DF}"/>
                </a:ext>
              </a:extLst>
            </p:cNvPr>
            <p:cNvSpPr/>
            <p:nvPr/>
          </p:nvSpPr>
          <p:spPr>
            <a:xfrm>
              <a:off x="6698991" y="4077627"/>
              <a:ext cx="560200" cy="576000"/>
            </a:xfrm>
            <a:prstGeom prst="ellipse">
              <a:avLst/>
            </a:prstGeom>
            <a:ln w="15875">
              <a:solidFill>
                <a:srgbClr val="F85808"/>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301" name="Image 300">
              <a:extLst>
                <a:ext uri="{FF2B5EF4-FFF2-40B4-BE49-F238E27FC236}">
                  <a16:creationId xmlns:a16="http://schemas.microsoft.com/office/drawing/2014/main" id="{33980F41-1CD4-F583-5EE7-F5F9E104FFAA}"/>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6700981" y="4253103"/>
              <a:ext cx="632097" cy="246269"/>
            </a:xfrm>
            <a:prstGeom prst="rect">
              <a:avLst/>
            </a:prstGeom>
          </p:spPr>
        </p:pic>
      </p:grpSp>
      <p:grpSp>
        <p:nvGrpSpPr>
          <p:cNvPr id="4" name="Groupe 3">
            <a:extLst>
              <a:ext uri="{FF2B5EF4-FFF2-40B4-BE49-F238E27FC236}">
                <a16:creationId xmlns:a16="http://schemas.microsoft.com/office/drawing/2014/main" id="{220CDFDF-F191-A8F6-4F2E-9643583BFB24}"/>
              </a:ext>
            </a:extLst>
          </p:cNvPr>
          <p:cNvGrpSpPr/>
          <p:nvPr/>
        </p:nvGrpSpPr>
        <p:grpSpPr>
          <a:xfrm>
            <a:off x="3602234" y="4078036"/>
            <a:ext cx="576000" cy="576000"/>
            <a:chOff x="3602234" y="4078036"/>
            <a:chExt cx="576000" cy="576000"/>
          </a:xfrm>
        </p:grpSpPr>
        <p:sp>
          <p:nvSpPr>
            <p:cNvPr id="303" name="Ellipse 302">
              <a:extLst>
                <a:ext uri="{FF2B5EF4-FFF2-40B4-BE49-F238E27FC236}">
                  <a16:creationId xmlns:a16="http://schemas.microsoft.com/office/drawing/2014/main" id="{958A7917-2C89-CA8B-2DAB-1CFBC5BB7EAD}"/>
                </a:ext>
              </a:extLst>
            </p:cNvPr>
            <p:cNvSpPr/>
            <p:nvPr/>
          </p:nvSpPr>
          <p:spPr>
            <a:xfrm>
              <a:off x="3602234" y="4078036"/>
              <a:ext cx="576000" cy="576000"/>
            </a:xfrm>
            <a:prstGeom prst="ellipse">
              <a:avLst/>
            </a:prstGeom>
            <a:ln w="25400">
              <a:solidFill>
                <a:srgbClr val="009CDD"/>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3" name="Image 2">
              <a:extLst>
                <a:ext uri="{FF2B5EF4-FFF2-40B4-BE49-F238E27FC236}">
                  <a16:creationId xmlns:a16="http://schemas.microsoft.com/office/drawing/2014/main" id="{798B8E41-7072-F435-6FFC-791F83DCF3C2}"/>
                </a:ext>
              </a:extLst>
            </p:cNvPr>
            <p:cNvPicPr>
              <a:picLocks noChangeAspect="1"/>
            </p:cNvPicPr>
            <p:nvPr/>
          </p:nvPicPr>
          <p:blipFill rotWithShape="1">
            <a:blip r:embed="rId52">
              <a:extLst>
                <a:ext uri="{28A0092B-C50C-407E-A947-70E740481C1C}">
                  <a14:useLocalDpi xmlns:a14="http://schemas.microsoft.com/office/drawing/2010/main" val="0"/>
                </a:ext>
              </a:extLst>
            </a:blip>
            <a:srcRect l="19338" t="17648" r="19381" b="16866"/>
            <a:stretch/>
          </p:blipFill>
          <p:spPr>
            <a:xfrm>
              <a:off x="3735257" y="4188559"/>
              <a:ext cx="331027" cy="332928"/>
            </a:xfrm>
            <a:prstGeom prst="rect">
              <a:avLst/>
            </a:prstGeom>
          </p:spPr>
        </p:pic>
      </p:grpSp>
    </p:spTree>
    <p:extLst>
      <p:ext uri="{BB962C8B-B14F-4D97-AF65-F5344CB8AC3E}">
        <p14:creationId xmlns:p14="http://schemas.microsoft.com/office/powerpoint/2010/main" val="150457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500"/>
                                        <p:tgtEl>
                                          <p:spTgt spid="65"/>
                                        </p:tgtEl>
                                      </p:cBhvr>
                                    </p:animEffect>
                                    <p:anim calcmode="lin" valueType="num">
                                      <p:cBhvr>
                                        <p:cTn id="8" dur="1500" fill="hold"/>
                                        <p:tgtEl>
                                          <p:spTgt spid="65"/>
                                        </p:tgtEl>
                                        <p:attrNameLst>
                                          <p:attrName>ppt_x</p:attrName>
                                        </p:attrNameLst>
                                      </p:cBhvr>
                                      <p:tavLst>
                                        <p:tav tm="0">
                                          <p:val>
                                            <p:strVal val="#ppt_x"/>
                                          </p:val>
                                        </p:tav>
                                        <p:tav tm="100000">
                                          <p:val>
                                            <p:strVal val="#ppt_x"/>
                                          </p:val>
                                        </p:tav>
                                      </p:tavLst>
                                    </p:anim>
                                    <p:anim calcmode="lin" valueType="num">
                                      <p:cBhvr>
                                        <p:cTn id="9" dur="15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500"/>
                                        <p:tgtEl>
                                          <p:spTgt spid="96"/>
                                        </p:tgtEl>
                                      </p:cBhvr>
                                    </p:animEffect>
                                    <p:anim calcmode="lin" valueType="num">
                                      <p:cBhvr>
                                        <p:cTn id="13" dur="1500" fill="hold"/>
                                        <p:tgtEl>
                                          <p:spTgt spid="96"/>
                                        </p:tgtEl>
                                        <p:attrNameLst>
                                          <p:attrName>ppt_x</p:attrName>
                                        </p:attrNameLst>
                                      </p:cBhvr>
                                      <p:tavLst>
                                        <p:tav tm="0">
                                          <p:val>
                                            <p:strVal val="#ppt_x"/>
                                          </p:val>
                                        </p:tav>
                                        <p:tav tm="100000">
                                          <p:val>
                                            <p:strVal val="#ppt_x"/>
                                          </p:val>
                                        </p:tav>
                                      </p:tavLst>
                                    </p:anim>
                                    <p:anim calcmode="lin" valueType="num">
                                      <p:cBhvr>
                                        <p:cTn id="14" dur="1500" fill="hold"/>
                                        <p:tgtEl>
                                          <p:spTgt spid="9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500"/>
                                        <p:tgtEl>
                                          <p:spTgt spid="103"/>
                                        </p:tgtEl>
                                      </p:cBhvr>
                                    </p:animEffect>
                                    <p:anim calcmode="lin" valueType="num">
                                      <p:cBhvr>
                                        <p:cTn id="18" dur="1500" fill="hold"/>
                                        <p:tgtEl>
                                          <p:spTgt spid="103"/>
                                        </p:tgtEl>
                                        <p:attrNameLst>
                                          <p:attrName>ppt_x</p:attrName>
                                        </p:attrNameLst>
                                      </p:cBhvr>
                                      <p:tavLst>
                                        <p:tav tm="0">
                                          <p:val>
                                            <p:strVal val="#ppt_x"/>
                                          </p:val>
                                        </p:tav>
                                        <p:tav tm="100000">
                                          <p:val>
                                            <p:strVal val="#ppt_x"/>
                                          </p:val>
                                        </p:tav>
                                      </p:tavLst>
                                    </p:anim>
                                    <p:anim calcmode="lin" valueType="num">
                                      <p:cBhvr>
                                        <p:cTn id="19" dur="1500" fill="hold"/>
                                        <p:tgtEl>
                                          <p:spTgt spid="10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1500"/>
                                        <p:tgtEl>
                                          <p:spTgt spid="142"/>
                                        </p:tgtEl>
                                      </p:cBhvr>
                                    </p:animEffect>
                                    <p:anim calcmode="lin" valueType="num">
                                      <p:cBhvr>
                                        <p:cTn id="23" dur="1500" fill="hold"/>
                                        <p:tgtEl>
                                          <p:spTgt spid="142"/>
                                        </p:tgtEl>
                                        <p:attrNameLst>
                                          <p:attrName>ppt_x</p:attrName>
                                        </p:attrNameLst>
                                      </p:cBhvr>
                                      <p:tavLst>
                                        <p:tav tm="0">
                                          <p:val>
                                            <p:strVal val="#ppt_x"/>
                                          </p:val>
                                        </p:tav>
                                        <p:tav tm="100000">
                                          <p:val>
                                            <p:strVal val="#ppt_x"/>
                                          </p:val>
                                        </p:tav>
                                      </p:tavLst>
                                    </p:anim>
                                    <p:anim calcmode="lin" valueType="num">
                                      <p:cBhvr>
                                        <p:cTn id="24" dur="1500" fill="hold"/>
                                        <p:tgtEl>
                                          <p:spTgt spid="14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5"/>
                                        </p:tgtEl>
                                        <p:attrNameLst>
                                          <p:attrName>style.visibility</p:attrName>
                                        </p:attrNameLst>
                                      </p:cBhvr>
                                      <p:to>
                                        <p:strVal val="visible"/>
                                      </p:to>
                                    </p:set>
                                    <p:animEffect transition="in" filter="fade">
                                      <p:cBhvr>
                                        <p:cTn id="27" dur="1500"/>
                                        <p:tgtEl>
                                          <p:spTgt spid="245"/>
                                        </p:tgtEl>
                                      </p:cBhvr>
                                    </p:animEffect>
                                    <p:anim calcmode="lin" valueType="num">
                                      <p:cBhvr>
                                        <p:cTn id="28" dur="1500" fill="hold"/>
                                        <p:tgtEl>
                                          <p:spTgt spid="245"/>
                                        </p:tgtEl>
                                        <p:attrNameLst>
                                          <p:attrName>ppt_x</p:attrName>
                                        </p:attrNameLst>
                                      </p:cBhvr>
                                      <p:tavLst>
                                        <p:tav tm="0">
                                          <p:val>
                                            <p:strVal val="#ppt_x"/>
                                          </p:val>
                                        </p:tav>
                                        <p:tav tm="100000">
                                          <p:val>
                                            <p:strVal val="#ppt_x"/>
                                          </p:val>
                                        </p:tav>
                                      </p:tavLst>
                                    </p:anim>
                                    <p:anim calcmode="lin" valueType="num">
                                      <p:cBhvr>
                                        <p:cTn id="29" dur="1500" fill="hold"/>
                                        <p:tgtEl>
                                          <p:spTgt spid="24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95"/>
                                        </p:tgtEl>
                                        <p:attrNameLst>
                                          <p:attrName>style.visibility</p:attrName>
                                        </p:attrNameLst>
                                      </p:cBhvr>
                                      <p:to>
                                        <p:strVal val="visible"/>
                                      </p:to>
                                    </p:set>
                                    <p:animEffect transition="in" filter="fade">
                                      <p:cBhvr>
                                        <p:cTn id="32" dur="1500"/>
                                        <p:tgtEl>
                                          <p:spTgt spid="295"/>
                                        </p:tgtEl>
                                      </p:cBhvr>
                                    </p:animEffect>
                                    <p:anim calcmode="lin" valueType="num">
                                      <p:cBhvr>
                                        <p:cTn id="33" dur="1500" fill="hold"/>
                                        <p:tgtEl>
                                          <p:spTgt spid="295"/>
                                        </p:tgtEl>
                                        <p:attrNameLst>
                                          <p:attrName>ppt_x</p:attrName>
                                        </p:attrNameLst>
                                      </p:cBhvr>
                                      <p:tavLst>
                                        <p:tav tm="0">
                                          <p:val>
                                            <p:strVal val="#ppt_x"/>
                                          </p:val>
                                        </p:tav>
                                        <p:tav tm="100000">
                                          <p:val>
                                            <p:strVal val="#ppt_x"/>
                                          </p:val>
                                        </p:tav>
                                      </p:tavLst>
                                    </p:anim>
                                    <p:anim calcmode="lin" valueType="num">
                                      <p:cBhvr>
                                        <p:cTn id="34" dur="1500" fill="hold"/>
                                        <p:tgtEl>
                                          <p:spTgt spid="29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fade">
                                      <p:cBhvr>
                                        <p:cTn id="37" dur="1500"/>
                                        <p:tgtEl>
                                          <p:spTgt spid="274"/>
                                        </p:tgtEl>
                                      </p:cBhvr>
                                    </p:animEffect>
                                    <p:anim calcmode="lin" valueType="num">
                                      <p:cBhvr>
                                        <p:cTn id="38" dur="1500" fill="hold"/>
                                        <p:tgtEl>
                                          <p:spTgt spid="274"/>
                                        </p:tgtEl>
                                        <p:attrNameLst>
                                          <p:attrName>ppt_x</p:attrName>
                                        </p:attrNameLst>
                                      </p:cBhvr>
                                      <p:tavLst>
                                        <p:tav tm="0">
                                          <p:val>
                                            <p:strVal val="#ppt_x"/>
                                          </p:val>
                                        </p:tav>
                                        <p:tav tm="100000">
                                          <p:val>
                                            <p:strVal val="#ppt_x"/>
                                          </p:val>
                                        </p:tav>
                                      </p:tavLst>
                                    </p:anim>
                                    <p:anim calcmode="lin" valueType="num">
                                      <p:cBhvr>
                                        <p:cTn id="39" dur="1500" fill="hold"/>
                                        <p:tgtEl>
                                          <p:spTgt spid="27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1"/>
                                        </p:tgtEl>
                                        <p:attrNameLst>
                                          <p:attrName>style.visibility</p:attrName>
                                        </p:attrNameLst>
                                      </p:cBhvr>
                                      <p:to>
                                        <p:strVal val="visible"/>
                                      </p:to>
                                    </p:set>
                                    <p:animEffect transition="in" filter="fade">
                                      <p:cBhvr>
                                        <p:cTn id="42" dur="1500"/>
                                        <p:tgtEl>
                                          <p:spTgt spid="271"/>
                                        </p:tgtEl>
                                      </p:cBhvr>
                                    </p:animEffect>
                                    <p:anim calcmode="lin" valueType="num">
                                      <p:cBhvr>
                                        <p:cTn id="43" dur="1500" fill="hold"/>
                                        <p:tgtEl>
                                          <p:spTgt spid="271"/>
                                        </p:tgtEl>
                                        <p:attrNameLst>
                                          <p:attrName>ppt_x</p:attrName>
                                        </p:attrNameLst>
                                      </p:cBhvr>
                                      <p:tavLst>
                                        <p:tav tm="0">
                                          <p:val>
                                            <p:strVal val="#ppt_x"/>
                                          </p:val>
                                        </p:tav>
                                        <p:tav tm="100000">
                                          <p:val>
                                            <p:strVal val="#ppt_x"/>
                                          </p:val>
                                        </p:tav>
                                      </p:tavLst>
                                    </p:anim>
                                    <p:anim calcmode="lin" valueType="num">
                                      <p:cBhvr>
                                        <p:cTn id="44" dur="1500" fill="hold"/>
                                        <p:tgtEl>
                                          <p:spTgt spid="27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1500"/>
                                        <p:tgtEl>
                                          <p:spTgt spid="93"/>
                                        </p:tgtEl>
                                      </p:cBhvr>
                                    </p:animEffect>
                                    <p:anim calcmode="lin" valueType="num">
                                      <p:cBhvr>
                                        <p:cTn id="48" dur="1500" fill="hold"/>
                                        <p:tgtEl>
                                          <p:spTgt spid="93"/>
                                        </p:tgtEl>
                                        <p:attrNameLst>
                                          <p:attrName>ppt_x</p:attrName>
                                        </p:attrNameLst>
                                      </p:cBhvr>
                                      <p:tavLst>
                                        <p:tav tm="0">
                                          <p:val>
                                            <p:strVal val="#ppt_x"/>
                                          </p:val>
                                        </p:tav>
                                        <p:tav tm="100000">
                                          <p:val>
                                            <p:strVal val="#ppt_x"/>
                                          </p:val>
                                        </p:tav>
                                      </p:tavLst>
                                    </p:anim>
                                    <p:anim calcmode="lin" valueType="num">
                                      <p:cBhvr>
                                        <p:cTn id="49" dur="1500" fill="hold"/>
                                        <p:tgtEl>
                                          <p:spTgt spid="9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84"/>
                                        </p:tgtEl>
                                        <p:attrNameLst>
                                          <p:attrName>style.visibility</p:attrName>
                                        </p:attrNameLst>
                                      </p:cBhvr>
                                      <p:to>
                                        <p:strVal val="visible"/>
                                      </p:to>
                                    </p:set>
                                    <p:animEffect transition="in" filter="fade">
                                      <p:cBhvr>
                                        <p:cTn id="52" dur="1500"/>
                                        <p:tgtEl>
                                          <p:spTgt spid="284"/>
                                        </p:tgtEl>
                                      </p:cBhvr>
                                    </p:animEffect>
                                    <p:anim calcmode="lin" valueType="num">
                                      <p:cBhvr>
                                        <p:cTn id="53" dur="1500" fill="hold"/>
                                        <p:tgtEl>
                                          <p:spTgt spid="284"/>
                                        </p:tgtEl>
                                        <p:attrNameLst>
                                          <p:attrName>ppt_x</p:attrName>
                                        </p:attrNameLst>
                                      </p:cBhvr>
                                      <p:tavLst>
                                        <p:tav tm="0">
                                          <p:val>
                                            <p:strVal val="#ppt_x"/>
                                          </p:val>
                                        </p:tav>
                                        <p:tav tm="100000">
                                          <p:val>
                                            <p:strVal val="#ppt_x"/>
                                          </p:val>
                                        </p:tav>
                                      </p:tavLst>
                                    </p:anim>
                                    <p:anim calcmode="lin" valueType="num">
                                      <p:cBhvr>
                                        <p:cTn id="54" dur="1500" fill="hold"/>
                                        <p:tgtEl>
                                          <p:spTgt spid="28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83"/>
                                        </p:tgtEl>
                                        <p:attrNameLst>
                                          <p:attrName>style.visibility</p:attrName>
                                        </p:attrNameLst>
                                      </p:cBhvr>
                                      <p:to>
                                        <p:strVal val="visible"/>
                                      </p:to>
                                    </p:set>
                                    <p:animEffect transition="in" filter="fade">
                                      <p:cBhvr>
                                        <p:cTn id="57" dur="1500"/>
                                        <p:tgtEl>
                                          <p:spTgt spid="283"/>
                                        </p:tgtEl>
                                      </p:cBhvr>
                                    </p:animEffect>
                                    <p:anim calcmode="lin" valueType="num">
                                      <p:cBhvr>
                                        <p:cTn id="58" dur="1500" fill="hold"/>
                                        <p:tgtEl>
                                          <p:spTgt spid="283"/>
                                        </p:tgtEl>
                                        <p:attrNameLst>
                                          <p:attrName>ppt_x</p:attrName>
                                        </p:attrNameLst>
                                      </p:cBhvr>
                                      <p:tavLst>
                                        <p:tav tm="0">
                                          <p:val>
                                            <p:strVal val="#ppt_x"/>
                                          </p:val>
                                        </p:tav>
                                        <p:tav tm="100000">
                                          <p:val>
                                            <p:strVal val="#ppt_x"/>
                                          </p:val>
                                        </p:tav>
                                      </p:tavLst>
                                    </p:anim>
                                    <p:anim calcmode="lin" valueType="num">
                                      <p:cBhvr>
                                        <p:cTn id="59" dur="1500" fill="hold"/>
                                        <p:tgtEl>
                                          <p:spTgt spid="2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90"/>
                                        </p:tgtEl>
                                        <p:attrNameLst>
                                          <p:attrName>style.visibility</p:attrName>
                                        </p:attrNameLst>
                                      </p:cBhvr>
                                      <p:to>
                                        <p:strVal val="visible"/>
                                      </p:to>
                                    </p:set>
                                    <p:animEffect transition="in" filter="fade">
                                      <p:cBhvr>
                                        <p:cTn id="62" dur="1500"/>
                                        <p:tgtEl>
                                          <p:spTgt spid="290"/>
                                        </p:tgtEl>
                                      </p:cBhvr>
                                    </p:animEffect>
                                    <p:anim calcmode="lin" valueType="num">
                                      <p:cBhvr>
                                        <p:cTn id="63" dur="1500" fill="hold"/>
                                        <p:tgtEl>
                                          <p:spTgt spid="290"/>
                                        </p:tgtEl>
                                        <p:attrNameLst>
                                          <p:attrName>ppt_x</p:attrName>
                                        </p:attrNameLst>
                                      </p:cBhvr>
                                      <p:tavLst>
                                        <p:tav tm="0">
                                          <p:val>
                                            <p:strVal val="#ppt_x"/>
                                          </p:val>
                                        </p:tav>
                                        <p:tav tm="100000">
                                          <p:val>
                                            <p:strVal val="#ppt_x"/>
                                          </p:val>
                                        </p:tav>
                                      </p:tavLst>
                                    </p:anim>
                                    <p:anim calcmode="lin" valueType="num">
                                      <p:cBhvr>
                                        <p:cTn id="64" dur="1500" fill="hold"/>
                                        <p:tgtEl>
                                          <p:spTgt spid="29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500"/>
                                        <p:tgtEl>
                                          <p:spTgt spid="30"/>
                                        </p:tgtEl>
                                      </p:cBhvr>
                                    </p:animEffect>
                                    <p:anim calcmode="lin" valueType="num">
                                      <p:cBhvr>
                                        <p:cTn id="68" dur="1500" fill="hold"/>
                                        <p:tgtEl>
                                          <p:spTgt spid="30"/>
                                        </p:tgtEl>
                                        <p:attrNameLst>
                                          <p:attrName>ppt_x</p:attrName>
                                        </p:attrNameLst>
                                      </p:cBhvr>
                                      <p:tavLst>
                                        <p:tav tm="0">
                                          <p:val>
                                            <p:strVal val="#ppt_x"/>
                                          </p:val>
                                        </p:tav>
                                        <p:tav tm="100000">
                                          <p:val>
                                            <p:strVal val="#ppt_x"/>
                                          </p:val>
                                        </p:tav>
                                      </p:tavLst>
                                    </p:anim>
                                    <p:anim calcmode="lin" valueType="num">
                                      <p:cBhvr>
                                        <p:cTn id="69" dur="15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87"/>
                                        </p:tgtEl>
                                        <p:attrNameLst>
                                          <p:attrName>style.visibility</p:attrName>
                                        </p:attrNameLst>
                                      </p:cBhvr>
                                      <p:to>
                                        <p:strVal val="visible"/>
                                      </p:to>
                                    </p:set>
                                    <p:animEffect transition="in" filter="fade">
                                      <p:cBhvr>
                                        <p:cTn id="72" dur="1500"/>
                                        <p:tgtEl>
                                          <p:spTgt spid="287"/>
                                        </p:tgtEl>
                                      </p:cBhvr>
                                    </p:animEffect>
                                    <p:anim calcmode="lin" valueType="num">
                                      <p:cBhvr>
                                        <p:cTn id="73" dur="1500" fill="hold"/>
                                        <p:tgtEl>
                                          <p:spTgt spid="287"/>
                                        </p:tgtEl>
                                        <p:attrNameLst>
                                          <p:attrName>ppt_x</p:attrName>
                                        </p:attrNameLst>
                                      </p:cBhvr>
                                      <p:tavLst>
                                        <p:tav tm="0">
                                          <p:val>
                                            <p:strVal val="#ppt_x"/>
                                          </p:val>
                                        </p:tav>
                                        <p:tav tm="100000">
                                          <p:val>
                                            <p:strVal val="#ppt_x"/>
                                          </p:val>
                                        </p:tav>
                                      </p:tavLst>
                                    </p:anim>
                                    <p:anim calcmode="lin" valueType="num">
                                      <p:cBhvr>
                                        <p:cTn id="74" dur="1500" fill="hold"/>
                                        <p:tgtEl>
                                          <p:spTgt spid="28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1500"/>
                                        <p:tgtEl>
                                          <p:spTgt spid="80"/>
                                        </p:tgtEl>
                                      </p:cBhvr>
                                    </p:animEffect>
                                    <p:anim calcmode="lin" valueType="num">
                                      <p:cBhvr>
                                        <p:cTn id="78" dur="1500" fill="hold"/>
                                        <p:tgtEl>
                                          <p:spTgt spid="80"/>
                                        </p:tgtEl>
                                        <p:attrNameLst>
                                          <p:attrName>ppt_x</p:attrName>
                                        </p:attrNameLst>
                                      </p:cBhvr>
                                      <p:tavLst>
                                        <p:tav tm="0">
                                          <p:val>
                                            <p:strVal val="#ppt_x"/>
                                          </p:val>
                                        </p:tav>
                                        <p:tav tm="100000">
                                          <p:val>
                                            <p:strVal val="#ppt_x"/>
                                          </p:val>
                                        </p:tav>
                                      </p:tavLst>
                                    </p:anim>
                                    <p:anim calcmode="lin" valueType="num">
                                      <p:cBhvr>
                                        <p:cTn id="79" dur="1500" fill="hold"/>
                                        <p:tgtEl>
                                          <p:spTgt spid="8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52"/>
                                        </p:tgtEl>
                                        <p:attrNameLst>
                                          <p:attrName>style.visibility</p:attrName>
                                        </p:attrNameLst>
                                      </p:cBhvr>
                                      <p:to>
                                        <p:strVal val="visible"/>
                                      </p:to>
                                    </p:set>
                                    <p:animEffect transition="in" filter="fade">
                                      <p:cBhvr>
                                        <p:cTn id="82" dur="1500"/>
                                        <p:tgtEl>
                                          <p:spTgt spid="252"/>
                                        </p:tgtEl>
                                      </p:cBhvr>
                                    </p:animEffect>
                                    <p:anim calcmode="lin" valueType="num">
                                      <p:cBhvr>
                                        <p:cTn id="83" dur="1500" fill="hold"/>
                                        <p:tgtEl>
                                          <p:spTgt spid="252"/>
                                        </p:tgtEl>
                                        <p:attrNameLst>
                                          <p:attrName>ppt_x</p:attrName>
                                        </p:attrNameLst>
                                      </p:cBhvr>
                                      <p:tavLst>
                                        <p:tav tm="0">
                                          <p:val>
                                            <p:strVal val="#ppt_x"/>
                                          </p:val>
                                        </p:tav>
                                        <p:tav tm="100000">
                                          <p:val>
                                            <p:strVal val="#ppt_x"/>
                                          </p:val>
                                        </p:tav>
                                      </p:tavLst>
                                    </p:anim>
                                    <p:anim calcmode="lin" valueType="num">
                                      <p:cBhvr>
                                        <p:cTn id="84" dur="1500" fill="hold"/>
                                        <p:tgtEl>
                                          <p:spTgt spid="25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1500"/>
                                        <p:tgtEl>
                                          <p:spTgt spid="109"/>
                                        </p:tgtEl>
                                      </p:cBhvr>
                                    </p:animEffect>
                                    <p:anim calcmode="lin" valueType="num">
                                      <p:cBhvr>
                                        <p:cTn id="88" dur="1500" fill="hold"/>
                                        <p:tgtEl>
                                          <p:spTgt spid="109"/>
                                        </p:tgtEl>
                                        <p:attrNameLst>
                                          <p:attrName>ppt_x</p:attrName>
                                        </p:attrNameLst>
                                      </p:cBhvr>
                                      <p:tavLst>
                                        <p:tav tm="0">
                                          <p:val>
                                            <p:strVal val="#ppt_x"/>
                                          </p:val>
                                        </p:tav>
                                        <p:tav tm="100000">
                                          <p:val>
                                            <p:strVal val="#ppt_x"/>
                                          </p:val>
                                        </p:tav>
                                      </p:tavLst>
                                    </p:anim>
                                    <p:anim calcmode="lin" valueType="num">
                                      <p:cBhvr>
                                        <p:cTn id="89" dur="1500" fill="hold"/>
                                        <p:tgtEl>
                                          <p:spTgt spid="10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261"/>
                                        </p:tgtEl>
                                        <p:attrNameLst>
                                          <p:attrName>style.visibility</p:attrName>
                                        </p:attrNameLst>
                                      </p:cBhvr>
                                      <p:to>
                                        <p:strVal val="visible"/>
                                      </p:to>
                                    </p:set>
                                    <p:animEffect transition="in" filter="fade">
                                      <p:cBhvr>
                                        <p:cTn id="92" dur="1500"/>
                                        <p:tgtEl>
                                          <p:spTgt spid="261"/>
                                        </p:tgtEl>
                                      </p:cBhvr>
                                    </p:animEffect>
                                    <p:anim calcmode="lin" valueType="num">
                                      <p:cBhvr>
                                        <p:cTn id="93" dur="1500" fill="hold"/>
                                        <p:tgtEl>
                                          <p:spTgt spid="261"/>
                                        </p:tgtEl>
                                        <p:attrNameLst>
                                          <p:attrName>ppt_x</p:attrName>
                                        </p:attrNameLst>
                                      </p:cBhvr>
                                      <p:tavLst>
                                        <p:tav tm="0">
                                          <p:val>
                                            <p:strVal val="#ppt_x"/>
                                          </p:val>
                                        </p:tav>
                                        <p:tav tm="100000">
                                          <p:val>
                                            <p:strVal val="#ppt_x"/>
                                          </p:val>
                                        </p:tav>
                                      </p:tavLst>
                                    </p:anim>
                                    <p:anim calcmode="lin" valueType="num">
                                      <p:cBhvr>
                                        <p:cTn id="94" dur="1500" fill="hold"/>
                                        <p:tgtEl>
                                          <p:spTgt spid="26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125"/>
                                        </p:tgtEl>
                                        <p:attrNameLst>
                                          <p:attrName>style.visibility</p:attrName>
                                        </p:attrNameLst>
                                      </p:cBhvr>
                                      <p:to>
                                        <p:strVal val="visible"/>
                                      </p:to>
                                    </p:set>
                                    <p:animEffect transition="in" filter="fade">
                                      <p:cBhvr>
                                        <p:cTn id="97" dur="1500"/>
                                        <p:tgtEl>
                                          <p:spTgt spid="125"/>
                                        </p:tgtEl>
                                      </p:cBhvr>
                                    </p:animEffect>
                                    <p:anim calcmode="lin" valueType="num">
                                      <p:cBhvr>
                                        <p:cTn id="98" dur="1500" fill="hold"/>
                                        <p:tgtEl>
                                          <p:spTgt spid="125"/>
                                        </p:tgtEl>
                                        <p:attrNameLst>
                                          <p:attrName>ppt_x</p:attrName>
                                        </p:attrNameLst>
                                      </p:cBhvr>
                                      <p:tavLst>
                                        <p:tav tm="0">
                                          <p:val>
                                            <p:strVal val="#ppt_x"/>
                                          </p:val>
                                        </p:tav>
                                        <p:tav tm="100000">
                                          <p:val>
                                            <p:strVal val="#ppt_x"/>
                                          </p:val>
                                        </p:tav>
                                      </p:tavLst>
                                    </p:anim>
                                    <p:anim calcmode="lin" valueType="num">
                                      <p:cBhvr>
                                        <p:cTn id="99" dur="1500" fill="hold"/>
                                        <p:tgtEl>
                                          <p:spTgt spid="12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1500"/>
                                        <p:tgtEl>
                                          <p:spTgt spid="90"/>
                                        </p:tgtEl>
                                      </p:cBhvr>
                                    </p:animEffect>
                                    <p:anim calcmode="lin" valueType="num">
                                      <p:cBhvr>
                                        <p:cTn id="103" dur="1500" fill="hold"/>
                                        <p:tgtEl>
                                          <p:spTgt spid="90"/>
                                        </p:tgtEl>
                                        <p:attrNameLst>
                                          <p:attrName>ppt_x</p:attrName>
                                        </p:attrNameLst>
                                      </p:cBhvr>
                                      <p:tavLst>
                                        <p:tav tm="0">
                                          <p:val>
                                            <p:strVal val="#ppt_x"/>
                                          </p:val>
                                        </p:tav>
                                        <p:tav tm="100000">
                                          <p:val>
                                            <p:strVal val="#ppt_x"/>
                                          </p:val>
                                        </p:tav>
                                      </p:tavLst>
                                    </p:anim>
                                    <p:anim calcmode="lin" valueType="num">
                                      <p:cBhvr>
                                        <p:cTn id="104" dur="1500" fill="hold"/>
                                        <p:tgtEl>
                                          <p:spTgt spid="90"/>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fade">
                                      <p:cBhvr>
                                        <p:cTn id="107" dur="1500"/>
                                        <p:tgtEl>
                                          <p:spTgt spid="77"/>
                                        </p:tgtEl>
                                      </p:cBhvr>
                                    </p:animEffect>
                                    <p:anim calcmode="lin" valueType="num">
                                      <p:cBhvr>
                                        <p:cTn id="108" dur="1500" fill="hold"/>
                                        <p:tgtEl>
                                          <p:spTgt spid="77"/>
                                        </p:tgtEl>
                                        <p:attrNameLst>
                                          <p:attrName>ppt_x</p:attrName>
                                        </p:attrNameLst>
                                      </p:cBhvr>
                                      <p:tavLst>
                                        <p:tav tm="0">
                                          <p:val>
                                            <p:strVal val="#ppt_x"/>
                                          </p:val>
                                        </p:tav>
                                        <p:tav tm="100000">
                                          <p:val>
                                            <p:strVal val="#ppt_x"/>
                                          </p:val>
                                        </p:tav>
                                      </p:tavLst>
                                    </p:anim>
                                    <p:anim calcmode="lin" valueType="num">
                                      <p:cBhvr>
                                        <p:cTn id="109" dur="1500" fill="hold"/>
                                        <p:tgtEl>
                                          <p:spTgt spid="77"/>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291"/>
                                        </p:tgtEl>
                                        <p:attrNameLst>
                                          <p:attrName>style.visibility</p:attrName>
                                        </p:attrNameLst>
                                      </p:cBhvr>
                                      <p:to>
                                        <p:strVal val="visible"/>
                                      </p:to>
                                    </p:set>
                                    <p:animEffect transition="in" filter="fade">
                                      <p:cBhvr>
                                        <p:cTn id="112" dur="1500"/>
                                        <p:tgtEl>
                                          <p:spTgt spid="291"/>
                                        </p:tgtEl>
                                      </p:cBhvr>
                                    </p:animEffect>
                                    <p:anim calcmode="lin" valueType="num">
                                      <p:cBhvr>
                                        <p:cTn id="113" dur="1500" fill="hold"/>
                                        <p:tgtEl>
                                          <p:spTgt spid="291"/>
                                        </p:tgtEl>
                                        <p:attrNameLst>
                                          <p:attrName>ppt_x</p:attrName>
                                        </p:attrNameLst>
                                      </p:cBhvr>
                                      <p:tavLst>
                                        <p:tav tm="0">
                                          <p:val>
                                            <p:strVal val="#ppt_x"/>
                                          </p:val>
                                        </p:tav>
                                        <p:tav tm="100000">
                                          <p:val>
                                            <p:strVal val="#ppt_x"/>
                                          </p:val>
                                        </p:tav>
                                      </p:tavLst>
                                    </p:anim>
                                    <p:anim calcmode="lin" valueType="num">
                                      <p:cBhvr>
                                        <p:cTn id="114" dur="1500" fill="hold"/>
                                        <p:tgtEl>
                                          <p:spTgt spid="29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82"/>
                                        </p:tgtEl>
                                        <p:attrNameLst>
                                          <p:attrName>style.visibility</p:attrName>
                                        </p:attrNameLst>
                                      </p:cBhvr>
                                      <p:to>
                                        <p:strVal val="visible"/>
                                      </p:to>
                                    </p:set>
                                    <p:animEffect transition="in" filter="fade">
                                      <p:cBhvr>
                                        <p:cTn id="117" dur="1500"/>
                                        <p:tgtEl>
                                          <p:spTgt spid="282"/>
                                        </p:tgtEl>
                                      </p:cBhvr>
                                    </p:animEffect>
                                    <p:anim calcmode="lin" valueType="num">
                                      <p:cBhvr>
                                        <p:cTn id="118" dur="1500" fill="hold"/>
                                        <p:tgtEl>
                                          <p:spTgt spid="282"/>
                                        </p:tgtEl>
                                        <p:attrNameLst>
                                          <p:attrName>ppt_x</p:attrName>
                                        </p:attrNameLst>
                                      </p:cBhvr>
                                      <p:tavLst>
                                        <p:tav tm="0">
                                          <p:val>
                                            <p:strVal val="#ppt_x"/>
                                          </p:val>
                                        </p:tav>
                                        <p:tav tm="100000">
                                          <p:val>
                                            <p:strVal val="#ppt_x"/>
                                          </p:val>
                                        </p:tav>
                                      </p:tavLst>
                                    </p:anim>
                                    <p:anim calcmode="lin" valueType="num">
                                      <p:cBhvr>
                                        <p:cTn id="119" dur="1500" fill="hold"/>
                                        <p:tgtEl>
                                          <p:spTgt spid="282"/>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276"/>
                                        </p:tgtEl>
                                        <p:attrNameLst>
                                          <p:attrName>style.visibility</p:attrName>
                                        </p:attrNameLst>
                                      </p:cBhvr>
                                      <p:to>
                                        <p:strVal val="visible"/>
                                      </p:to>
                                    </p:set>
                                    <p:animEffect transition="in" filter="fade">
                                      <p:cBhvr>
                                        <p:cTn id="122" dur="1500"/>
                                        <p:tgtEl>
                                          <p:spTgt spid="276"/>
                                        </p:tgtEl>
                                      </p:cBhvr>
                                    </p:animEffect>
                                    <p:anim calcmode="lin" valueType="num">
                                      <p:cBhvr>
                                        <p:cTn id="123" dur="1500" fill="hold"/>
                                        <p:tgtEl>
                                          <p:spTgt spid="276"/>
                                        </p:tgtEl>
                                        <p:attrNameLst>
                                          <p:attrName>ppt_x</p:attrName>
                                        </p:attrNameLst>
                                      </p:cBhvr>
                                      <p:tavLst>
                                        <p:tav tm="0">
                                          <p:val>
                                            <p:strVal val="#ppt_x"/>
                                          </p:val>
                                        </p:tav>
                                        <p:tav tm="100000">
                                          <p:val>
                                            <p:strVal val="#ppt_x"/>
                                          </p:val>
                                        </p:tav>
                                      </p:tavLst>
                                    </p:anim>
                                    <p:anim calcmode="lin" valueType="num">
                                      <p:cBhvr>
                                        <p:cTn id="124" dur="1500" fill="hold"/>
                                        <p:tgtEl>
                                          <p:spTgt spid="276"/>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75"/>
                                        </p:tgtEl>
                                        <p:attrNameLst>
                                          <p:attrName>style.visibility</p:attrName>
                                        </p:attrNameLst>
                                      </p:cBhvr>
                                      <p:to>
                                        <p:strVal val="visible"/>
                                      </p:to>
                                    </p:set>
                                    <p:animEffect transition="in" filter="fade">
                                      <p:cBhvr>
                                        <p:cTn id="127" dur="1500"/>
                                        <p:tgtEl>
                                          <p:spTgt spid="275"/>
                                        </p:tgtEl>
                                      </p:cBhvr>
                                    </p:animEffect>
                                    <p:anim calcmode="lin" valueType="num">
                                      <p:cBhvr>
                                        <p:cTn id="128" dur="1500" fill="hold"/>
                                        <p:tgtEl>
                                          <p:spTgt spid="275"/>
                                        </p:tgtEl>
                                        <p:attrNameLst>
                                          <p:attrName>ppt_x</p:attrName>
                                        </p:attrNameLst>
                                      </p:cBhvr>
                                      <p:tavLst>
                                        <p:tav tm="0">
                                          <p:val>
                                            <p:strVal val="#ppt_x"/>
                                          </p:val>
                                        </p:tav>
                                        <p:tav tm="100000">
                                          <p:val>
                                            <p:strVal val="#ppt_x"/>
                                          </p:val>
                                        </p:tav>
                                      </p:tavLst>
                                    </p:anim>
                                    <p:anim calcmode="lin" valueType="num">
                                      <p:cBhvr>
                                        <p:cTn id="129" dur="1500" fill="hold"/>
                                        <p:tgtEl>
                                          <p:spTgt spid="275"/>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189"/>
                                        </p:tgtEl>
                                        <p:attrNameLst>
                                          <p:attrName>style.visibility</p:attrName>
                                        </p:attrNameLst>
                                      </p:cBhvr>
                                      <p:to>
                                        <p:strVal val="visible"/>
                                      </p:to>
                                    </p:set>
                                    <p:animEffect transition="in" filter="fade">
                                      <p:cBhvr>
                                        <p:cTn id="132" dur="1500"/>
                                        <p:tgtEl>
                                          <p:spTgt spid="189"/>
                                        </p:tgtEl>
                                      </p:cBhvr>
                                    </p:animEffect>
                                    <p:anim calcmode="lin" valueType="num">
                                      <p:cBhvr>
                                        <p:cTn id="133" dur="1500" fill="hold"/>
                                        <p:tgtEl>
                                          <p:spTgt spid="189"/>
                                        </p:tgtEl>
                                        <p:attrNameLst>
                                          <p:attrName>ppt_x</p:attrName>
                                        </p:attrNameLst>
                                      </p:cBhvr>
                                      <p:tavLst>
                                        <p:tav tm="0">
                                          <p:val>
                                            <p:strVal val="#ppt_x"/>
                                          </p:val>
                                        </p:tav>
                                        <p:tav tm="100000">
                                          <p:val>
                                            <p:strVal val="#ppt_x"/>
                                          </p:val>
                                        </p:tav>
                                      </p:tavLst>
                                    </p:anim>
                                    <p:anim calcmode="lin" valueType="num">
                                      <p:cBhvr>
                                        <p:cTn id="134" dur="1500" fill="hold"/>
                                        <p:tgtEl>
                                          <p:spTgt spid="189"/>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122"/>
                                        </p:tgtEl>
                                        <p:attrNameLst>
                                          <p:attrName>style.visibility</p:attrName>
                                        </p:attrNameLst>
                                      </p:cBhvr>
                                      <p:to>
                                        <p:strVal val="visible"/>
                                      </p:to>
                                    </p:set>
                                    <p:animEffect transition="in" filter="fade">
                                      <p:cBhvr>
                                        <p:cTn id="137" dur="1500"/>
                                        <p:tgtEl>
                                          <p:spTgt spid="122"/>
                                        </p:tgtEl>
                                      </p:cBhvr>
                                    </p:animEffect>
                                    <p:anim calcmode="lin" valueType="num">
                                      <p:cBhvr>
                                        <p:cTn id="138" dur="1500" fill="hold"/>
                                        <p:tgtEl>
                                          <p:spTgt spid="122"/>
                                        </p:tgtEl>
                                        <p:attrNameLst>
                                          <p:attrName>ppt_x</p:attrName>
                                        </p:attrNameLst>
                                      </p:cBhvr>
                                      <p:tavLst>
                                        <p:tav tm="0">
                                          <p:val>
                                            <p:strVal val="#ppt_x"/>
                                          </p:val>
                                        </p:tav>
                                        <p:tav tm="100000">
                                          <p:val>
                                            <p:strVal val="#ppt_x"/>
                                          </p:val>
                                        </p:tav>
                                      </p:tavLst>
                                    </p:anim>
                                    <p:anim calcmode="lin" valueType="num">
                                      <p:cBhvr>
                                        <p:cTn id="139" dur="1500" fill="hold"/>
                                        <p:tgtEl>
                                          <p:spTgt spid="122"/>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240"/>
                                        </p:tgtEl>
                                        <p:attrNameLst>
                                          <p:attrName>style.visibility</p:attrName>
                                        </p:attrNameLst>
                                      </p:cBhvr>
                                      <p:to>
                                        <p:strVal val="visible"/>
                                      </p:to>
                                    </p:set>
                                    <p:animEffect transition="in" filter="fade">
                                      <p:cBhvr>
                                        <p:cTn id="142" dur="1500"/>
                                        <p:tgtEl>
                                          <p:spTgt spid="240"/>
                                        </p:tgtEl>
                                      </p:cBhvr>
                                    </p:animEffect>
                                    <p:anim calcmode="lin" valueType="num">
                                      <p:cBhvr>
                                        <p:cTn id="143" dur="1500" fill="hold"/>
                                        <p:tgtEl>
                                          <p:spTgt spid="240"/>
                                        </p:tgtEl>
                                        <p:attrNameLst>
                                          <p:attrName>ppt_x</p:attrName>
                                        </p:attrNameLst>
                                      </p:cBhvr>
                                      <p:tavLst>
                                        <p:tav tm="0">
                                          <p:val>
                                            <p:strVal val="#ppt_x"/>
                                          </p:val>
                                        </p:tav>
                                        <p:tav tm="100000">
                                          <p:val>
                                            <p:strVal val="#ppt_x"/>
                                          </p:val>
                                        </p:tav>
                                      </p:tavLst>
                                    </p:anim>
                                    <p:anim calcmode="lin" valueType="num">
                                      <p:cBhvr>
                                        <p:cTn id="144" dur="1500" fill="hold"/>
                                        <p:tgtEl>
                                          <p:spTgt spid="240"/>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270"/>
                                        </p:tgtEl>
                                        <p:attrNameLst>
                                          <p:attrName>style.visibility</p:attrName>
                                        </p:attrNameLst>
                                      </p:cBhvr>
                                      <p:to>
                                        <p:strVal val="visible"/>
                                      </p:to>
                                    </p:set>
                                    <p:animEffect transition="in" filter="fade">
                                      <p:cBhvr>
                                        <p:cTn id="147" dur="1500"/>
                                        <p:tgtEl>
                                          <p:spTgt spid="270"/>
                                        </p:tgtEl>
                                      </p:cBhvr>
                                    </p:animEffect>
                                    <p:anim calcmode="lin" valueType="num">
                                      <p:cBhvr>
                                        <p:cTn id="148" dur="1500" fill="hold"/>
                                        <p:tgtEl>
                                          <p:spTgt spid="270"/>
                                        </p:tgtEl>
                                        <p:attrNameLst>
                                          <p:attrName>ppt_x</p:attrName>
                                        </p:attrNameLst>
                                      </p:cBhvr>
                                      <p:tavLst>
                                        <p:tav tm="0">
                                          <p:val>
                                            <p:strVal val="#ppt_x"/>
                                          </p:val>
                                        </p:tav>
                                        <p:tav tm="100000">
                                          <p:val>
                                            <p:strVal val="#ppt_x"/>
                                          </p:val>
                                        </p:tav>
                                      </p:tavLst>
                                    </p:anim>
                                    <p:anim calcmode="lin" valueType="num">
                                      <p:cBhvr>
                                        <p:cTn id="149" dur="1500" fill="hold"/>
                                        <p:tgtEl>
                                          <p:spTgt spid="27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121"/>
                                        </p:tgtEl>
                                        <p:attrNameLst>
                                          <p:attrName>style.visibility</p:attrName>
                                        </p:attrNameLst>
                                      </p:cBhvr>
                                      <p:to>
                                        <p:strVal val="visible"/>
                                      </p:to>
                                    </p:set>
                                    <p:animEffect transition="in" filter="fade">
                                      <p:cBhvr>
                                        <p:cTn id="152" dur="1500"/>
                                        <p:tgtEl>
                                          <p:spTgt spid="121"/>
                                        </p:tgtEl>
                                      </p:cBhvr>
                                    </p:animEffect>
                                    <p:anim calcmode="lin" valueType="num">
                                      <p:cBhvr>
                                        <p:cTn id="153" dur="1500" fill="hold"/>
                                        <p:tgtEl>
                                          <p:spTgt spid="121"/>
                                        </p:tgtEl>
                                        <p:attrNameLst>
                                          <p:attrName>ppt_x</p:attrName>
                                        </p:attrNameLst>
                                      </p:cBhvr>
                                      <p:tavLst>
                                        <p:tav tm="0">
                                          <p:val>
                                            <p:strVal val="#ppt_x"/>
                                          </p:val>
                                        </p:tav>
                                        <p:tav tm="100000">
                                          <p:val>
                                            <p:strVal val="#ppt_x"/>
                                          </p:val>
                                        </p:tav>
                                      </p:tavLst>
                                    </p:anim>
                                    <p:anim calcmode="lin" valueType="num">
                                      <p:cBhvr>
                                        <p:cTn id="154" dur="1500" fill="hold"/>
                                        <p:tgtEl>
                                          <p:spTgt spid="121"/>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animEffect transition="in" filter="fade">
                                      <p:cBhvr>
                                        <p:cTn id="157" dur="1500"/>
                                        <p:tgtEl>
                                          <p:spTgt spid="89"/>
                                        </p:tgtEl>
                                      </p:cBhvr>
                                    </p:animEffect>
                                    <p:anim calcmode="lin" valueType="num">
                                      <p:cBhvr>
                                        <p:cTn id="158" dur="1500" fill="hold"/>
                                        <p:tgtEl>
                                          <p:spTgt spid="89"/>
                                        </p:tgtEl>
                                        <p:attrNameLst>
                                          <p:attrName>ppt_x</p:attrName>
                                        </p:attrNameLst>
                                      </p:cBhvr>
                                      <p:tavLst>
                                        <p:tav tm="0">
                                          <p:val>
                                            <p:strVal val="#ppt_x"/>
                                          </p:val>
                                        </p:tav>
                                        <p:tav tm="100000">
                                          <p:val>
                                            <p:strVal val="#ppt_x"/>
                                          </p:val>
                                        </p:tav>
                                      </p:tavLst>
                                    </p:anim>
                                    <p:anim calcmode="lin" valueType="num">
                                      <p:cBhvr>
                                        <p:cTn id="159" dur="1500" fill="hold"/>
                                        <p:tgtEl>
                                          <p:spTgt spid="89"/>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269"/>
                                        </p:tgtEl>
                                        <p:attrNameLst>
                                          <p:attrName>style.visibility</p:attrName>
                                        </p:attrNameLst>
                                      </p:cBhvr>
                                      <p:to>
                                        <p:strVal val="visible"/>
                                      </p:to>
                                    </p:set>
                                    <p:animEffect transition="in" filter="fade">
                                      <p:cBhvr>
                                        <p:cTn id="162" dur="1500"/>
                                        <p:tgtEl>
                                          <p:spTgt spid="269"/>
                                        </p:tgtEl>
                                      </p:cBhvr>
                                    </p:animEffect>
                                    <p:anim calcmode="lin" valueType="num">
                                      <p:cBhvr>
                                        <p:cTn id="163" dur="1500" fill="hold"/>
                                        <p:tgtEl>
                                          <p:spTgt spid="269"/>
                                        </p:tgtEl>
                                        <p:attrNameLst>
                                          <p:attrName>ppt_x</p:attrName>
                                        </p:attrNameLst>
                                      </p:cBhvr>
                                      <p:tavLst>
                                        <p:tav tm="0">
                                          <p:val>
                                            <p:strVal val="#ppt_x"/>
                                          </p:val>
                                        </p:tav>
                                        <p:tav tm="100000">
                                          <p:val>
                                            <p:strVal val="#ppt_x"/>
                                          </p:val>
                                        </p:tav>
                                      </p:tavLst>
                                    </p:anim>
                                    <p:anim calcmode="lin" valueType="num">
                                      <p:cBhvr>
                                        <p:cTn id="164" dur="1500" fill="hold"/>
                                        <p:tgtEl>
                                          <p:spTgt spid="269"/>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280"/>
                                        </p:tgtEl>
                                        <p:attrNameLst>
                                          <p:attrName>style.visibility</p:attrName>
                                        </p:attrNameLst>
                                      </p:cBhvr>
                                      <p:to>
                                        <p:strVal val="visible"/>
                                      </p:to>
                                    </p:set>
                                    <p:animEffect transition="in" filter="fade">
                                      <p:cBhvr>
                                        <p:cTn id="167" dur="1500"/>
                                        <p:tgtEl>
                                          <p:spTgt spid="280"/>
                                        </p:tgtEl>
                                      </p:cBhvr>
                                    </p:animEffect>
                                    <p:anim calcmode="lin" valueType="num">
                                      <p:cBhvr>
                                        <p:cTn id="168" dur="1500" fill="hold"/>
                                        <p:tgtEl>
                                          <p:spTgt spid="280"/>
                                        </p:tgtEl>
                                        <p:attrNameLst>
                                          <p:attrName>ppt_x</p:attrName>
                                        </p:attrNameLst>
                                      </p:cBhvr>
                                      <p:tavLst>
                                        <p:tav tm="0">
                                          <p:val>
                                            <p:strVal val="#ppt_x"/>
                                          </p:val>
                                        </p:tav>
                                        <p:tav tm="100000">
                                          <p:val>
                                            <p:strVal val="#ppt_x"/>
                                          </p:val>
                                        </p:tav>
                                      </p:tavLst>
                                    </p:anim>
                                    <p:anim calcmode="lin" valueType="num">
                                      <p:cBhvr>
                                        <p:cTn id="169" dur="1500" fill="hold"/>
                                        <p:tgtEl>
                                          <p:spTgt spid="280"/>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281"/>
                                        </p:tgtEl>
                                        <p:attrNameLst>
                                          <p:attrName>style.visibility</p:attrName>
                                        </p:attrNameLst>
                                      </p:cBhvr>
                                      <p:to>
                                        <p:strVal val="visible"/>
                                      </p:to>
                                    </p:set>
                                    <p:animEffect transition="in" filter="fade">
                                      <p:cBhvr>
                                        <p:cTn id="172" dur="1500"/>
                                        <p:tgtEl>
                                          <p:spTgt spid="281"/>
                                        </p:tgtEl>
                                      </p:cBhvr>
                                    </p:animEffect>
                                    <p:anim calcmode="lin" valueType="num">
                                      <p:cBhvr>
                                        <p:cTn id="173" dur="1500" fill="hold"/>
                                        <p:tgtEl>
                                          <p:spTgt spid="281"/>
                                        </p:tgtEl>
                                        <p:attrNameLst>
                                          <p:attrName>ppt_x</p:attrName>
                                        </p:attrNameLst>
                                      </p:cBhvr>
                                      <p:tavLst>
                                        <p:tav tm="0">
                                          <p:val>
                                            <p:strVal val="#ppt_x"/>
                                          </p:val>
                                        </p:tav>
                                        <p:tav tm="100000">
                                          <p:val>
                                            <p:strVal val="#ppt_x"/>
                                          </p:val>
                                        </p:tav>
                                      </p:tavLst>
                                    </p:anim>
                                    <p:anim calcmode="lin" valueType="num">
                                      <p:cBhvr>
                                        <p:cTn id="174" dur="1500" fill="hold"/>
                                        <p:tgtEl>
                                          <p:spTgt spid="281"/>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53"/>
                                        </p:tgtEl>
                                        <p:attrNameLst>
                                          <p:attrName>style.visibility</p:attrName>
                                        </p:attrNameLst>
                                      </p:cBhvr>
                                      <p:to>
                                        <p:strVal val="visible"/>
                                      </p:to>
                                    </p:set>
                                    <p:animEffect transition="in" filter="fade">
                                      <p:cBhvr>
                                        <p:cTn id="177" dur="1500"/>
                                        <p:tgtEl>
                                          <p:spTgt spid="53"/>
                                        </p:tgtEl>
                                      </p:cBhvr>
                                    </p:animEffect>
                                    <p:anim calcmode="lin" valueType="num">
                                      <p:cBhvr>
                                        <p:cTn id="178" dur="1500" fill="hold"/>
                                        <p:tgtEl>
                                          <p:spTgt spid="53"/>
                                        </p:tgtEl>
                                        <p:attrNameLst>
                                          <p:attrName>ppt_x</p:attrName>
                                        </p:attrNameLst>
                                      </p:cBhvr>
                                      <p:tavLst>
                                        <p:tav tm="0">
                                          <p:val>
                                            <p:strVal val="#ppt_x"/>
                                          </p:val>
                                        </p:tav>
                                        <p:tav tm="100000">
                                          <p:val>
                                            <p:strVal val="#ppt_x"/>
                                          </p:val>
                                        </p:tav>
                                      </p:tavLst>
                                    </p:anim>
                                    <p:anim calcmode="lin" valueType="num">
                                      <p:cBhvr>
                                        <p:cTn id="179" dur="1500" fill="hold"/>
                                        <p:tgtEl>
                                          <p:spTgt spid="53"/>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293"/>
                                        </p:tgtEl>
                                        <p:attrNameLst>
                                          <p:attrName>style.visibility</p:attrName>
                                        </p:attrNameLst>
                                      </p:cBhvr>
                                      <p:to>
                                        <p:strVal val="visible"/>
                                      </p:to>
                                    </p:set>
                                    <p:animEffect transition="in" filter="fade">
                                      <p:cBhvr>
                                        <p:cTn id="182" dur="1500"/>
                                        <p:tgtEl>
                                          <p:spTgt spid="293"/>
                                        </p:tgtEl>
                                      </p:cBhvr>
                                    </p:animEffect>
                                    <p:anim calcmode="lin" valueType="num">
                                      <p:cBhvr>
                                        <p:cTn id="183" dur="1500" fill="hold"/>
                                        <p:tgtEl>
                                          <p:spTgt spid="293"/>
                                        </p:tgtEl>
                                        <p:attrNameLst>
                                          <p:attrName>ppt_x</p:attrName>
                                        </p:attrNameLst>
                                      </p:cBhvr>
                                      <p:tavLst>
                                        <p:tav tm="0">
                                          <p:val>
                                            <p:strVal val="#ppt_x"/>
                                          </p:val>
                                        </p:tav>
                                        <p:tav tm="100000">
                                          <p:val>
                                            <p:strVal val="#ppt_x"/>
                                          </p:val>
                                        </p:tav>
                                      </p:tavLst>
                                    </p:anim>
                                    <p:anim calcmode="lin" valueType="num">
                                      <p:cBhvr>
                                        <p:cTn id="184" dur="1500" fill="hold"/>
                                        <p:tgtEl>
                                          <p:spTgt spid="293"/>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279"/>
                                        </p:tgtEl>
                                        <p:attrNameLst>
                                          <p:attrName>style.visibility</p:attrName>
                                        </p:attrNameLst>
                                      </p:cBhvr>
                                      <p:to>
                                        <p:strVal val="visible"/>
                                      </p:to>
                                    </p:set>
                                    <p:animEffect transition="in" filter="fade">
                                      <p:cBhvr>
                                        <p:cTn id="187" dur="1500"/>
                                        <p:tgtEl>
                                          <p:spTgt spid="279"/>
                                        </p:tgtEl>
                                      </p:cBhvr>
                                    </p:animEffect>
                                    <p:anim calcmode="lin" valueType="num">
                                      <p:cBhvr>
                                        <p:cTn id="188" dur="1500" fill="hold"/>
                                        <p:tgtEl>
                                          <p:spTgt spid="279"/>
                                        </p:tgtEl>
                                        <p:attrNameLst>
                                          <p:attrName>ppt_x</p:attrName>
                                        </p:attrNameLst>
                                      </p:cBhvr>
                                      <p:tavLst>
                                        <p:tav tm="0">
                                          <p:val>
                                            <p:strVal val="#ppt_x"/>
                                          </p:val>
                                        </p:tav>
                                        <p:tav tm="100000">
                                          <p:val>
                                            <p:strVal val="#ppt_x"/>
                                          </p:val>
                                        </p:tav>
                                      </p:tavLst>
                                    </p:anim>
                                    <p:anim calcmode="lin" valueType="num">
                                      <p:cBhvr>
                                        <p:cTn id="189" dur="1500" fill="hold"/>
                                        <p:tgtEl>
                                          <p:spTgt spid="27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212"/>
                                        </p:tgtEl>
                                        <p:attrNameLst>
                                          <p:attrName>style.visibility</p:attrName>
                                        </p:attrNameLst>
                                      </p:cBhvr>
                                      <p:to>
                                        <p:strVal val="visible"/>
                                      </p:to>
                                    </p:set>
                                    <p:animEffect transition="in" filter="fade">
                                      <p:cBhvr>
                                        <p:cTn id="192" dur="1500"/>
                                        <p:tgtEl>
                                          <p:spTgt spid="212"/>
                                        </p:tgtEl>
                                      </p:cBhvr>
                                    </p:animEffect>
                                    <p:anim calcmode="lin" valueType="num">
                                      <p:cBhvr>
                                        <p:cTn id="193" dur="1500" fill="hold"/>
                                        <p:tgtEl>
                                          <p:spTgt spid="212"/>
                                        </p:tgtEl>
                                        <p:attrNameLst>
                                          <p:attrName>ppt_x</p:attrName>
                                        </p:attrNameLst>
                                      </p:cBhvr>
                                      <p:tavLst>
                                        <p:tav tm="0">
                                          <p:val>
                                            <p:strVal val="#ppt_x"/>
                                          </p:val>
                                        </p:tav>
                                        <p:tav tm="100000">
                                          <p:val>
                                            <p:strVal val="#ppt_x"/>
                                          </p:val>
                                        </p:tav>
                                      </p:tavLst>
                                    </p:anim>
                                    <p:anim calcmode="lin" valueType="num">
                                      <p:cBhvr>
                                        <p:cTn id="194" dur="1500" fill="hold"/>
                                        <p:tgtEl>
                                          <p:spTgt spid="212"/>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266"/>
                                        </p:tgtEl>
                                        <p:attrNameLst>
                                          <p:attrName>style.visibility</p:attrName>
                                        </p:attrNameLst>
                                      </p:cBhvr>
                                      <p:to>
                                        <p:strVal val="visible"/>
                                      </p:to>
                                    </p:set>
                                    <p:animEffect transition="in" filter="fade">
                                      <p:cBhvr>
                                        <p:cTn id="197" dur="1500"/>
                                        <p:tgtEl>
                                          <p:spTgt spid="266"/>
                                        </p:tgtEl>
                                      </p:cBhvr>
                                    </p:animEffect>
                                    <p:anim calcmode="lin" valueType="num">
                                      <p:cBhvr>
                                        <p:cTn id="198" dur="1500" fill="hold"/>
                                        <p:tgtEl>
                                          <p:spTgt spid="266"/>
                                        </p:tgtEl>
                                        <p:attrNameLst>
                                          <p:attrName>ppt_x</p:attrName>
                                        </p:attrNameLst>
                                      </p:cBhvr>
                                      <p:tavLst>
                                        <p:tav tm="0">
                                          <p:val>
                                            <p:strVal val="#ppt_x"/>
                                          </p:val>
                                        </p:tav>
                                        <p:tav tm="100000">
                                          <p:val>
                                            <p:strVal val="#ppt_x"/>
                                          </p:val>
                                        </p:tav>
                                      </p:tavLst>
                                    </p:anim>
                                    <p:anim calcmode="lin" valueType="num">
                                      <p:cBhvr>
                                        <p:cTn id="199" dur="1500" fill="hold"/>
                                        <p:tgtEl>
                                          <p:spTgt spid="266"/>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59"/>
                                        </p:tgtEl>
                                        <p:attrNameLst>
                                          <p:attrName>style.visibility</p:attrName>
                                        </p:attrNameLst>
                                      </p:cBhvr>
                                      <p:to>
                                        <p:strVal val="visible"/>
                                      </p:to>
                                    </p:set>
                                    <p:animEffect transition="in" filter="fade">
                                      <p:cBhvr>
                                        <p:cTn id="202" dur="1500"/>
                                        <p:tgtEl>
                                          <p:spTgt spid="59"/>
                                        </p:tgtEl>
                                      </p:cBhvr>
                                    </p:animEffect>
                                    <p:anim calcmode="lin" valueType="num">
                                      <p:cBhvr>
                                        <p:cTn id="203" dur="1500" fill="hold"/>
                                        <p:tgtEl>
                                          <p:spTgt spid="59"/>
                                        </p:tgtEl>
                                        <p:attrNameLst>
                                          <p:attrName>ppt_x</p:attrName>
                                        </p:attrNameLst>
                                      </p:cBhvr>
                                      <p:tavLst>
                                        <p:tav tm="0">
                                          <p:val>
                                            <p:strVal val="#ppt_x"/>
                                          </p:val>
                                        </p:tav>
                                        <p:tav tm="100000">
                                          <p:val>
                                            <p:strVal val="#ppt_x"/>
                                          </p:val>
                                        </p:tav>
                                      </p:tavLst>
                                    </p:anim>
                                    <p:anim calcmode="lin" valueType="num">
                                      <p:cBhvr>
                                        <p:cTn id="204" dur="1500" fill="hold"/>
                                        <p:tgtEl>
                                          <p:spTgt spid="59"/>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286"/>
                                        </p:tgtEl>
                                        <p:attrNameLst>
                                          <p:attrName>style.visibility</p:attrName>
                                        </p:attrNameLst>
                                      </p:cBhvr>
                                      <p:to>
                                        <p:strVal val="visible"/>
                                      </p:to>
                                    </p:set>
                                    <p:animEffect transition="in" filter="fade">
                                      <p:cBhvr>
                                        <p:cTn id="207" dur="1500"/>
                                        <p:tgtEl>
                                          <p:spTgt spid="286"/>
                                        </p:tgtEl>
                                      </p:cBhvr>
                                    </p:animEffect>
                                    <p:anim calcmode="lin" valueType="num">
                                      <p:cBhvr>
                                        <p:cTn id="208" dur="1500" fill="hold"/>
                                        <p:tgtEl>
                                          <p:spTgt spid="286"/>
                                        </p:tgtEl>
                                        <p:attrNameLst>
                                          <p:attrName>ppt_x</p:attrName>
                                        </p:attrNameLst>
                                      </p:cBhvr>
                                      <p:tavLst>
                                        <p:tav tm="0">
                                          <p:val>
                                            <p:strVal val="#ppt_x"/>
                                          </p:val>
                                        </p:tav>
                                        <p:tav tm="100000">
                                          <p:val>
                                            <p:strVal val="#ppt_x"/>
                                          </p:val>
                                        </p:tav>
                                      </p:tavLst>
                                    </p:anim>
                                    <p:anim calcmode="lin" valueType="num">
                                      <p:cBhvr>
                                        <p:cTn id="209" dur="1500" fill="hold"/>
                                        <p:tgtEl>
                                          <p:spTgt spid="286"/>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285"/>
                                        </p:tgtEl>
                                        <p:attrNameLst>
                                          <p:attrName>style.visibility</p:attrName>
                                        </p:attrNameLst>
                                      </p:cBhvr>
                                      <p:to>
                                        <p:strVal val="visible"/>
                                      </p:to>
                                    </p:set>
                                    <p:animEffect transition="in" filter="fade">
                                      <p:cBhvr>
                                        <p:cTn id="212" dur="1500"/>
                                        <p:tgtEl>
                                          <p:spTgt spid="285"/>
                                        </p:tgtEl>
                                      </p:cBhvr>
                                    </p:animEffect>
                                    <p:anim calcmode="lin" valueType="num">
                                      <p:cBhvr>
                                        <p:cTn id="213" dur="1500" fill="hold"/>
                                        <p:tgtEl>
                                          <p:spTgt spid="285"/>
                                        </p:tgtEl>
                                        <p:attrNameLst>
                                          <p:attrName>ppt_x</p:attrName>
                                        </p:attrNameLst>
                                      </p:cBhvr>
                                      <p:tavLst>
                                        <p:tav tm="0">
                                          <p:val>
                                            <p:strVal val="#ppt_x"/>
                                          </p:val>
                                        </p:tav>
                                        <p:tav tm="100000">
                                          <p:val>
                                            <p:strVal val="#ppt_x"/>
                                          </p:val>
                                        </p:tav>
                                      </p:tavLst>
                                    </p:anim>
                                    <p:anim calcmode="lin" valueType="num">
                                      <p:cBhvr>
                                        <p:cTn id="214" dur="1500" fill="hold"/>
                                        <p:tgtEl>
                                          <p:spTgt spid="285"/>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278"/>
                                        </p:tgtEl>
                                        <p:attrNameLst>
                                          <p:attrName>style.visibility</p:attrName>
                                        </p:attrNameLst>
                                      </p:cBhvr>
                                      <p:to>
                                        <p:strVal val="visible"/>
                                      </p:to>
                                    </p:set>
                                    <p:animEffect transition="in" filter="fade">
                                      <p:cBhvr>
                                        <p:cTn id="217" dur="1500"/>
                                        <p:tgtEl>
                                          <p:spTgt spid="278"/>
                                        </p:tgtEl>
                                      </p:cBhvr>
                                    </p:animEffect>
                                    <p:anim calcmode="lin" valueType="num">
                                      <p:cBhvr>
                                        <p:cTn id="218" dur="1500" fill="hold"/>
                                        <p:tgtEl>
                                          <p:spTgt spid="278"/>
                                        </p:tgtEl>
                                        <p:attrNameLst>
                                          <p:attrName>ppt_x</p:attrName>
                                        </p:attrNameLst>
                                      </p:cBhvr>
                                      <p:tavLst>
                                        <p:tav tm="0">
                                          <p:val>
                                            <p:strVal val="#ppt_x"/>
                                          </p:val>
                                        </p:tav>
                                        <p:tav tm="100000">
                                          <p:val>
                                            <p:strVal val="#ppt_x"/>
                                          </p:val>
                                        </p:tav>
                                      </p:tavLst>
                                    </p:anim>
                                    <p:anim calcmode="lin" valueType="num">
                                      <p:cBhvr>
                                        <p:cTn id="219" dur="1500" fill="hold"/>
                                        <p:tgtEl>
                                          <p:spTgt spid="278"/>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277"/>
                                        </p:tgtEl>
                                        <p:attrNameLst>
                                          <p:attrName>style.visibility</p:attrName>
                                        </p:attrNameLst>
                                      </p:cBhvr>
                                      <p:to>
                                        <p:strVal val="visible"/>
                                      </p:to>
                                    </p:set>
                                    <p:animEffect transition="in" filter="fade">
                                      <p:cBhvr>
                                        <p:cTn id="222" dur="1500"/>
                                        <p:tgtEl>
                                          <p:spTgt spid="277"/>
                                        </p:tgtEl>
                                      </p:cBhvr>
                                    </p:animEffect>
                                    <p:anim calcmode="lin" valueType="num">
                                      <p:cBhvr>
                                        <p:cTn id="223" dur="1500" fill="hold"/>
                                        <p:tgtEl>
                                          <p:spTgt spid="277"/>
                                        </p:tgtEl>
                                        <p:attrNameLst>
                                          <p:attrName>ppt_x</p:attrName>
                                        </p:attrNameLst>
                                      </p:cBhvr>
                                      <p:tavLst>
                                        <p:tav tm="0">
                                          <p:val>
                                            <p:strVal val="#ppt_x"/>
                                          </p:val>
                                        </p:tav>
                                        <p:tav tm="100000">
                                          <p:val>
                                            <p:strVal val="#ppt_x"/>
                                          </p:val>
                                        </p:tav>
                                      </p:tavLst>
                                    </p:anim>
                                    <p:anim calcmode="lin" valueType="num">
                                      <p:cBhvr>
                                        <p:cTn id="224" dur="1500" fill="hold"/>
                                        <p:tgtEl>
                                          <p:spTgt spid="277"/>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112"/>
                                        </p:tgtEl>
                                        <p:attrNameLst>
                                          <p:attrName>style.visibility</p:attrName>
                                        </p:attrNameLst>
                                      </p:cBhvr>
                                      <p:to>
                                        <p:strVal val="visible"/>
                                      </p:to>
                                    </p:set>
                                    <p:animEffect transition="in" filter="fade">
                                      <p:cBhvr>
                                        <p:cTn id="227" dur="1500"/>
                                        <p:tgtEl>
                                          <p:spTgt spid="112"/>
                                        </p:tgtEl>
                                      </p:cBhvr>
                                    </p:animEffect>
                                    <p:anim calcmode="lin" valueType="num">
                                      <p:cBhvr>
                                        <p:cTn id="228" dur="1500" fill="hold"/>
                                        <p:tgtEl>
                                          <p:spTgt spid="112"/>
                                        </p:tgtEl>
                                        <p:attrNameLst>
                                          <p:attrName>ppt_x</p:attrName>
                                        </p:attrNameLst>
                                      </p:cBhvr>
                                      <p:tavLst>
                                        <p:tav tm="0">
                                          <p:val>
                                            <p:strVal val="#ppt_x"/>
                                          </p:val>
                                        </p:tav>
                                        <p:tav tm="100000">
                                          <p:val>
                                            <p:strVal val="#ppt_x"/>
                                          </p:val>
                                        </p:tav>
                                      </p:tavLst>
                                    </p:anim>
                                    <p:anim calcmode="lin" valueType="num">
                                      <p:cBhvr>
                                        <p:cTn id="229" dur="1500" fill="hold"/>
                                        <p:tgtEl>
                                          <p:spTgt spid="112"/>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299"/>
                                        </p:tgtEl>
                                        <p:attrNameLst>
                                          <p:attrName>style.visibility</p:attrName>
                                        </p:attrNameLst>
                                      </p:cBhvr>
                                      <p:to>
                                        <p:strVal val="visible"/>
                                      </p:to>
                                    </p:set>
                                    <p:animEffect transition="in" filter="fade">
                                      <p:cBhvr>
                                        <p:cTn id="232" dur="1500"/>
                                        <p:tgtEl>
                                          <p:spTgt spid="299"/>
                                        </p:tgtEl>
                                      </p:cBhvr>
                                    </p:animEffect>
                                    <p:anim calcmode="lin" valueType="num">
                                      <p:cBhvr>
                                        <p:cTn id="233" dur="1500" fill="hold"/>
                                        <p:tgtEl>
                                          <p:spTgt spid="299"/>
                                        </p:tgtEl>
                                        <p:attrNameLst>
                                          <p:attrName>ppt_x</p:attrName>
                                        </p:attrNameLst>
                                      </p:cBhvr>
                                      <p:tavLst>
                                        <p:tav tm="0">
                                          <p:val>
                                            <p:strVal val="#ppt_x"/>
                                          </p:val>
                                        </p:tav>
                                        <p:tav tm="100000">
                                          <p:val>
                                            <p:strVal val="#ppt_x"/>
                                          </p:val>
                                        </p:tav>
                                      </p:tavLst>
                                    </p:anim>
                                    <p:anim calcmode="lin" valueType="num">
                                      <p:cBhvr>
                                        <p:cTn id="234" dur="1500" fill="hold"/>
                                        <p:tgtEl>
                                          <p:spTgt spid="299"/>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83"/>
                                        </p:tgtEl>
                                        <p:attrNameLst>
                                          <p:attrName>style.visibility</p:attrName>
                                        </p:attrNameLst>
                                      </p:cBhvr>
                                      <p:to>
                                        <p:strVal val="visible"/>
                                      </p:to>
                                    </p:set>
                                    <p:animEffect transition="in" filter="fade">
                                      <p:cBhvr>
                                        <p:cTn id="237" dur="1500"/>
                                        <p:tgtEl>
                                          <p:spTgt spid="83"/>
                                        </p:tgtEl>
                                      </p:cBhvr>
                                    </p:animEffect>
                                    <p:anim calcmode="lin" valueType="num">
                                      <p:cBhvr>
                                        <p:cTn id="238" dur="1500" fill="hold"/>
                                        <p:tgtEl>
                                          <p:spTgt spid="83"/>
                                        </p:tgtEl>
                                        <p:attrNameLst>
                                          <p:attrName>ppt_x</p:attrName>
                                        </p:attrNameLst>
                                      </p:cBhvr>
                                      <p:tavLst>
                                        <p:tav tm="0">
                                          <p:val>
                                            <p:strVal val="#ppt_x"/>
                                          </p:val>
                                        </p:tav>
                                        <p:tav tm="100000">
                                          <p:val>
                                            <p:strVal val="#ppt_x"/>
                                          </p:val>
                                        </p:tav>
                                      </p:tavLst>
                                    </p:anim>
                                    <p:anim calcmode="lin" valueType="num">
                                      <p:cBhvr>
                                        <p:cTn id="239" dur="15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42" presetClass="entr" presetSubtype="0" fill="hold" nodeType="clickEffect">
                                  <p:stCondLst>
                                    <p:cond delay="0"/>
                                  </p:stCondLst>
                                  <p:childTnLst>
                                    <p:set>
                                      <p:cBhvr>
                                        <p:cTn id="243" dur="1" fill="hold">
                                          <p:stCondLst>
                                            <p:cond delay="0"/>
                                          </p:stCondLst>
                                        </p:cTn>
                                        <p:tgtEl>
                                          <p:spTgt spid="148"/>
                                        </p:tgtEl>
                                        <p:attrNameLst>
                                          <p:attrName>style.visibility</p:attrName>
                                        </p:attrNameLst>
                                      </p:cBhvr>
                                      <p:to>
                                        <p:strVal val="visible"/>
                                      </p:to>
                                    </p:set>
                                    <p:animEffect transition="in" filter="fade">
                                      <p:cBhvr>
                                        <p:cTn id="244" dur="2250"/>
                                        <p:tgtEl>
                                          <p:spTgt spid="148"/>
                                        </p:tgtEl>
                                      </p:cBhvr>
                                    </p:animEffect>
                                    <p:anim calcmode="lin" valueType="num">
                                      <p:cBhvr>
                                        <p:cTn id="245" dur="2250" fill="hold"/>
                                        <p:tgtEl>
                                          <p:spTgt spid="148"/>
                                        </p:tgtEl>
                                        <p:attrNameLst>
                                          <p:attrName>ppt_x</p:attrName>
                                        </p:attrNameLst>
                                      </p:cBhvr>
                                      <p:tavLst>
                                        <p:tav tm="0">
                                          <p:val>
                                            <p:strVal val="#ppt_x"/>
                                          </p:val>
                                        </p:tav>
                                        <p:tav tm="100000">
                                          <p:val>
                                            <p:strVal val="#ppt_x"/>
                                          </p:val>
                                        </p:tav>
                                      </p:tavLst>
                                    </p:anim>
                                    <p:anim calcmode="lin" valueType="num">
                                      <p:cBhvr>
                                        <p:cTn id="246" dur="2250" fill="hold"/>
                                        <p:tgtEl>
                                          <p:spTgt spid="148"/>
                                        </p:tgtEl>
                                        <p:attrNameLst>
                                          <p:attrName>ppt_y</p:attrName>
                                        </p:attrNameLst>
                                      </p:cBhvr>
                                      <p:tavLst>
                                        <p:tav tm="0">
                                          <p:val>
                                            <p:strVal val="#ppt_y+.1"/>
                                          </p:val>
                                        </p:tav>
                                        <p:tav tm="100000">
                                          <p:val>
                                            <p:strVal val="#ppt_y"/>
                                          </p:val>
                                        </p:tav>
                                      </p:tavLst>
                                    </p:anim>
                                  </p:childTnLst>
                                </p:cTn>
                              </p:par>
                              <p:par>
                                <p:cTn id="247" presetID="42" presetClass="entr" presetSubtype="0" fill="hold" nodeType="withEffect">
                                  <p:stCondLst>
                                    <p:cond delay="0"/>
                                  </p:stCondLst>
                                  <p:childTnLst>
                                    <p:set>
                                      <p:cBhvr>
                                        <p:cTn id="248" dur="1" fill="hold">
                                          <p:stCondLst>
                                            <p:cond delay="0"/>
                                          </p:stCondLst>
                                        </p:cTn>
                                        <p:tgtEl>
                                          <p:spTgt spid="134"/>
                                        </p:tgtEl>
                                        <p:attrNameLst>
                                          <p:attrName>style.visibility</p:attrName>
                                        </p:attrNameLst>
                                      </p:cBhvr>
                                      <p:to>
                                        <p:strVal val="visible"/>
                                      </p:to>
                                    </p:set>
                                    <p:animEffect transition="in" filter="fade">
                                      <p:cBhvr>
                                        <p:cTn id="249" dur="2250"/>
                                        <p:tgtEl>
                                          <p:spTgt spid="134"/>
                                        </p:tgtEl>
                                      </p:cBhvr>
                                    </p:animEffect>
                                    <p:anim calcmode="lin" valueType="num">
                                      <p:cBhvr>
                                        <p:cTn id="250" dur="2250" fill="hold"/>
                                        <p:tgtEl>
                                          <p:spTgt spid="134"/>
                                        </p:tgtEl>
                                        <p:attrNameLst>
                                          <p:attrName>ppt_x</p:attrName>
                                        </p:attrNameLst>
                                      </p:cBhvr>
                                      <p:tavLst>
                                        <p:tav tm="0">
                                          <p:val>
                                            <p:strVal val="#ppt_x"/>
                                          </p:val>
                                        </p:tav>
                                        <p:tav tm="100000">
                                          <p:val>
                                            <p:strVal val="#ppt_x"/>
                                          </p:val>
                                        </p:tav>
                                      </p:tavLst>
                                    </p:anim>
                                    <p:anim calcmode="lin" valueType="num">
                                      <p:cBhvr>
                                        <p:cTn id="251" dur="2250" fill="hold"/>
                                        <p:tgtEl>
                                          <p:spTgt spid="134"/>
                                        </p:tgtEl>
                                        <p:attrNameLst>
                                          <p:attrName>ppt_y</p:attrName>
                                        </p:attrNameLst>
                                      </p:cBhvr>
                                      <p:tavLst>
                                        <p:tav tm="0">
                                          <p:val>
                                            <p:strVal val="#ppt_y+.1"/>
                                          </p:val>
                                        </p:tav>
                                        <p:tav tm="100000">
                                          <p:val>
                                            <p:strVal val="#ppt_y"/>
                                          </p:val>
                                        </p:tav>
                                      </p:tavLst>
                                    </p:anim>
                                  </p:childTnLst>
                                </p:cTn>
                              </p:par>
                              <p:par>
                                <p:cTn id="252" presetID="42" presetClass="entr" presetSubtype="0" fill="hold" nodeType="withEffect">
                                  <p:stCondLst>
                                    <p:cond delay="0"/>
                                  </p:stCondLst>
                                  <p:childTnLst>
                                    <p:set>
                                      <p:cBhvr>
                                        <p:cTn id="253" dur="1" fill="hold">
                                          <p:stCondLst>
                                            <p:cond delay="0"/>
                                          </p:stCondLst>
                                        </p:cTn>
                                        <p:tgtEl>
                                          <p:spTgt spid="175"/>
                                        </p:tgtEl>
                                        <p:attrNameLst>
                                          <p:attrName>style.visibility</p:attrName>
                                        </p:attrNameLst>
                                      </p:cBhvr>
                                      <p:to>
                                        <p:strVal val="visible"/>
                                      </p:to>
                                    </p:set>
                                    <p:animEffect transition="in" filter="fade">
                                      <p:cBhvr>
                                        <p:cTn id="254" dur="2250"/>
                                        <p:tgtEl>
                                          <p:spTgt spid="175"/>
                                        </p:tgtEl>
                                      </p:cBhvr>
                                    </p:animEffect>
                                    <p:anim calcmode="lin" valueType="num">
                                      <p:cBhvr>
                                        <p:cTn id="255" dur="2250" fill="hold"/>
                                        <p:tgtEl>
                                          <p:spTgt spid="175"/>
                                        </p:tgtEl>
                                        <p:attrNameLst>
                                          <p:attrName>ppt_x</p:attrName>
                                        </p:attrNameLst>
                                      </p:cBhvr>
                                      <p:tavLst>
                                        <p:tav tm="0">
                                          <p:val>
                                            <p:strVal val="#ppt_x"/>
                                          </p:val>
                                        </p:tav>
                                        <p:tav tm="100000">
                                          <p:val>
                                            <p:strVal val="#ppt_x"/>
                                          </p:val>
                                        </p:tav>
                                      </p:tavLst>
                                    </p:anim>
                                    <p:anim calcmode="lin" valueType="num">
                                      <p:cBhvr>
                                        <p:cTn id="256" dur="2250" fill="hold"/>
                                        <p:tgtEl>
                                          <p:spTgt spid="175"/>
                                        </p:tgtEl>
                                        <p:attrNameLst>
                                          <p:attrName>ppt_y</p:attrName>
                                        </p:attrNameLst>
                                      </p:cBhvr>
                                      <p:tavLst>
                                        <p:tav tm="0">
                                          <p:val>
                                            <p:strVal val="#ppt_y+.1"/>
                                          </p:val>
                                        </p:tav>
                                        <p:tav tm="100000">
                                          <p:val>
                                            <p:strVal val="#ppt_y"/>
                                          </p:val>
                                        </p:tav>
                                      </p:tavLst>
                                    </p:anim>
                                  </p:childTnLst>
                                </p:cTn>
                              </p:par>
                              <p:par>
                                <p:cTn id="257" presetID="42" presetClass="entr" presetSubtype="0" fill="hold" nodeType="withEffect">
                                  <p:stCondLst>
                                    <p:cond delay="0"/>
                                  </p:stCondLst>
                                  <p:childTnLst>
                                    <p:set>
                                      <p:cBhvr>
                                        <p:cTn id="258" dur="1" fill="hold">
                                          <p:stCondLst>
                                            <p:cond delay="0"/>
                                          </p:stCondLst>
                                        </p:cTn>
                                        <p:tgtEl>
                                          <p:spTgt spid="180"/>
                                        </p:tgtEl>
                                        <p:attrNameLst>
                                          <p:attrName>style.visibility</p:attrName>
                                        </p:attrNameLst>
                                      </p:cBhvr>
                                      <p:to>
                                        <p:strVal val="visible"/>
                                      </p:to>
                                    </p:set>
                                    <p:animEffect transition="in" filter="fade">
                                      <p:cBhvr>
                                        <p:cTn id="259" dur="2250"/>
                                        <p:tgtEl>
                                          <p:spTgt spid="180"/>
                                        </p:tgtEl>
                                      </p:cBhvr>
                                    </p:animEffect>
                                    <p:anim calcmode="lin" valueType="num">
                                      <p:cBhvr>
                                        <p:cTn id="260" dur="2250" fill="hold"/>
                                        <p:tgtEl>
                                          <p:spTgt spid="180"/>
                                        </p:tgtEl>
                                        <p:attrNameLst>
                                          <p:attrName>ppt_x</p:attrName>
                                        </p:attrNameLst>
                                      </p:cBhvr>
                                      <p:tavLst>
                                        <p:tav tm="0">
                                          <p:val>
                                            <p:strVal val="#ppt_x"/>
                                          </p:val>
                                        </p:tav>
                                        <p:tav tm="100000">
                                          <p:val>
                                            <p:strVal val="#ppt_x"/>
                                          </p:val>
                                        </p:tav>
                                      </p:tavLst>
                                    </p:anim>
                                    <p:anim calcmode="lin" valueType="num">
                                      <p:cBhvr>
                                        <p:cTn id="261" dur="2250" fill="hold"/>
                                        <p:tgtEl>
                                          <p:spTgt spid="180"/>
                                        </p:tgtEl>
                                        <p:attrNameLst>
                                          <p:attrName>ppt_y</p:attrName>
                                        </p:attrNameLst>
                                      </p:cBhvr>
                                      <p:tavLst>
                                        <p:tav tm="0">
                                          <p:val>
                                            <p:strVal val="#ppt_y+.1"/>
                                          </p:val>
                                        </p:tav>
                                        <p:tav tm="100000">
                                          <p:val>
                                            <p:strVal val="#ppt_y"/>
                                          </p:val>
                                        </p:tav>
                                      </p:tavLst>
                                    </p:anim>
                                  </p:childTnLst>
                                </p:cTn>
                              </p:par>
                              <p:par>
                                <p:cTn id="262" presetID="42" presetClass="entr" presetSubtype="0" fill="hold" nodeType="withEffect">
                                  <p:stCondLst>
                                    <p:cond delay="0"/>
                                  </p:stCondLst>
                                  <p:childTnLst>
                                    <p:set>
                                      <p:cBhvr>
                                        <p:cTn id="263" dur="1" fill="hold">
                                          <p:stCondLst>
                                            <p:cond delay="0"/>
                                          </p:stCondLst>
                                        </p:cTn>
                                        <p:tgtEl>
                                          <p:spTgt spid="292"/>
                                        </p:tgtEl>
                                        <p:attrNameLst>
                                          <p:attrName>style.visibility</p:attrName>
                                        </p:attrNameLst>
                                      </p:cBhvr>
                                      <p:to>
                                        <p:strVal val="visible"/>
                                      </p:to>
                                    </p:set>
                                    <p:animEffect transition="in" filter="fade">
                                      <p:cBhvr>
                                        <p:cTn id="264" dur="2250"/>
                                        <p:tgtEl>
                                          <p:spTgt spid="292"/>
                                        </p:tgtEl>
                                      </p:cBhvr>
                                    </p:animEffect>
                                    <p:anim calcmode="lin" valueType="num">
                                      <p:cBhvr>
                                        <p:cTn id="265" dur="2250" fill="hold"/>
                                        <p:tgtEl>
                                          <p:spTgt spid="292"/>
                                        </p:tgtEl>
                                        <p:attrNameLst>
                                          <p:attrName>ppt_x</p:attrName>
                                        </p:attrNameLst>
                                      </p:cBhvr>
                                      <p:tavLst>
                                        <p:tav tm="0">
                                          <p:val>
                                            <p:strVal val="#ppt_x"/>
                                          </p:val>
                                        </p:tav>
                                        <p:tav tm="100000">
                                          <p:val>
                                            <p:strVal val="#ppt_x"/>
                                          </p:val>
                                        </p:tav>
                                      </p:tavLst>
                                    </p:anim>
                                    <p:anim calcmode="lin" valueType="num">
                                      <p:cBhvr>
                                        <p:cTn id="266" dur="2250" fill="hold"/>
                                        <p:tgtEl>
                                          <p:spTgt spid="292"/>
                                        </p:tgtEl>
                                        <p:attrNameLst>
                                          <p:attrName>ppt_y</p:attrName>
                                        </p:attrNameLst>
                                      </p:cBhvr>
                                      <p:tavLst>
                                        <p:tav tm="0">
                                          <p:val>
                                            <p:strVal val="#ppt_y+.1"/>
                                          </p:val>
                                        </p:tav>
                                        <p:tav tm="100000">
                                          <p:val>
                                            <p:strVal val="#ppt_y"/>
                                          </p:val>
                                        </p:tav>
                                      </p:tavLst>
                                    </p:anim>
                                  </p:childTnLst>
                                </p:cTn>
                              </p:par>
                              <p:par>
                                <p:cTn id="267" presetID="42" presetClass="entr" presetSubtype="0" fill="hold" grpId="0" nodeType="withEffect">
                                  <p:stCondLst>
                                    <p:cond delay="0"/>
                                  </p:stCondLst>
                                  <p:childTnLst>
                                    <p:set>
                                      <p:cBhvr>
                                        <p:cTn id="268" dur="1" fill="hold">
                                          <p:stCondLst>
                                            <p:cond delay="0"/>
                                          </p:stCondLst>
                                        </p:cTn>
                                        <p:tgtEl>
                                          <p:spTgt spid="194"/>
                                        </p:tgtEl>
                                        <p:attrNameLst>
                                          <p:attrName>style.visibility</p:attrName>
                                        </p:attrNameLst>
                                      </p:cBhvr>
                                      <p:to>
                                        <p:strVal val="visible"/>
                                      </p:to>
                                    </p:set>
                                    <p:animEffect transition="in" filter="fade">
                                      <p:cBhvr>
                                        <p:cTn id="269" dur="2250"/>
                                        <p:tgtEl>
                                          <p:spTgt spid="194"/>
                                        </p:tgtEl>
                                      </p:cBhvr>
                                    </p:animEffect>
                                    <p:anim calcmode="lin" valueType="num">
                                      <p:cBhvr>
                                        <p:cTn id="270" dur="2250" fill="hold"/>
                                        <p:tgtEl>
                                          <p:spTgt spid="194"/>
                                        </p:tgtEl>
                                        <p:attrNameLst>
                                          <p:attrName>ppt_x</p:attrName>
                                        </p:attrNameLst>
                                      </p:cBhvr>
                                      <p:tavLst>
                                        <p:tav tm="0">
                                          <p:val>
                                            <p:strVal val="#ppt_x"/>
                                          </p:val>
                                        </p:tav>
                                        <p:tav tm="100000">
                                          <p:val>
                                            <p:strVal val="#ppt_x"/>
                                          </p:val>
                                        </p:tav>
                                      </p:tavLst>
                                    </p:anim>
                                    <p:anim calcmode="lin" valueType="num">
                                      <p:cBhvr>
                                        <p:cTn id="271" dur="2250" fill="hold"/>
                                        <p:tgtEl>
                                          <p:spTgt spid="194"/>
                                        </p:tgtEl>
                                        <p:attrNameLst>
                                          <p:attrName>ppt_y</p:attrName>
                                        </p:attrNameLst>
                                      </p:cBhvr>
                                      <p:tavLst>
                                        <p:tav tm="0">
                                          <p:val>
                                            <p:strVal val="#ppt_y+.1"/>
                                          </p:val>
                                        </p:tav>
                                        <p:tav tm="100000">
                                          <p:val>
                                            <p:strVal val="#ppt_y"/>
                                          </p:val>
                                        </p:tav>
                                      </p:tavLst>
                                    </p:anim>
                                  </p:childTnLst>
                                </p:cTn>
                              </p:par>
                              <p:par>
                                <p:cTn id="272" presetID="42" presetClass="entr" presetSubtype="0" fill="hold" nodeType="withEffect">
                                  <p:stCondLst>
                                    <p:cond delay="0"/>
                                  </p:stCondLst>
                                  <p:childTnLst>
                                    <p:set>
                                      <p:cBhvr>
                                        <p:cTn id="273" dur="1" fill="hold">
                                          <p:stCondLst>
                                            <p:cond delay="0"/>
                                          </p:stCondLst>
                                        </p:cTn>
                                        <p:tgtEl>
                                          <p:spTgt spid="232"/>
                                        </p:tgtEl>
                                        <p:attrNameLst>
                                          <p:attrName>style.visibility</p:attrName>
                                        </p:attrNameLst>
                                      </p:cBhvr>
                                      <p:to>
                                        <p:strVal val="visible"/>
                                      </p:to>
                                    </p:set>
                                    <p:animEffect transition="in" filter="fade">
                                      <p:cBhvr>
                                        <p:cTn id="274" dur="2250"/>
                                        <p:tgtEl>
                                          <p:spTgt spid="232"/>
                                        </p:tgtEl>
                                      </p:cBhvr>
                                    </p:animEffect>
                                    <p:anim calcmode="lin" valueType="num">
                                      <p:cBhvr>
                                        <p:cTn id="275" dur="2250" fill="hold"/>
                                        <p:tgtEl>
                                          <p:spTgt spid="232"/>
                                        </p:tgtEl>
                                        <p:attrNameLst>
                                          <p:attrName>ppt_x</p:attrName>
                                        </p:attrNameLst>
                                      </p:cBhvr>
                                      <p:tavLst>
                                        <p:tav tm="0">
                                          <p:val>
                                            <p:strVal val="#ppt_x"/>
                                          </p:val>
                                        </p:tav>
                                        <p:tav tm="100000">
                                          <p:val>
                                            <p:strVal val="#ppt_x"/>
                                          </p:val>
                                        </p:tav>
                                      </p:tavLst>
                                    </p:anim>
                                    <p:anim calcmode="lin" valueType="num">
                                      <p:cBhvr>
                                        <p:cTn id="276" dur="2250" fill="hold"/>
                                        <p:tgtEl>
                                          <p:spTgt spid="232"/>
                                        </p:tgtEl>
                                        <p:attrNameLst>
                                          <p:attrName>ppt_y</p:attrName>
                                        </p:attrNameLst>
                                      </p:cBhvr>
                                      <p:tavLst>
                                        <p:tav tm="0">
                                          <p:val>
                                            <p:strVal val="#ppt_y+.1"/>
                                          </p:val>
                                        </p:tav>
                                        <p:tav tm="100000">
                                          <p:val>
                                            <p:strVal val="#ppt_y"/>
                                          </p:val>
                                        </p:tav>
                                      </p:tavLst>
                                    </p:anim>
                                  </p:childTnLst>
                                </p:cTn>
                              </p:par>
                              <p:par>
                                <p:cTn id="277" presetID="42" presetClass="entr" presetSubtype="0" fill="hold" nodeType="withEffect">
                                  <p:stCondLst>
                                    <p:cond delay="0"/>
                                  </p:stCondLst>
                                  <p:childTnLst>
                                    <p:set>
                                      <p:cBhvr>
                                        <p:cTn id="278" dur="1" fill="hold">
                                          <p:stCondLst>
                                            <p:cond delay="0"/>
                                          </p:stCondLst>
                                        </p:cTn>
                                        <p:tgtEl>
                                          <p:spTgt spid="249"/>
                                        </p:tgtEl>
                                        <p:attrNameLst>
                                          <p:attrName>style.visibility</p:attrName>
                                        </p:attrNameLst>
                                      </p:cBhvr>
                                      <p:to>
                                        <p:strVal val="visible"/>
                                      </p:to>
                                    </p:set>
                                    <p:animEffect transition="in" filter="fade">
                                      <p:cBhvr>
                                        <p:cTn id="279" dur="2250"/>
                                        <p:tgtEl>
                                          <p:spTgt spid="249"/>
                                        </p:tgtEl>
                                      </p:cBhvr>
                                    </p:animEffect>
                                    <p:anim calcmode="lin" valueType="num">
                                      <p:cBhvr>
                                        <p:cTn id="280" dur="2250" fill="hold"/>
                                        <p:tgtEl>
                                          <p:spTgt spid="249"/>
                                        </p:tgtEl>
                                        <p:attrNameLst>
                                          <p:attrName>ppt_x</p:attrName>
                                        </p:attrNameLst>
                                      </p:cBhvr>
                                      <p:tavLst>
                                        <p:tav tm="0">
                                          <p:val>
                                            <p:strVal val="#ppt_x"/>
                                          </p:val>
                                        </p:tav>
                                        <p:tav tm="100000">
                                          <p:val>
                                            <p:strVal val="#ppt_x"/>
                                          </p:val>
                                        </p:tav>
                                      </p:tavLst>
                                    </p:anim>
                                    <p:anim calcmode="lin" valueType="num">
                                      <p:cBhvr>
                                        <p:cTn id="281" dur="2250" fill="hold"/>
                                        <p:tgtEl>
                                          <p:spTgt spid="249"/>
                                        </p:tgtEl>
                                        <p:attrNameLst>
                                          <p:attrName>ppt_y</p:attrName>
                                        </p:attrNameLst>
                                      </p:cBhvr>
                                      <p:tavLst>
                                        <p:tav tm="0">
                                          <p:val>
                                            <p:strVal val="#ppt_y+.1"/>
                                          </p:val>
                                        </p:tav>
                                        <p:tav tm="100000">
                                          <p:val>
                                            <p:strVal val="#ppt_y"/>
                                          </p:val>
                                        </p:tav>
                                      </p:tavLst>
                                    </p:anim>
                                  </p:childTnLst>
                                </p:cTn>
                              </p:par>
                              <p:par>
                                <p:cTn id="282" presetID="42" presetClass="entr" presetSubtype="0" fill="hold" nodeType="withEffect">
                                  <p:stCondLst>
                                    <p:cond delay="0"/>
                                  </p:stCondLst>
                                  <p:childTnLst>
                                    <p:set>
                                      <p:cBhvr>
                                        <p:cTn id="283" dur="1" fill="hold">
                                          <p:stCondLst>
                                            <p:cond delay="0"/>
                                          </p:stCondLst>
                                        </p:cTn>
                                        <p:tgtEl>
                                          <p:spTgt spid="208"/>
                                        </p:tgtEl>
                                        <p:attrNameLst>
                                          <p:attrName>style.visibility</p:attrName>
                                        </p:attrNameLst>
                                      </p:cBhvr>
                                      <p:to>
                                        <p:strVal val="visible"/>
                                      </p:to>
                                    </p:set>
                                    <p:animEffect transition="in" filter="fade">
                                      <p:cBhvr>
                                        <p:cTn id="284" dur="2250"/>
                                        <p:tgtEl>
                                          <p:spTgt spid="208"/>
                                        </p:tgtEl>
                                      </p:cBhvr>
                                    </p:animEffect>
                                    <p:anim calcmode="lin" valueType="num">
                                      <p:cBhvr>
                                        <p:cTn id="285" dur="2250" fill="hold"/>
                                        <p:tgtEl>
                                          <p:spTgt spid="208"/>
                                        </p:tgtEl>
                                        <p:attrNameLst>
                                          <p:attrName>ppt_x</p:attrName>
                                        </p:attrNameLst>
                                      </p:cBhvr>
                                      <p:tavLst>
                                        <p:tav tm="0">
                                          <p:val>
                                            <p:strVal val="#ppt_x"/>
                                          </p:val>
                                        </p:tav>
                                        <p:tav tm="100000">
                                          <p:val>
                                            <p:strVal val="#ppt_x"/>
                                          </p:val>
                                        </p:tav>
                                      </p:tavLst>
                                    </p:anim>
                                    <p:anim calcmode="lin" valueType="num">
                                      <p:cBhvr>
                                        <p:cTn id="286" dur="2250" fill="hold"/>
                                        <p:tgtEl>
                                          <p:spTgt spid="208"/>
                                        </p:tgtEl>
                                        <p:attrNameLst>
                                          <p:attrName>ppt_y</p:attrName>
                                        </p:attrNameLst>
                                      </p:cBhvr>
                                      <p:tavLst>
                                        <p:tav tm="0">
                                          <p:val>
                                            <p:strVal val="#ppt_y+.1"/>
                                          </p:val>
                                        </p:tav>
                                        <p:tav tm="100000">
                                          <p:val>
                                            <p:strVal val="#ppt_y"/>
                                          </p:val>
                                        </p:tav>
                                      </p:tavLst>
                                    </p:anim>
                                  </p:childTnLst>
                                </p:cTn>
                              </p:par>
                              <p:par>
                                <p:cTn id="287" presetID="42" presetClass="entr" presetSubtype="0" fill="hold" nodeType="withEffect">
                                  <p:stCondLst>
                                    <p:cond delay="0"/>
                                  </p:stCondLst>
                                  <p:childTnLst>
                                    <p:set>
                                      <p:cBhvr>
                                        <p:cTn id="288" dur="1" fill="hold">
                                          <p:stCondLst>
                                            <p:cond delay="0"/>
                                          </p:stCondLst>
                                        </p:cTn>
                                        <p:tgtEl>
                                          <p:spTgt spid="294"/>
                                        </p:tgtEl>
                                        <p:attrNameLst>
                                          <p:attrName>style.visibility</p:attrName>
                                        </p:attrNameLst>
                                      </p:cBhvr>
                                      <p:to>
                                        <p:strVal val="visible"/>
                                      </p:to>
                                    </p:set>
                                    <p:animEffect transition="in" filter="fade">
                                      <p:cBhvr>
                                        <p:cTn id="289" dur="2250"/>
                                        <p:tgtEl>
                                          <p:spTgt spid="294"/>
                                        </p:tgtEl>
                                      </p:cBhvr>
                                    </p:animEffect>
                                    <p:anim calcmode="lin" valueType="num">
                                      <p:cBhvr>
                                        <p:cTn id="290" dur="2250" fill="hold"/>
                                        <p:tgtEl>
                                          <p:spTgt spid="294"/>
                                        </p:tgtEl>
                                        <p:attrNameLst>
                                          <p:attrName>ppt_x</p:attrName>
                                        </p:attrNameLst>
                                      </p:cBhvr>
                                      <p:tavLst>
                                        <p:tav tm="0">
                                          <p:val>
                                            <p:strVal val="#ppt_x"/>
                                          </p:val>
                                        </p:tav>
                                        <p:tav tm="100000">
                                          <p:val>
                                            <p:strVal val="#ppt_x"/>
                                          </p:val>
                                        </p:tav>
                                      </p:tavLst>
                                    </p:anim>
                                    <p:anim calcmode="lin" valueType="num">
                                      <p:cBhvr>
                                        <p:cTn id="291" dur="2250" fill="hold"/>
                                        <p:tgtEl>
                                          <p:spTgt spid="294"/>
                                        </p:tgtEl>
                                        <p:attrNameLst>
                                          <p:attrName>ppt_y</p:attrName>
                                        </p:attrNameLst>
                                      </p:cBhvr>
                                      <p:tavLst>
                                        <p:tav tm="0">
                                          <p:val>
                                            <p:strVal val="#ppt_y+.1"/>
                                          </p:val>
                                        </p:tav>
                                        <p:tav tm="100000">
                                          <p:val>
                                            <p:strVal val="#ppt_y"/>
                                          </p:val>
                                        </p:tav>
                                      </p:tavLst>
                                    </p:anim>
                                  </p:childTnLst>
                                </p:cTn>
                              </p:par>
                              <p:par>
                                <p:cTn id="292" presetID="42" presetClass="entr" presetSubtype="0" fill="hold" grpId="0" nodeType="withEffect">
                                  <p:stCondLst>
                                    <p:cond delay="0"/>
                                  </p:stCondLst>
                                  <p:childTnLst>
                                    <p:set>
                                      <p:cBhvr>
                                        <p:cTn id="293" dur="1" fill="hold">
                                          <p:stCondLst>
                                            <p:cond delay="0"/>
                                          </p:stCondLst>
                                        </p:cTn>
                                        <p:tgtEl>
                                          <p:spTgt spid="207"/>
                                        </p:tgtEl>
                                        <p:attrNameLst>
                                          <p:attrName>style.visibility</p:attrName>
                                        </p:attrNameLst>
                                      </p:cBhvr>
                                      <p:to>
                                        <p:strVal val="visible"/>
                                      </p:to>
                                    </p:set>
                                    <p:animEffect transition="in" filter="fade">
                                      <p:cBhvr>
                                        <p:cTn id="294" dur="2250"/>
                                        <p:tgtEl>
                                          <p:spTgt spid="207"/>
                                        </p:tgtEl>
                                      </p:cBhvr>
                                    </p:animEffect>
                                    <p:anim calcmode="lin" valueType="num">
                                      <p:cBhvr>
                                        <p:cTn id="295" dur="2250" fill="hold"/>
                                        <p:tgtEl>
                                          <p:spTgt spid="207"/>
                                        </p:tgtEl>
                                        <p:attrNameLst>
                                          <p:attrName>ppt_x</p:attrName>
                                        </p:attrNameLst>
                                      </p:cBhvr>
                                      <p:tavLst>
                                        <p:tav tm="0">
                                          <p:val>
                                            <p:strVal val="#ppt_x"/>
                                          </p:val>
                                        </p:tav>
                                        <p:tav tm="100000">
                                          <p:val>
                                            <p:strVal val="#ppt_x"/>
                                          </p:val>
                                        </p:tav>
                                      </p:tavLst>
                                    </p:anim>
                                    <p:anim calcmode="lin" valueType="num">
                                      <p:cBhvr>
                                        <p:cTn id="296" dur="2250" fill="hold"/>
                                        <p:tgtEl>
                                          <p:spTgt spid="207"/>
                                        </p:tgtEl>
                                        <p:attrNameLst>
                                          <p:attrName>ppt_y</p:attrName>
                                        </p:attrNameLst>
                                      </p:cBhvr>
                                      <p:tavLst>
                                        <p:tav tm="0">
                                          <p:val>
                                            <p:strVal val="#ppt_y+.1"/>
                                          </p:val>
                                        </p:tav>
                                        <p:tav tm="100000">
                                          <p:val>
                                            <p:strVal val="#ppt_y"/>
                                          </p:val>
                                        </p:tav>
                                      </p:tavLst>
                                    </p:anim>
                                  </p:childTnLst>
                                </p:cTn>
                              </p:par>
                              <p:par>
                                <p:cTn id="297" presetID="42" presetClass="entr" presetSubtype="0" fill="hold" nodeType="withEffect">
                                  <p:stCondLst>
                                    <p:cond delay="0"/>
                                  </p:stCondLst>
                                  <p:childTnLst>
                                    <p:set>
                                      <p:cBhvr>
                                        <p:cTn id="298" dur="1" fill="hold">
                                          <p:stCondLst>
                                            <p:cond delay="0"/>
                                          </p:stCondLst>
                                        </p:cTn>
                                        <p:tgtEl>
                                          <p:spTgt spid="219"/>
                                        </p:tgtEl>
                                        <p:attrNameLst>
                                          <p:attrName>style.visibility</p:attrName>
                                        </p:attrNameLst>
                                      </p:cBhvr>
                                      <p:to>
                                        <p:strVal val="visible"/>
                                      </p:to>
                                    </p:set>
                                    <p:animEffect transition="in" filter="fade">
                                      <p:cBhvr>
                                        <p:cTn id="299" dur="2250"/>
                                        <p:tgtEl>
                                          <p:spTgt spid="219"/>
                                        </p:tgtEl>
                                      </p:cBhvr>
                                    </p:animEffect>
                                    <p:anim calcmode="lin" valueType="num">
                                      <p:cBhvr>
                                        <p:cTn id="300" dur="2250" fill="hold"/>
                                        <p:tgtEl>
                                          <p:spTgt spid="219"/>
                                        </p:tgtEl>
                                        <p:attrNameLst>
                                          <p:attrName>ppt_x</p:attrName>
                                        </p:attrNameLst>
                                      </p:cBhvr>
                                      <p:tavLst>
                                        <p:tav tm="0">
                                          <p:val>
                                            <p:strVal val="#ppt_x"/>
                                          </p:val>
                                        </p:tav>
                                        <p:tav tm="100000">
                                          <p:val>
                                            <p:strVal val="#ppt_x"/>
                                          </p:val>
                                        </p:tav>
                                      </p:tavLst>
                                    </p:anim>
                                    <p:anim calcmode="lin" valueType="num">
                                      <p:cBhvr>
                                        <p:cTn id="301" dur="2250" fill="hold"/>
                                        <p:tgtEl>
                                          <p:spTgt spid="219"/>
                                        </p:tgtEl>
                                        <p:attrNameLst>
                                          <p:attrName>ppt_y</p:attrName>
                                        </p:attrNameLst>
                                      </p:cBhvr>
                                      <p:tavLst>
                                        <p:tav tm="0">
                                          <p:val>
                                            <p:strVal val="#ppt_y+.1"/>
                                          </p:val>
                                        </p:tav>
                                        <p:tav tm="100000">
                                          <p:val>
                                            <p:strVal val="#ppt_y"/>
                                          </p:val>
                                        </p:tav>
                                      </p:tavLst>
                                    </p:anim>
                                  </p:childTnLst>
                                </p:cTn>
                              </p:par>
                              <p:par>
                                <p:cTn id="302" presetID="42" presetClass="entr" presetSubtype="0" fill="hold" nodeType="withEffect">
                                  <p:stCondLst>
                                    <p:cond delay="0"/>
                                  </p:stCondLst>
                                  <p:childTnLst>
                                    <p:set>
                                      <p:cBhvr>
                                        <p:cTn id="303" dur="1" fill="hold">
                                          <p:stCondLst>
                                            <p:cond delay="0"/>
                                          </p:stCondLst>
                                        </p:cTn>
                                        <p:tgtEl>
                                          <p:spTgt spid="213"/>
                                        </p:tgtEl>
                                        <p:attrNameLst>
                                          <p:attrName>style.visibility</p:attrName>
                                        </p:attrNameLst>
                                      </p:cBhvr>
                                      <p:to>
                                        <p:strVal val="visible"/>
                                      </p:to>
                                    </p:set>
                                    <p:animEffect transition="in" filter="fade">
                                      <p:cBhvr>
                                        <p:cTn id="304" dur="2250"/>
                                        <p:tgtEl>
                                          <p:spTgt spid="213"/>
                                        </p:tgtEl>
                                      </p:cBhvr>
                                    </p:animEffect>
                                    <p:anim calcmode="lin" valueType="num">
                                      <p:cBhvr>
                                        <p:cTn id="305" dur="2250" fill="hold"/>
                                        <p:tgtEl>
                                          <p:spTgt spid="213"/>
                                        </p:tgtEl>
                                        <p:attrNameLst>
                                          <p:attrName>ppt_x</p:attrName>
                                        </p:attrNameLst>
                                      </p:cBhvr>
                                      <p:tavLst>
                                        <p:tav tm="0">
                                          <p:val>
                                            <p:strVal val="#ppt_x"/>
                                          </p:val>
                                        </p:tav>
                                        <p:tav tm="100000">
                                          <p:val>
                                            <p:strVal val="#ppt_x"/>
                                          </p:val>
                                        </p:tav>
                                      </p:tavLst>
                                    </p:anim>
                                    <p:anim calcmode="lin" valueType="num">
                                      <p:cBhvr>
                                        <p:cTn id="306" dur="2250" fill="hold"/>
                                        <p:tgtEl>
                                          <p:spTgt spid="213"/>
                                        </p:tgtEl>
                                        <p:attrNameLst>
                                          <p:attrName>ppt_y</p:attrName>
                                        </p:attrNameLst>
                                      </p:cBhvr>
                                      <p:tavLst>
                                        <p:tav tm="0">
                                          <p:val>
                                            <p:strVal val="#ppt_y+.1"/>
                                          </p:val>
                                        </p:tav>
                                        <p:tav tm="100000">
                                          <p:val>
                                            <p:strVal val="#ppt_y"/>
                                          </p:val>
                                        </p:tav>
                                      </p:tavLst>
                                    </p:anim>
                                  </p:childTnLst>
                                </p:cTn>
                              </p:par>
                              <p:par>
                                <p:cTn id="307" presetID="42" presetClass="entr" presetSubtype="0" fill="hold" nodeType="withEffect">
                                  <p:stCondLst>
                                    <p:cond delay="0"/>
                                  </p:stCondLst>
                                  <p:childTnLst>
                                    <p:set>
                                      <p:cBhvr>
                                        <p:cTn id="308" dur="1" fill="hold">
                                          <p:stCondLst>
                                            <p:cond delay="0"/>
                                          </p:stCondLst>
                                        </p:cTn>
                                        <p:tgtEl>
                                          <p:spTgt spid="222"/>
                                        </p:tgtEl>
                                        <p:attrNameLst>
                                          <p:attrName>style.visibility</p:attrName>
                                        </p:attrNameLst>
                                      </p:cBhvr>
                                      <p:to>
                                        <p:strVal val="visible"/>
                                      </p:to>
                                    </p:set>
                                    <p:animEffect transition="in" filter="fade">
                                      <p:cBhvr>
                                        <p:cTn id="309" dur="2250"/>
                                        <p:tgtEl>
                                          <p:spTgt spid="222"/>
                                        </p:tgtEl>
                                      </p:cBhvr>
                                    </p:animEffect>
                                    <p:anim calcmode="lin" valueType="num">
                                      <p:cBhvr>
                                        <p:cTn id="310" dur="2250" fill="hold"/>
                                        <p:tgtEl>
                                          <p:spTgt spid="222"/>
                                        </p:tgtEl>
                                        <p:attrNameLst>
                                          <p:attrName>ppt_x</p:attrName>
                                        </p:attrNameLst>
                                      </p:cBhvr>
                                      <p:tavLst>
                                        <p:tav tm="0">
                                          <p:val>
                                            <p:strVal val="#ppt_x"/>
                                          </p:val>
                                        </p:tav>
                                        <p:tav tm="100000">
                                          <p:val>
                                            <p:strVal val="#ppt_x"/>
                                          </p:val>
                                        </p:tav>
                                      </p:tavLst>
                                    </p:anim>
                                    <p:anim calcmode="lin" valueType="num">
                                      <p:cBhvr>
                                        <p:cTn id="311" dur="2250" fill="hold"/>
                                        <p:tgtEl>
                                          <p:spTgt spid="222"/>
                                        </p:tgtEl>
                                        <p:attrNameLst>
                                          <p:attrName>ppt_y</p:attrName>
                                        </p:attrNameLst>
                                      </p:cBhvr>
                                      <p:tavLst>
                                        <p:tav tm="0">
                                          <p:val>
                                            <p:strVal val="#ppt_y+.1"/>
                                          </p:val>
                                        </p:tav>
                                        <p:tav tm="100000">
                                          <p:val>
                                            <p:strVal val="#ppt_y"/>
                                          </p:val>
                                        </p:tav>
                                      </p:tavLst>
                                    </p:anim>
                                  </p:childTnLst>
                                </p:cTn>
                              </p:par>
                              <p:par>
                                <p:cTn id="312" presetID="42" presetClass="entr" presetSubtype="0" fill="hold" nodeType="withEffect">
                                  <p:stCondLst>
                                    <p:cond delay="0"/>
                                  </p:stCondLst>
                                  <p:childTnLst>
                                    <p:set>
                                      <p:cBhvr>
                                        <p:cTn id="313" dur="1" fill="hold">
                                          <p:stCondLst>
                                            <p:cond delay="0"/>
                                          </p:stCondLst>
                                        </p:cTn>
                                        <p:tgtEl>
                                          <p:spTgt spid="255"/>
                                        </p:tgtEl>
                                        <p:attrNameLst>
                                          <p:attrName>style.visibility</p:attrName>
                                        </p:attrNameLst>
                                      </p:cBhvr>
                                      <p:to>
                                        <p:strVal val="visible"/>
                                      </p:to>
                                    </p:set>
                                    <p:animEffect transition="in" filter="fade">
                                      <p:cBhvr>
                                        <p:cTn id="314" dur="2250"/>
                                        <p:tgtEl>
                                          <p:spTgt spid="255"/>
                                        </p:tgtEl>
                                      </p:cBhvr>
                                    </p:animEffect>
                                    <p:anim calcmode="lin" valueType="num">
                                      <p:cBhvr>
                                        <p:cTn id="315" dur="2250" fill="hold"/>
                                        <p:tgtEl>
                                          <p:spTgt spid="255"/>
                                        </p:tgtEl>
                                        <p:attrNameLst>
                                          <p:attrName>ppt_x</p:attrName>
                                        </p:attrNameLst>
                                      </p:cBhvr>
                                      <p:tavLst>
                                        <p:tav tm="0">
                                          <p:val>
                                            <p:strVal val="#ppt_x"/>
                                          </p:val>
                                        </p:tav>
                                        <p:tav tm="100000">
                                          <p:val>
                                            <p:strVal val="#ppt_x"/>
                                          </p:val>
                                        </p:tav>
                                      </p:tavLst>
                                    </p:anim>
                                    <p:anim calcmode="lin" valueType="num">
                                      <p:cBhvr>
                                        <p:cTn id="316" dur="2250" fill="hold"/>
                                        <p:tgtEl>
                                          <p:spTgt spid="255"/>
                                        </p:tgtEl>
                                        <p:attrNameLst>
                                          <p:attrName>ppt_y</p:attrName>
                                        </p:attrNameLst>
                                      </p:cBhvr>
                                      <p:tavLst>
                                        <p:tav tm="0">
                                          <p:val>
                                            <p:strVal val="#ppt_y+.1"/>
                                          </p:val>
                                        </p:tav>
                                        <p:tav tm="100000">
                                          <p:val>
                                            <p:strVal val="#ppt_y"/>
                                          </p:val>
                                        </p:tav>
                                      </p:tavLst>
                                    </p:anim>
                                  </p:childTnLst>
                                </p:cTn>
                              </p:par>
                              <p:par>
                                <p:cTn id="317" presetID="42" presetClass="entr" presetSubtype="0" fill="hold" nodeType="withEffect">
                                  <p:stCondLst>
                                    <p:cond delay="0"/>
                                  </p:stCondLst>
                                  <p:childTnLst>
                                    <p:set>
                                      <p:cBhvr>
                                        <p:cTn id="318" dur="1" fill="hold">
                                          <p:stCondLst>
                                            <p:cond delay="0"/>
                                          </p:stCondLst>
                                        </p:cTn>
                                        <p:tgtEl>
                                          <p:spTgt spid="296"/>
                                        </p:tgtEl>
                                        <p:attrNameLst>
                                          <p:attrName>style.visibility</p:attrName>
                                        </p:attrNameLst>
                                      </p:cBhvr>
                                      <p:to>
                                        <p:strVal val="visible"/>
                                      </p:to>
                                    </p:set>
                                    <p:animEffect transition="in" filter="fade">
                                      <p:cBhvr>
                                        <p:cTn id="319" dur="2200"/>
                                        <p:tgtEl>
                                          <p:spTgt spid="296"/>
                                        </p:tgtEl>
                                      </p:cBhvr>
                                    </p:animEffect>
                                    <p:anim calcmode="lin" valueType="num">
                                      <p:cBhvr>
                                        <p:cTn id="320" dur="2200" fill="hold"/>
                                        <p:tgtEl>
                                          <p:spTgt spid="296"/>
                                        </p:tgtEl>
                                        <p:attrNameLst>
                                          <p:attrName>ppt_x</p:attrName>
                                        </p:attrNameLst>
                                      </p:cBhvr>
                                      <p:tavLst>
                                        <p:tav tm="0">
                                          <p:val>
                                            <p:strVal val="#ppt_x"/>
                                          </p:val>
                                        </p:tav>
                                        <p:tav tm="100000">
                                          <p:val>
                                            <p:strVal val="#ppt_x"/>
                                          </p:val>
                                        </p:tav>
                                      </p:tavLst>
                                    </p:anim>
                                    <p:anim calcmode="lin" valueType="num">
                                      <p:cBhvr>
                                        <p:cTn id="321" dur="2200" fill="hold"/>
                                        <p:tgtEl>
                                          <p:spTgt spid="296"/>
                                        </p:tgtEl>
                                        <p:attrNameLst>
                                          <p:attrName>ppt_y</p:attrName>
                                        </p:attrNameLst>
                                      </p:cBhvr>
                                      <p:tavLst>
                                        <p:tav tm="0">
                                          <p:val>
                                            <p:strVal val="#ppt_y+.1"/>
                                          </p:val>
                                        </p:tav>
                                        <p:tav tm="100000">
                                          <p:val>
                                            <p:strVal val="#ppt_y"/>
                                          </p:val>
                                        </p:tav>
                                      </p:tavLst>
                                    </p:anim>
                                  </p:childTnLst>
                                </p:cTn>
                              </p:par>
                              <p:par>
                                <p:cTn id="322" presetID="42" presetClass="entr" presetSubtype="0" fill="hold" nodeType="withEffect">
                                  <p:stCondLst>
                                    <p:cond delay="0"/>
                                  </p:stCondLst>
                                  <p:childTnLst>
                                    <p:set>
                                      <p:cBhvr>
                                        <p:cTn id="323" dur="1" fill="hold">
                                          <p:stCondLst>
                                            <p:cond delay="0"/>
                                          </p:stCondLst>
                                        </p:cTn>
                                        <p:tgtEl>
                                          <p:spTgt spid="4"/>
                                        </p:tgtEl>
                                        <p:attrNameLst>
                                          <p:attrName>style.visibility</p:attrName>
                                        </p:attrNameLst>
                                      </p:cBhvr>
                                      <p:to>
                                        <p:strVal val="visible"/>
                                      </p:to>
                                    </p:set>
                                    <p:animEffect transition="in" filter="fade">
                                      <p:cBhvr>
                                        <p:cTn id="324" dur="2250"/>
                                        <p:tgtEl>
                                          <p:spTgt spid="4"/>
                                        </p:tgtEl>
                                      </p:cBhvr>
                                    </p:animEffect>
                                    <p:anim calcmode="lin" valueType="num">
                                      <p:cBhvr>
                                        <p:cTn id="325" dur="2250" fill="hold"/>
                                        <p:tgtEl>
                                          <p:spTgt spid="4"/>
                                        </p:tgtEl>
                                        <p:attrNameLst>
                                          <p:attrName>ppt_x</p:attrName>
                                        </p:attrNameLst>
                                      </p:cBhvr>
                                      <p:tavLst>
                                        <p:tav tm="0">
                                          <p:val>
                                            <p:strVal val="#ppt_x"/>
                                          </p:val>
                                        </p:tav>
                                        <p:tav tm="100000">
                                          <p:val>
                                            <p:strVal val="#ppt_x"/>
                                          </p:val>
                                        </p:tav>
                                      </p:tavLst>
                                    </p:anim>
                                    <p:anim calcmode="lin" valueType="num">
                                      <p:cBhvr>
                                        <p:cTn id="326" dur="2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9" grpId="0" animBg="1"/>
      <p:bldP spid="121" grpId="0" animBg="1"/>
      <p:bldP spid="194" grpId="0" animBg="1"/>
      <p:bldP spid="207" grpId="0" animBg="1"/>
      <p:bldP spid="212" grpId="0" animBg="1"/>
      <p:bldP spid="274" grpId="0" animBg="1"/>
      <p:bldP spid="275" grpId="0" animBg="1"/>
      <p:bldP spid="277" grpId="0" animBg="1"/>
      <p:bldP spid="279" grpId="0" animBg="1"/>
      <p:bldP spid="282" grpId="0" animBg="1"/>
      <p:bldP spid="283" grpId="0" animBg="1"/>
      <p:bldP spid="28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8B5707E4-998B-E077-4DDC-624A6E6FC918}"/>
              </a:ext>
            </a:extLst>
          </p:cNvPr>
          <p:cNvSpPr>
            <a:spLocks noGrp="1"/>
          </p:cNvSpPr>
          <p:nvPr>
            <p:ph type="title"/>
          </p:nvPr>
        </p:nvSpPr>
        <p:spPr/>
        <p:txBody>
          <a:bodyPr/>
          <a:lstStyle/>
          <a:p>
            <a:pPr algn="l"/>
            <a:r>
              <a:rPr lang="fr-FR" altLang="fr-FR" kern="200" dirty="0">
                <a:solidFill>
                  <a:srgbClr val="2F3B4B"/>
                </a:solidFill>
                <a:latin typeface="Franklin Gothic Demi Cond" panose="020B0706030402020204" pitchFamily="34" charset="0"/>
                <a:ea typeface="Arial" charset="0"/>
                <a:cs typeface="Arial" charset="0"/>
                <a:sym typeface="Arial Narrow" charset="0"/>
              </a:rPr>
              <a:t>UNE ECONOMIE DIVERSIFIEE</a:t>
            </a:r>
            <a:br>
              <a:rPr lang="fr-FR" altLang="fr-FR" kern="200" dirty="0">
                <a:solidFill>
                  <a:srgbClr val="2F3B4B"/>
                </a:solidFill>
                <a:latin typeface="Franklin Gothic Demi Cond" panose="020B0706030402020204" pitchFamily="34" charset="0"/>
                <a:ea typeface="Arial" charset="0"/>
                <a:cs typeface="Arial" charset="0"/>
                <a:sym typeface="Arial Narrow" charset="0"/>
              </a:rPr>
            </a:br>
            <a:br>
              <a:rPr lang="en-US" dirty="0"/>
            </a:br>
            <a:endParaRPr lang="fr-FR" dirty="0"/>
          </a:p>
        </p:txBody>
      </p:sp>
    </p:spTree>
    <p:extLst>
      <p:ext uri="{BB962C8B-B14F-4D97-AF65-F5344CB8AC3E}">
        <p14:creationId xmlns:p14="http://schemas.microsoft.com/office/powerpoint/2010/main" val="2572098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p:cNvSpPr/>
          <p:nvPr/>
        </p:nvSpPr>
        <p:spPr>
          <a:xfrm>
            <a:off x="1771233" y="1183161"/>
            <a:ext cx="1952733" cy="1952733"/>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62" name="Ellipse 61"/>
          <p:cNvSpPr/>
          <p:nvPr/>
        </p:nvSpPr>
        <p:spPr>
          <a:xfrm>
            <a:off x="6979451" y="1287236"/>
            <a:ext cx="1952733" cy="1952733"/>
          </a:xfrm>
          <a:prstGeom prst="ellipse">
            <a:avLst/>
          </a:prstGeom>
          <a:noFill/>
          <a:ln w="28575">
            <a:solidFill>
              <a:srgbClr val="FEE49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0" name="Titre 9"/>
          <p:cNvSpPr>
            <a:spLocks noGrp="1"/>
          </p:cNvSpPr>
          <p:nvPr>
            <p:ph type="title"/>
          </p:nvPr>
        </p:nvSpPr>
        <p:spPr/>
        <p:txBody>
          <a:bodyPr/>
          <a:lstStyle/>
          <a:p>
            <a:r>
              <a:rPr lang="en-US" b="0" dirty="0">
                <a:latin typeface="Franklin Gothic Demi Cond" panose="020B0706030402020204" pitchFamily="34" charset="0"/>
              </a:rPr>
              <a:t>GRENOBLE ALPES </a:t>
            </a:r>
            <a:r>
              <a:rPr lang="en-US" b="0" dirty="0"/>
              <a:t>SES FILIERES D’EXCELLENCE</a:t>
            </a:r>
            <a:endParaRPr lang="fr-FR" b="0" dirty="0"/>
          </a:p>
        </p:txBody>
      </p:sp>
      <p:sp>
        <p:nvSpPr>
          <p:cNvPr id="4" name="Ellipse 3">
            <a:extLst>
              <a:ext uri="{FF2B5EF4-FFF2-40B4-BE49-F238E27FC236}">
                <a16:creationId xmlns:a16="http://schemas.microsoft.com/office/drawing/2014/main" id="{AF256AA2-E4F9-73DF-DF06-009DD6191C8B}"/>
              </a:ext>
            </a:extLst>
          </p:cNvPr>
          <p:cNvSpPr/>
          <p:nvPr/>
        </p:nvSpPr>
        <p:spPr>
          <a:xfrm>
            <a:off x="1771233" y="1183161"/>
            <a:ext cx="1952733" cy="1952733"/>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à coins arrondis 2">
            <a:extLst>
              <a:ext uri="{FF2B5EF4-FFF2-40B4-BE49-F238E27FC236}">
                <a16:creationId xmlns:a16="http://schemas.microsoft.com/office/drawing/2014/main" id="{5E4F71F8-646B-1530-DEE4-B3C051AEAA0B}"/>
              </a:ext>
            </a:extLst>
          </p:cNvPr>
          <p:cNvSpPr/>
          <p:nvPr/>
        </p:nvSpPr>
        <p:spPr>
          <a:xfrm>
            <a:off x="3581669" y="1567512"/>
            <a:ext cx="2598065" cy="1114028"/>
          </a:xfrm>
          <a:prstGeom prst="roundRect">
            <a:avLst>
              <a:gd name="adj" fmla="val 14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Ellipse 16">
            <a:extLst>
              <a:ext uri="{FF2B5EF4-FFF2-40B4-BE49-F238E27FC236}">
                <a16:creationId xmlns:a16="http://schemas.microsoft.com/office/drawing/2014/main" id="{6E24536A-2447-719C-0092-0E552EC8F398}"/>
              </a:ext>
            </a:extLst>
          </p:cNvPr>
          <p:cNvSpPr/>
          <p:nvPr/>
        </p:nvSpPr>
        <p:spPr>
          <a:xfrm>
            <a:off x="6096877" y="4575274"/>
            <a:ext cx="1668136" cy="1668136"/>
          </a:xfrm>
          <a:prstGeom prst="ellipse">
            <a:avLst/>
          </a:prstGeom>
          <a:noFill/>
          <a:ln w="28575">
            <a:solidFill>
              <a:srgbClr val="B3E9FF"/>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Ellipse 24">
            <a:extLst>
              <a:ext uri="{FF2B5EF4-FFF2-40B4-BE49-F238E27FC236}">
                <a16:creationId xmlns:a16="http://schemas.microsoft.com/office/drawing/2014/main" id="{2B38A907-F853-9A60-354E-417ED72B890D}"/>
              </a:ext>
            </a:extLst>
          </p:cNvPr>
          <p:cNvSpPr/>
          <p:nvPr/>
        </p:nvSpPr>
        <p:spPr>
          <a:xfrm>
            <a:off x="8759861" y="3056127"/>
            <a:ext cx="1686259" cy="1686259"/>
          </a:xfrm>
          <a:prstGeom prst="ellipse">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Ellipse 25">
            <a:extLst>
              <a:ext uri="{FF2B5EF4-FFF2-40B4-BE49-F238E27FC236}">
                <a16:creationId xmlns:a16="http://schemas.microsoft.com/office/drawing/2014/main" id="{AD2C7769-7233-EB06-75BF-5620468AF352}"/>
              </a:ext>
            </a:extLst>
          </p:cNvPr>
          <p:cNvSpPr/>
          <p:nvPr/>
        </p:nvSpPr>
        <p:spPr>
          <a:xfrm>
            <a:off x="6979451" y="1287236"/>
            <a:ext cx="1952733" cy="1952733"/>
          </a:xfrm>
          <a:prstGeom prst="ellipse">
            <a:avLst/>
          </a:prstGeom>
          <a:noFill/>
          <a:ln w="28575">
            <a:solidFill>
              <a:srgbClr val="FF471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Ellipse 26">
            <a:extLst>
              <a:ext uri="{FF2B5EF4-FFF2-40B4-BE49-F238E27FC236}">
                <a16:creationId xmlns:a16="http://schemas.microsoft.com/office/drawing/2014/main" id="{E6B24447-CAD1-1420-BF2C-F993B5011370}"/>
              </a:ext>
            </a:extLst>
          </p:cNvPr>
          <p:cNvSpPr/>
          <p:nvPr/>
        </p:nvSpPr>
        <p:spPr>
          <a:xfrm>
            <a:off x="1829483" y="4614201"/>
            <a:ext cx="1668136" cy="1668136"/>
          </a:xfrm>
          <a:prstGeom prst="ellipse">
            <a:avLst/>
          </a:prstGeom>
          <a:noFill/>
          <a:ln w="28575">
            <a:solidFill>
              <a:srgbClr val="B3E9FF"/>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Ellipse 27">
            <a:extLst>
              <a:ext uri="{FF2B5EF4-FFF2-40B4-BE49-F238E27FC236}">
                <a16:creationId xmlns:a16="http://schemas.microsoft.com/office/drawing/2014/main" id="{9EB01FBA-B35C-D70D-8634-D143A989C998}"/>
              </a:ext>
            </a:extLst>
          </p:cNvPr>
          <p:cNvSpPr/>
          <p:nvPr/>
        </p:nvSpPr>
        <p:spPr>
          <a:xfrm>
            <a:off x="660967" y="3353083"/>
            <a:ext cx="1288248" cy="1288248"/>
          </a:xfrm>
          <a:prstGeom prst="ellipse">
            <a:avLst/>
          </a:prstGeom>
          <a:noFill/>
          <a:ln w="3175">
            <a:solidFill>
              <a:srgbClr val="4FCDFF"/>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Ellipse 28">
            <a:extLst>
              <a:ext uri="{FF2B5EF4-FFF2-40B4-BE49-F238E27FC236}">
                <a16:creationId xmlns:a16="http://schemas.microsoft.com/office/drawing/2014/main" id="{E23B4A0E-5729-FF0F-C89A-271EFD15A1F2}"/>
              </a:ext>
            </a:extLst>
          </p:cNvPr>
          <p:cNvSpPr/>
          <p:nvPr/>
        </p:nvSpPr>
        <p:spPr>
          <a:xfrm>
            <a:off x="7132883" y="1437244"/>
            <a:ext cx="1648565" cy="1648565"/>
          </a:xfrm>
          <a:prstGeom prst="ellipse">
            <a:avLst/>
          </a:prstGeom>
          <a:noFill/>
          <a:ln w="31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Ellipse 29">
            <a:extLst>
              <a:ext uri="{FF2B5EF4-FFF2-40B4-BE49-F238E27FC236}">
                <a16:creationId xmlns:a16="http://schemas.microsoft.com/office/drawing/2014/main" id="{C80B3DD4-3B44-70ED-B406-81CACDBAF333}"/>
              </a:ext>
            </a:extLst>
          </p:cNvPr>
          <p:cNvSpPr/>
          <p:nvPr/>
        </p:nvSpPr>
        <p:spPr>
          <a:xfrm>
            <a:off x="8923184" y="3219450"/>
            <a:ext cx="1359613" cy="1359613"/>
          </a:xfrm>
          <a:prstGeom prst="ellipse">
            <a:avLst/>
          </a:prstGeom>
          <a:noFill/>
          <a:ln w="3175">
            <a:solidFill>
              <a:srgbClr val="4FCDFF"/>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Ellipse 30">
            <a:extLst>
              <a:ext uri="{FF2B5EF4-FFF2-40B4-BE49-F238E27FC236}">
                <a16:creationId xmlns:a16="http://schemas.microsoft.com/office/drawing/2014/main" id="{444BED5B-B504-F1F2-C617-FCBDF69528EB}"/>
              </a:ext>
            </a:extLst>
          </p:cNvPr>
          <p:cNvSpPr/>
          <p:nvPr/>
        </p:nvSpPr>
        <p:spPr>
          <a:xfrm>
            <a:off x="6227756" y="4718866"/>
            <a:ext cx="1390760" cy="1390760"/>
          </a:xfrm>
          <a:prstGeom prst="ellipse">
            <a:avLst/>
          </a:prstGeom>
          <a:noFill/>
          <a:ln w="3175">
            <a:solidFill>
              <a:srgbClr val="FF471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Ellipse 31">
            <a:extLst>
              <a:ext uri="{FF2B5EF4-FFF2-40B4-BE49-F238E27FC236}">
                <a16:creationId xmlns:a16="http://schemas.microsoft.com/office/drawing/2014/main" id="{08E3FF2D-699E-1B55-3898-BD3BD1D4FD86}"/>
              </a:ext>
            </a:extLst>
          </p:cNvPr>
          <p:cNvSpPr/>
          <p:nvPr/>
        </p:nvSpPr>
        <p:spPr>
          <a:xfrm>
            <a:off x="471023" y="3163139"/>
            <a:ext cx="1668136" cy="1668136"/>
          </a:xfrm>
          <a:prstGeom prst="ellipse">
            <a:avLst/>
          </a:prstGeom>
          <a:noFill/>
          <a:ln w="28575">
            <a:solidFill>
              <a:srgbClr val="FF471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Ellipse 32">
            <a:extLst>
              <a:ext uri="{FF2B5EF4-FFF2-40B4-BE49-F238E27FC236}">
                <a16:creationId xmlns:a16="http://schemas.microsoft.com/office/drawing/2014/main" id="{24685568-F9A4-8BBD-1C8A-D7A5E685C342}"/>
              </a:ext>
            </a:extLst>
          </p:cNvPr>
          <p:cNvSpPr/>
          <p:nvPr/>
        </p:nvSpPr>
        <p:spPr>
          <a:xfrm>
            <a:off x="1939608" y="1351536"/>
            <a:ext cx="1615984" cy="1615984"/>
          </a:xfrm>
          <a:prstGeom prst="ellipse">
            <a:avLst/>
          </a:prstGeom>
          <a:noFill/>
          <a:ln w="3175">
            <a:solidFill>
              <a:srgbClr val="FF4713"/>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ZoneTexte 33">
            <a:extLst>
              <a:ext uri="{FF2B5EF4-FFF2-40B4-BE49-F238E27FC236}">
                <a16:creationId xmlns:a16="http://schemas.microsoft.com/office/drawing/2014/main" id="{21C14FBA-D798-E0F4-71B3-FE94E1B46194}"/>
              </a:ext>
            </a:extLst>
          </p:cNvPr>
          <p:cNvSpPr txBox="1"/>
          <p:nvPr/>
        </p:nvSpPr>
        <p:spPr>
          <a:xfrm>
            <a:off x="1650424" y="2098853"/>
            <a:ext cx="2184675" cy="666786"/>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fr-FR" sz="3733" b="0" i="0" u="none" strike="noStrike" kern="1200" cap="none" spc="-200" normalizeH="0" baseline="0" noProof="0">
                <a:ln>
                  <a:noFill/>
                </a:ln>
                <a:solidFill>
                  <a:prstClr val="black">
                    <a:lumMod val="65000"/>
                    <a:lumOff val="35000"/>
                  </a:prstClr>
                </a:solidFill>
                <a:effectLst/>
                <a:uLnTx/>
                <a:uFillTx/>
                <a:latin typeface="Franklin Gothic Demi Cond" panose="020B0706030402020204" pitchFamily="34" charset="0"/>
                <a:ea typeface="+mn-ea"/>
                <a:cs typeface="+mn-cs"/>
              </a:rPr>
              <a:t>46 000</a:t>
            </a:r>
          </a:p>
        </p:txBody>
      </p:sp>
      <p:sp>
        <p:nvSpPr>
          <p:cNvPr id="35" name="ZoneTexte 34">
            <a:extLst>
              <a:ext uri="{FF2B5EF4-FFF2-40B4-BE49-F238E27FC236}">
                <a16:creationId xmlns:a16="http://schemas.microsoft.com/office/drawing/2014/main" id="{94E9CB0F-7CB1-6FAA-1782-AC5B828E74BC}"/>
              </a:ext>
            </a:extLst>
          </p:cNvPr>
          <p:cNvSpPr txBox="1"/>
          <p:nvPr/>
        </p:nvSpPr>
        <p:spPr>
          <a:xfrm>
            <a:off x="543366" y="3796263"/>
            <a:ext cx="1518209" cy="666786"/>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fr-FR" sz="3733" b="0" i="0" u="none" strike="noStrike" kern="1200" cap="none" spc="-200" normalizeH="0" baseline="0" noProof="0">
                <a:ln>
                  <a:noFill/>
                </a:ln>
                <a:solidFill>
                  <a:prstClr val="black">
                    <a:lumMod val="65000"/>
                    <a:lumOff val="35000"/>
                  </a:prstClr>
                </a:solidFill>
                <a:effectLst/>
                <a:uLnTx/>
                <a:uFillTx/>
                <a:latin typeface="Franklin Gothic Demi Cond" panose="020B0706030402020204" pitchFamily="34" charset="0"/>
                <a:ea typeface="+mn-ea"/>
                <a:cs typeface="+mn-cs"/>
              </a:rPr>
              <a:t>17 000</a:t>
            </a:r>
          </a:p>
        </p:txBody>
      </p:sp>
      <p:sp>
        <p:nvSpPr>
          <p:cNvPr id="36" name="ZoneTexte 35">
            <a:extLst>
              <a:ext uri="{FF2B5EF4-FFF2-40B4-BE49-F238E27FC236}">
                <a16:creationId xmlns:a16="http://schemas.microsoft.com/office/drawing/2014/main" id="{709F8D95-FA4D-CEF8-4BC4-59889ED251AF}"/>
              </a:ext>
            </a:extLst>
          </p:cNvPr>
          <p:cNvSpPr txBox="1"/>
          <p:nvPr/>
        </p:nvSpPr>
        <p:spPr>
          <a:xfrm>
            <a:off x="1789468" y="5271680"/>
            <a:ext cx="1722495" cy="666786"/>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fr-FR" sz="3733" b="0" i="0" u="none" strike="noStrike" kern="1200" cap="none" spc="-200" normalizeH="0" baseline="0" noProof="0">
                <a:ln>
                  <a:noFill/>
                </a:ln>
                <a:solidFill>
                  <a:prstClr val="black">
                    <a:lumMod val="65000"/>
                    <a:lumOff val="35000"/>
                  </a:prstClr>
                </a:solidFill>
                <a:effectLst/>
                <a:uLnTx/>
                <a:uFillTx/>
                <a:latin typeface="Franklin Gothic Demi Cond" panose="020B0706030402020204" pitchFamily="34" charset="0"/>
                <a:ea typeface="+mn-ea"/>
                <a:cs typeface="+mn-cs"/>
              </a:rPr>
              <a:t>13 500</a:t>
            </a:r>
          </a:p>
        </p:txBody>
      </p:sp>
      <p:sp>
        <p:nvSpPr>
          <p:cNvPr id="37" name="ZoneTexte 36">
            <a:extLst>
              <a:ext uri="{FF2B5EF4-FFF2-40B4-BE49-F238E27FC236}">
                <a16:creationId xmlns:a16="http://schemas.microsoft.com/office/drawing/2014/main" id="{F18FA55F-0A59-30C0-ACF5-5B1D592EECCE}"/>
              </a:ext>
            </a:extLst>
          </p:cNvPr>
          <p:cNvSpPr txBox="1"/>
          <p:nvPr/>
        </p:nvSpPr>
        <p:spPr>
          <a:xfrm>
            <a:off x="6048774" y="5336033"/>
            <a:ext cx="1728403" cy="666786"/>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fr-FR" sz="3733" b="0" i="0" u="none" strike="noStrike" kern="1200" cap="none" spc="-200" normalizeH="0" baseline="0" noProof="0">
                <a:ln>
                  <a:noFill/>
                </a:ln>
                <a:solidFill>
                  <a:prstClr val="black">
                    <a:lumMod val="65000"/>
                    <a:lumOff val="35000"/>
                  </a:prstClr>
                </a:solidFill>
                <a:effectLst/>
                <a:uLnTx/>
                <a:uFillTx/>
                <a:latin typeface="Franklin Gothic Demi Cond" panose="020B0706030402020204" pitchFamily="34" charset="0"/>
                <a:ea typeface="+mn-ea"/>
                <a:cs typeface="+mn-cs"/>
              </a:rPr>
              <a:t>7 500</a:t>
            </a:r>
          </a:p>
        </p:txBody>
      </p:sp>
      <p:sp>
        <p:nvSpPr>
          <p:cNvPr id="38" name="ZoneTexte 37">
            <a:extLst>
              <a:ext uri="{FF2B5EF4-FFF2-40B4-BE49-F238E27FC236}">
                <a16:creationId xmlns:a16="http://schemas.microsoft.com/office/drawing/2014/main" id="{B7C690F9-692A-8AB0-9864-B5A574F6151C}"/>
              </a:ext>
            </a:extLst>
          </p:cNvPr>
          <p:cNvSpPr txBox="1"/>
          <p:nvPr/>
        </p:nvSpPr>
        <p:spPr>
          <a:xfrm>
            <a:off x="7144555" y="2232709"/>
            <a:ext cx="1538829" cy="666786"/>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fr-FR" sz="3733" b="0" i="0" u="none" strike="noStrike" kern="1200" cap="none" spc="-200" normalizeH="0" baseline="0" noProof="0" dirty="0">
                <a:ln>
                  <a:noFill/>
                </a:ln>
                <a:solidFill>
                  <a:prstClr val="black">
                    <a:lumMod val="65000"/>
                    <a:lumOff val="35000"/>
                  </a:prstClr>
                </a:solidFill>
                <a:effectLst/>
                <a:uLnTx/>
                <a:uFillTx/>
                <a:latin typeface="Franklin Gothic Demi Cond" panose="020B0706030402020204" pitchFamily="34" charset="0"/>
                <a:ea typeface="+mn-ea"/>
                <a:cs typeface="+mn-cs"/>
              </a:rPr>
              <a:t>42 000</a:t>
            </a:r>
          </a:p>
        </p:txBody>
      </p:sp>
      <p:sp>
        <p:nvSpPr>
          <p:cNvPr id="39" name="ZoneTexte 38">
            <a:extLst>
              <a:ext uri="{FF2B5EF4-FFF2-40B4-BE49-F238E27FC236}">
                <a16:creationId xmlns:a16="http://schemas.microsoft.com/office/drawing/2014/main" id="{27499676-7905-1CD3-EDE8-8BCCBB8BBC5E}"/>
              </a:ext>
            </a:extLst>
          </p:cNvPr>
          <p:cNvSpPr txBox="1"/>
          <p:nvPr/>
        </p:nvSpPr>
        <p:spPr>
          <a:xfrm>
            <a:off x="8904646" y="3799033"/>
            <a:ext cx="1274547" cy="666786"/>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fr-FR" sz="3733" b="0" i="0" u="none" strike="noStrike" kern="1200" cap="none" spc="-200" normalizeH="0" baseline="0" noProof="0">
                <a:ln>
                  <a:noFill/>
                </a:ln>
                <a:solidFill>
                  <a:prstClr val="black">
                    <a:lumMod val="65000"/>
                    <a:lumOff val="35000"/>
                  </a:prstClr>
                </a:solidFill>
                <a:effectLst/>
                <a:uLnTx/>
                <a:uFillTx/>
                <a:latin typeface="Franklin Gothic Demi Cond" panose="020B0706030402020204" pitchFamily="34" charset="0"/>
                <a:ea typeface="+mn-ea"/>
                <a:cs typeface="+mn-cs"/>
              </a:rPr>
              <a:t>7,500</a:t>
            </a:r>
          </a:p>
        </p:txBody>
      </p:sp>
      <p:pic>
        <p:nvPicPr>
          <p:cNvPr id="40" name="Image 39">
            <a:extLst>
              <a:ext uri="{FF2B5EF4-FFF2-40B4-BE49-F238E27FC236}">
                <a16:creationId xmlns:a16="http://schemas.microsoft.com/office/drawing/2014/main" id="{864EBCFA-0F59-6D6A-92F4-A90468DC41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3492" y="3346478"/>
            <a:ext cx="610976" cy="607568"/>
          </a:xfrm>
          <a:prstGeom prst="rect">
            <a:avLst/>
          </a:prstGeom>
        </p:spPr>
      </p:pic>
      <p:pic>
        <p:nvPicPr>
          <p:cNvPr id="41" name="Image 40">
            <a:extLst>
              <a:ext uri="{FF2B5EF4-FFF2-40B4-BE49-F238E27FC236}">
                <a16:creationId xmlns:a16="http://schemas.microsoft.com/office/drawing/2014/main" id="{F7AC9A00-FD6F-4FEB-FCF2-CFAD722B37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6724" y="4887296"/>
            <a:ext cx="494695" cy="494695"/>
          </a:xfrm>
          <a:prstGeom prst="rect">
            <a:avLst/>
          </a:prstGeom>
        </p:spPr>
      </p:pic>
      <p:pic>
        <p:nvPicPr>
          <p:cNvPr id="42" name="Image 41">
            <a:extLst>
              <a:ext uri="{FF2B5EF4-FFF2-40B4-BE49-F238E27FC236}">
                <a16:creationId xmlns:a16="http://schemas.microsoft.com/office/drawing/2014/main" id="{99BD6E1A-73D6-4379-5DCF-3CFAC93A00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0882" y="4831666"/>
            <a:ext cx="595773" cy="595773"/>
          </a:xfrm>
          <a:prstGeom prst="rect">
            <a:avLst/>
          </a:prstGeom>
        </p:spPr>
      </p:pic>
      <p:pic>
        <p:nvPicPr>
          <p:cNvPr id="43" name="Image 42">
            <a:extLst>
              <a:ext uri="{FF2B5EF4-FFF2-40B4-BE49-F238E27FC236}">
                <a16:creationId xmlns:a16="http://schemas.microsoft.com/office/drawing/2014/main" id="{0D092256-2148-8A71-2A06-7F6805984B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125" y="3396469"/>
            <a:ext cx="663923" cy="590323"/>
          </a:xfrm>
          <a:prstGeom prst="rect">
            <a:avLst/>
          </a:prstGeom>
          <a:noFill/>
          <a:ln>
            <a:noFill/>
          </a:ln>
        </p:spPr>
      </p:pic>
      <p:pic>
        <p:nvPicPr>
          <p:cNvPr id="44" name="Image 43">
            <a:extLst>
              <a:ext uri="{FF2B5EF4-FFF2-40B4-BE49-F238E27FC236}">
                <a16:creationId xmlns:a16="http://schemas.microsoft.com/office/drawing/2014/main" id="{21A0F2B0-044B-D932-A99D-A3D96844D7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4075" y="1377854"/>
            <a:ext cx="838769" cy="838769"/>
          </a:xfrm>
          <a:prstGeom prst="rect">
            <a:avLst/>
          </a:prstGeom>
        </p:spPr>
      </p:pic>
      <p:pic>
        <p:nvPicPr>
          <p:cNvPr id="45" name="Image 44">
            <a:extLst>
              <a:ext uri="{FF2B5EF4-FFF2-40B4-BE49-F238E27FC236}">
                <a16:creationId xmlns:a16="http://schemas.microsoft.com/office/drawing/2014/main" id="{4A045D98-1EB9-A69C-C478-BB9B28DB39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7094" y="1612267"/>
            <a:ext cx="760871" cy="760871"/>
          </a:xfrm>
          <a:prstGeom prst="rect">
            <a:avLst/>
          </a:prstGeom>
        </p:spPr>
      </p:pic>
      <p:sp>
        <p:nvSpPr>
          <p:cNvPr id="46" name="Rectangle à coins arrondis 66">
            <a:extLst>
              <a:ext uri="{FF2B5EF4-FFF2-40B4-BE49-F238E27FC236}">
                <a16:creationId xmlns:a16="http://schemas.microsoft.com/office/drawing/2014/main" id="{DECE3260-038D-7056-E188-5CF388E6E370}"/>
              </a:ext>
            </a:extLst>
          </p:cNvPr>
          <p:cNvSpPr/>
          <p:nvPr/>
        </p:nvSpPr>
        <p:spPr>
          <a:xfrm>
            <a:off x="1983565" y="3375826"/>
            <a:ext cx="2602831" cy="1187865"/>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à coins arrondis 71">
            <a:extLst>
              <a:ext uri="{FF2B5EF4-FFF2-40B4-BE49-F238E27FC236}">
                <a16:creationId xmlns:a16="http://schemas.microsoft.com/office/drawing/2014/main" id="{4BC2E2C6-A148-87A5-4DBA-880E862E78D7}"/>
              </a:ext>
            </a:extLst>
          </p:cNvPr>
          <p:cNvSpPr/>
          <p:nvPr/>
        </p:nvSpPr>
        <p:spPr>
          <a:xfrm>
            <a:off x="3346342" y="4851053"/>
            <a:ext cx="2598065" cy="11248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8" name="Groupe 47">
            <a:extLst>
              <a:ext uri="{FF2B5EF4-FFF2-40B4-BE49-F238E27FC236}">
                <a16:creationId xmlns:a16="http://schemas.microsoft.com/office/drawing/2014/main" id="{D11E8FD7-3408-DA94-9A9D-B11D83DF9168}"/>
              </a:ext>
            </a:extLst>
          </p:cNvPr>
          <p:cNvGrpSpPr/>
          <p:nvPr/>
        </p:nvGrpSpPr>
        <p:grpSpPr>
          <a:xfrm>
            <a:off x="3447727" y="1472160"/>
            <a:ext cx="2908949" cy="1248150"/>
            <a:chOff x="1904141" y="1055732"/>
            <a:chExt cx="2181712" cy="936112"/>
          </a:xfrm>
        </p:grpSpPr>
        <p:sp>
          <p:nvSpPr>
            <p:cNvPr id="49" name="ZoneTexte 48">
              <a:extLst>
                <a:ext uri="{FF2B5EF4-FFF2-40B4-BE49-F238E27FC236}">
                  <a16:creationId xmlns:a16="http://schemas.microsoft.com/office/drawing/2014/main" id="{F9122CA8-77B5-7391-8E54-334843713CE1}"/>
                </a:ext>
              </a:extLst>
            </p:cNvPr>
            <p:cNvSpPr txBox="1"/>
            <p:nvPr/>
          </p:nvSpPr>
          <p:spPr>
            <a:xfrm>
              <a:off x="3229609" y="1286157"/>
              <a:ext cx="530986" cy="377075"/>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667"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IoT</a:t>
              </a:r>
              <a:endParaRPr kumimoji="0" lang="fr-FR" altLang="fr-FR" sz="26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endParaRPr>
            </a:p>
          </p:txBody>
        </p:sp>
        <p:sp>
          <p:nvSpPr>
            <p:cNvPr id="50" name="ZoneTexte 49">
              <a:extLst>
                <a:ext uri="{FF2B5EF4-FFF2-40B4-BE49-F238E27FC236}">
                  <a16:creationId xmlns:a16="http://schemas.microsoft.com/office/drawing/2014/main" id="{1CB0F076-48A5-5E62-53C1-6C5CA5541D60}"/>
                </a:ext>
              </a:extLst>
            </p:cNvPr>
            <p:cNvSpPr txBox="1"/>
            <p:nvPr/>
          </p:nvSpPr>
          <p:spPr>
            <a:xfrm>
              <a:off x="1904141" y="1507143"/>
              <a:ext cx="1724007" cy="346249"/>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400"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Semiconductors</a:t>
              </a:r>
              <a:endParaRPr kumimoji="0" lang="fr-FR" altLang="fr-FR" sz="2400"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D5C44885-54DA-6181-C29E-1B9B9E006A99}"/>
                </a:ext>
              </a:extLst>
            </p:cNvPr>
            <p:cNvSpPr/>
            <p:nvPr/>
          </p:nvSpPr>
          <p:spPr>
            <a:xfrm>
              <a:off x="2651026" y="1395100"/>
              <a:ext cx="708079" cy="238575"/>
            </a:xfrm>
            <a:prstGeom prst="rect">
              <a:avLst/>
            </a:prstGeom>
          </p:spPr>
          <p:txBody>
            <a:bodyPr wrap="non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467"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Electronics</a:t>
              </a:r>
            </a:p>
          </p:txBody>
        </p:sp>
        <p:sp>
          <p:nvSpPr>
            <p:cNvPr id="52" name="Rectangle 51">
              <a:extLst>
                <a:ext uri="{FF2B5EF4-FFF2-40B4-BE49-F238E27FC236}">
                  <a16:creationId xmlns:a16="http://schemas.microsoft.com/office/drawing/2014/main" id="{855AF5DF-8DC7-243B-A95E-C803E1B9CA22}"/>
                </a:ext>
              </a:extLst>
            </p:cNvPr>
            <p:cNvSpPr/>
            <p:nvPr/>
          </p:nvSpPr>
          <p:spPr>
            <a:xfrm>
              <a:off x="1904141" y="1768753"/>
              <a:ext cx="1063189" cy="223091"/>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333"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Nanotechnologies</a:t>
              </a:r>
            </a:p>
          </p:txBody>
        </p:sp>
        <p:sp>
          <p:nvSpPr>
            <p:cNvPr id="61" name="ZoneTexte 60">
              <a:extLst>
                <a:ext uri="{FF2B5EF4-FFF2-40B4-BE49-F238E27FC236}">
                  <a16:creationId xmlns:a16="http://schemas.microsoft.com/office/drawing/2014/main" id="{946FCFC4-FEE4-3692-7BFE-6C0F76957DA5}"/>
                </a:ext>
              </a:extLst>
            </p:cNvPr>
            <p:cNvSpPr txBox="1"/>
            <p:nvPr/>
          </p:nvSpPr>
          <p:spPr>
            <a:xfrm>
              <a:off x="3269119" y="1582951"/>
              <a:ext cx="816734" cy="407900"/>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4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   </a:t>
              </a:r>
              <a:r>
                <a:rPr kumimoji="0" lang="fr-FR" altLang="fr-FR" sz="1467"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Big</a:t>
              </a:r>
              <a:r>
                <a:rPr kumimoji="0" lang="fr-FR" altLang="fr-FR" sz="14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4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Data</a:t>
              </a:r>
            </a:p>
          </p:txBody>
        </p:sp>
        <p:sp>
          <p:nvSpPr>
            <p:cNvPr id="63" name="ZoneTexte 62">
              <a:extLst>
                <a:ext uri="{FF2B5EF4-FFF2-40B4-BE49-F238E27FC236}">
                  <a16:creationId xmlns:a16="http://schemas.microsoft.com/office/drawing/2014/main" id="{77BBADC2-EA1A-BEC4-DA9E-6E77245FE7E1}"/>
                </a:ext>
              </a:extLst>
            </p:cNvPr>
            <p:cNvSpPr txBox="1"/>
            <p:nvPr/>
          </p:nvSpPr>
          <p:spPr>
            <a:xfrm>
              <a:off x="2770660" y="1729586"/>
              <a:ext cx="647566" cy="253916"/>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Imaging</a:t>
              </a:r>
            </a:p>
          </p:txBody>
        </p:sp>
        <p:sp>
          <p:nvSpPr>
            <p:cNvPr id="68" name="ZoneTexte 67">
              <a:extLst>
                <a:ext uri="{FF2B5EF4-FFF2-40B4-BE49-F238E27FC236}">
                  <a16:creationId xmlns:a16="http://schemas.microsoft.com/office/drawing/2014/main" id="{E677E12A-7516-DA13-94A3-DCFC2ADC8513}"/>
                </a:ext>
              </a:extLst>
            </p:cNvPr>
            <p:cNvSpPr txBox="1"/>
            <p:nvPr/>
          </p:nvSpPr>
          <p:spPr>
            <a:xfrm>
              <a:off x="1904141" y="1342171"/>
              <a:ext cx="1063189" cy="284742"/>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67"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Cryptology</a:t>
              </a:r>
              <a:endParaRPr kumimoji="0" lang="fr-FR" altLang="fr-FR" sz="18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endParaRPr>
            </a:p>
          </p:txBody>
        </p:sp>
        <p:sp>
          <p:nvSpPr>
            <p:cNvPr id="69" name="ZoneTexte 68">
              <a:extLst>
                <a:ext uri="{FF2B5EF4-FFF2-40B4-BE49-F238E27FC236}">
                  <a16:creationId xmlns:a16="http://schemas.microsoft.com/office/drawing/2014/main" id="{51C79B33-B116-4117-9E4D-313ACCC674AA}"/>
                </a:ext>
              </a:extLst>
            </p:cNvPr>
            <p:cNvSpPr txBox="1"/>
            <p:nvPr/>
          </p:nvSpPr>
          <p:spPr>
            <a:xfrm>
              <a:off x="1904141" y="1055732"/>
              <a:ext cx="1674721" cy="438581"/>
            </a:xfrm>
            <a:prstGeom prst="rect">
              <a:avLst/>
            </a:prstGeom>
            <a:no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3200" b="0" i="0" u="none" strike="noStrike" kern="1200" cap="none" spc="0" normalizeH="0" baseline="0" noProof="0">
                  <a:ln>
                    <a:noFill/>
                  </a:ln>
                  <a:solidFill>
                    <a:srgbClr val="FF0000"/>
                  </a:solidFill>
                  <a:effectLst/>
                  <a:uLnTx/>
                  <a:uFillTx/>
                  <a:latin typeface="Franklin Gothic Demi Cond" panose="020B0706030402020204" pitchFamily="34" charset="0"/>
                  <a:ea typeface="+mn-ea"/>
                  <a:cs typeface="+mn-cs"/>
                </a:rPr>
                <a:t>DIGITAL/IT</a:t>
              </a:r>
            </a:p>
          </p:txBody>
        </p:sp>
      </p:grpSp>
      <p:grpSp>
        <p:nvGrpSpPr>
          <p:cNvPr id="70" name="Groupe 69">
            <a:extLst>
              <a:ext uri="{FF2B5EF4-FFF2-40B4-BE49-F238E27FC236}">
                <a16:creationId xmlns:a16="http://schemas.microsoft.com/office/drawing/2014/main" id="{51635B72-756E-32A3-7238-FA6AF47D8DAA}"/>
              </a:ext>
            </a:extLst>
          </p:cNvPr>
          <p:cNvGrpSpPr/>
          <p:nvPr/>
        </p:nvGrpSpPr>
        <p:grpSpPr>
          <a:xfrm>
            <a:off x="1851927" y="3284759"/>
            <a:ext cx="2299737" cy="1288675"/>
            <a:chOff x="1225495" y="2342721"/>
            <a:chExt cx="1724803" cy="966506"/>
          </a:xfrm>
        </p:grpSpPr>
        <p:sp>
          <p:nvSpPr>
            <p:cNvPr id="71" name="ZoneTexte 70">
              <a:extLst>
                <a:ext uri="{FF2B5EF4-FFF2-40B4-BE49-F238E27FC236}">
                  <a16:creationId xmlns:a16="http://schemas.microsoft.com/office/drawing/2014/main" id="{263F55F0-6141-24B0-631E-2BC1894F20EB}"/>
                </a:ext>
              </a:extLst>
            </p:cNvPr>
            <p:cNvSpPr txBox="1"/>
            <p:nvPr/>
          </p:nvSpPr>
          <p:spPr>
            <a:xfrm>
              <a:off x="2071207" y="2870646"/>
              <a:ext cx="879091" cy="438581"/>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  </a:t>
              </a:r>
              <a:r>
                <a:rPr kumimoji="0" lang="fr-FR" altLang="fr-FR" sz="1600" b="0" i="0" u="none" strike="noStrike" kern="1200" cap="none" spc="0" normalizeH="0" baseline="0" noProof="0" err="1">
                  <a:ln>
                    <a:noFill/>
                  </a:ln>
                  <a:solidFill>
                    <a:srgbClr val="353D4D"/>
                  </a:solidFill>
                  <a:effectLst/>
                  <a:uLnTx/>
                  <a:uFillTx/>
                  <a:latin typeface="Franklin Gothic Medium Cond" panose="020B0606030402020204" pitchFamily="34" charset="0"/>
                  <a:ea typeface="+mn-ea"/>
                  <a:cs typeface="Arial" panose="020B0604020202020204" pitchFamily="34" charset="0"/>
                </a:rPr>
                <a:t>Grids</a:t>
              </a:r>
              <a:endParaRPr kumimoji="0" lang="fr-FR" altLang="fr-FR" sz="1600"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endParaRPr>
            </a:p>
          </p:txBody>
        </p:sp>
        <p:grpSp>
          <p:nvGrpSpPr>
            <p:cNvPr id="76" name="Groupe 75">
              <a:extLst>
                <a:ext uri="{FF2B5EF4-FFF2-40B4-BE49-F238E27FC236}">
                  <a16:creationId xmlns:a16="http://schemas.microsoft.com/office/drawing/2014/main" id="{EFCE1471-AEFF-EA68-21A3-AAE17C980659}"/>
                </a:ext>
              </a:extLst>
            </p:cNvPr>
            <p:cNvGrpSpPr/>
            <p:nvPr/>
          </p:nvGrpSpPr>
          <p:grpSpPr>
            <a:xfrm>
              <a:off x="1225495" y="2342721"/>
              <a:ext cx="1724007" cy="960578"/>
              <a:chOff x="1225495" y="2342721"/>
              <a:chExt cx="1724007" cy="960578"/>
            </a:xfrm>
          </p:grpSpPr>
          <p:sp>
            <p:nvSpPr>
              <p:cNvPr id="77" name="ZoneTexte 76">
                <a:extLst>
                  <a:ext uri="{FF2B5EF4-FFF2-40B4-BE49-F238E27FC236}">
                    <a16:creationId xmlns:a16="http://schemas.microsoft.com/office/drawing/2014/main" id="{9CCD0CCA-DE1F-3E38-93A3-7A64E89593DC}"/>
                  </a:ext>
                </a:extLst>
              </p:cNvPr>
              <p:cNvSpPr txBox="1"/>
              <p:nvPr/>
            </p:nvSpPr>
            <p:spPr>
              <a:xfrm>
                <a:off x="1225495" y="2842893"/>
                <a:ext cx="1724007" cy="346249"/>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400"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BIOMASS</a:t>
                </a:r>
              </a:p>
            </p:txBody>
          </p:sp>
          <p:grpSp>
            <p:nvGrpSpPr>
              <p:cNvPr id="83" name="Groupe 82">
                <a:extLst>
                  <a:ext uri="{FF2B5EF4-FFF2-40B4-BE49-F238E27FC236}">
                    <a16:creationId xmlns:a16="http://schemas.microsoft.com/office/drawing/2014/main" id="{78E20310-A569-8088-958D-BB9C73E4E9DB}"/>
                  </a:ext>
                </a:extLst>
              </p:cNvPr>
              <p:cNvGrpSpPr/>
              <p:nvPr/>
            </p:nvGrpSpPr>
            <p:grpSpPr>
              <a:xfrm>
                <a:off x="1225495" y="2342721"/>
                <a:ext cx="1508392" cy="960578"/>
                <a:chOff x="1225495" y="2342721"/>
                <a:chExt cx="1508392" cy="960578"/>
              </a:xfrm>
            </p:grpSpPr>
            <p:sp>
              <p:nvSpPr>
                <p:cNvPr id="84" name="Rectangle 83">
                  <a:extLst>
                    <a:ext uri="{FF2B5EF4-FFF2-40B4-BE49-F238E27FC236}">
                      <a16:creationId xmlns:a16="http://schemas.microsoft.com/office/drawing/2014/main" id="{4CC73A5A-6022-30CF-D732-B393088FCE76}"/>
                    </a:ext>
                  </a:extLst>
                </p:cNvPr>
                <p:cNvSpPr/>
                <p:nvPr/>
              </p:nvSpPr>
              <p:spPr>
                <a:xfrm>
                  <a:off x="2189493" y="2645125"/>
                  <a:ext cx="544394" cy="346249"/>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400"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H2</a:t>
                  </a:r>
                </a:p>
              </p:txBody>
            </p:sp>
            <p:sp>
              <p:nvSpPr>
                <p:cNvPr id="85" name="Rectangle 84">
                  <a:extLst>
                    <a:ext uri="{FF2B5EF4-FFF2-40B4-BE49-F238E27FC236}">
                      <a16:creationId xmlns:a16="http://schemas.microsoft.com/office/drawing/2014/main" id="{A362C136-885C-5FEE-76A3-FD25089A1882}"/>
                    </a:ext>
                  </a:extLst>
                </p:cNvPr>
                <p:cNvSpPr/>
                <p:nvPr/>
              </p:nvSpPr>
              <p:spPr>
                <a:xfrm>
                  <a:off x="1225495" y="3049384"/>
                  <a:ext cx="1438589" cy="253915"/>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err="1">
                      <a:ln>
                        <a:noFill/>
                      </a:ln>
                      <a:solidFill>
                        <a:srgbClr val="353D4D"/>
                      </a:solidFill>
                      <a:effectLst/>
                      <a:uLnTx/>
                      <a:uFillTx/>
                      <a:latin typeface="Franklin Gothic Medium Cond" panose="020B0606030402020204" pitchFamily="34" charset="0"/>
                      <a:ea typeface="+mn-ea"/>
                      <a:cs typeface="Arial" panose="020B0604020202020204" pitchFamily="34" charset="0"/>
                    </a:rPr>
                    <a:t>Hydroelectrocity</a:t>
                  </a:r>
                  <a:endParaRPr kumimoji="0" lang="fr-FR" altLang="fr-FR" sz="1600"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endParaRPr>
                </a:p>
              </p:txBody>
            </p:sp>
            <p:sp>
              <p:nvSpPr>
                <p:cNvPr id="86" name="ZoneTexte 85">
                  <a:extLst>
                    <a:ext uri="{FF2B5EF4-FFF2-40B4-BE49-F238E27FC236}">
                      <a16:creationId xmlns:a16="http://schemas.microsoft.com/office/drawing/2014/main" id="{3299C819-3488-1D19-CF3B-BB4204D947FA}"/>
                    </a:ext>
                  </a:extLst>
                </p:cNvPr>
                <p:cNvSpPr txBox="1"/>
                <p:nvPr/>
              </p:nvSpPr>
              <p:spPr>
                <a:xfrm>
                  <a:off x="1244545" y="2677921"/>
                  <a:ext cx="1117985" cy="284742"/>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67"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Photovoltaics</a:t>
                  </a:r>
                  <a:endParaRPr kumimoji="0" lang="fr-FR" altLang="fr-FR" sz="18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endParaRPr>
                </a:p>
              </p:txBody>
            </p:sp>
            <p:sp>
              <p:nvSpPr>
                <p:cNvPr id="87" name="ZoneTexte 86">
                  <a:extLst>
                    <a:ext uri="{FF2B5EF4-FFF2-40B4-BE49-F238E27FC236}">
                      <a16:creationId xmlns:a16="http://schemas.microsoft.com/office/drawing/2014/main" id="{2B52A106-6C1D-F29F-8890-09E0569CFB01}"/>
                    </a:ext>
                  </a:extLst>
                </p:cNvPr>
                <p:cNvSpPr txBox="1"/>
                <p:nvPr/>
              </p:nvSpPr>
              <p:spPr>
                <a:xfrm>
                  <a:off x="1225495" y="2342721"/>
                  <a:ext cx="1206827" cy="438581"/>
                </a:xfrm>
                <a:prstGeom prst="rect">
                  <a:avLst/>
                </a:prstGeom>
                <a:no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3200" b="0" i="0" u="none" strike="noStrike" kern="1200" cap="none" spc="0" normalizeH="0" baseline="0" noProof="0">
                      <a:ln>
                        <a:noFill/>
                      </a:ln>
                      <a:solidFill>
                        <a:srgbClr val="00A3E2"/>
                      </a:solidFill>
                      <a:effectLst/>
                      <a:uLnTx/>
                      <a:uFillTx/>
                      <a:latin typeface="Franklin Gothic Demi Cond" panose="020B0706030402020204" pitchFamily="34" charset="0"/>
                      <a:ea typeface="+mn-ea"/>
                      <a:cs typeface="+mn-cs"/>
                    </a:rPr>
                    <a:t>ENERGIE</a:t>
                  </a:r>
                </a:p>
              </p:txBody>
            </p:sp>
          </p:grpSp>
        </p:grpSp>
      </p:grpSp>
      <p:grpSp>
        <p:nvGrpSpPr>
          <p:cNvPr id="88" name="Groupe 87">
            <a:extLst>
              <a:ext uri="{FF2B5EF4-FFF2-40B4-BE49-F238E27FC236}">
                <a16:creationId xmlns:a16="http://schemas.microsoft.com/office/drawing/2014/main" id="{D61653CD-D623-64D6-49D2-2C9416C07F68}"/>
              </a:ext>
            </a:extLst>
          </p:cNvPr>
          <p:cNvGrpSpPr/>
          <p:nvPr/>
        </p:nvGrpSpPr>
        <p:grpSpPr>
          <a:xfrm>
            <a:off x="3217435" y="4888072"/>
            <a:ext cx="2700057" cy="1054779"/>
            <a:chOff x="2238854" y="3634270"/>
            <a:chExt cx="2025043" cy="791084"/>
          </a:xfrm>
        </p:grpSpPr>
        <p:sp>
          <p:nvSpPr>
            <p:cNvPr id="89" name="ZoneTexte 88">
              <a:extLst>
                <a:ext uri="{FF2B5EF4-FFF2-40B4-BE49-F238E27FC236}">
                  <a16:creationId xmlns:a16="http://schemas.microsoft.com/office/drawing/2014/main" id="{C2643A2B-52F3-5109-BE1C-2C6413418AE7}"/>
                </a:ext>
              </a:extLst>
            </p:cNvPr>
            <p:cNvSpPr txBox="1"/>
            <p:nvPr/>
          </p:nvSpPr>
          <p:spPr>
            <a:xfrm>
              <a:off x="2238854" y="4140612"/>
              <a:ext cx="2025043" cy="284742"/>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67"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Manufacturing</a:t>
              </a:r>
              <a:r>
                <a:rPr kumimoji="0" lang="fr-FR" altLang="fr-FR" sz="18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 </a:t>
              </a:r>
              <a:r>
                <a:rPr kumimoji="0" lang="fr-FR" altLang="fr-FR" sz="1867" b="0" i="0" u="none" strike="noStrike" kern="1200" cap="none" spc="0" normalizeH="0" baseline="0" noProof="0" err="1">
                  <a:ln>
                    <a:noFill/>
                  </a:ln>
                  <a:solidFill>
                    <a:srgbClr val="353D4D"/>
                  </a:solidFill>
                  <a:effectLst/>
                  <a:uLnTx/>
                  <a:uFillTx/>
                  <a:latin typeface="Franklin Gothic Medium Cond" panose="020B0606030402020204" pitchFamily="34" charset="0"/>
                  <a:ea typeface="+mn-ea"/>
                  <a:cs typeface="Arial" panose="020B0604020202020204" pitchFamily="34" charset="0"/>
                </a:rPr>
                <a:t>Process</a:t>
              </a:r>
              <a:endParaRPr kumimoji="0" lang="fr-FR" altLang="fr-FR" sz="1867"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endParaRPr>
            </a:p>
          </p:txBody>
        </p:sp>
        <p:sp>
          <p:nvSpPr>
            <p:cNvPr id="90" name="ZoneTexte 89">
              <a:extLst>
                <a:ext uri="{FF2B5EF4-FFF2-40B4-BE49-F238E27FC236}">
                  <a16:creationId xmlns:a16="http://schemas.microsoft.com/office/drawing/2014/main" id="{450BC922-05B6-EB20-2618-4A348B5565D3}"/>
                </a:ext>
              </a:extLst>
            </p:cNvPr>
            <p:cNvSpPr txBox="1"/>
            <p:nvPr/>
          </p:nvSpPr>
          <p:spPr>
            <a:xfrm>
              <a:off x="2238854" y="3634270"/>
              <a:ext cx="1963280" cy="665567"/>
            </a:xfrm>
            <a:prstGeom prst="rect">
              <a:avLst/>
            </a:prstGeom>
            <a:noFill/>
          </p:spPr>
          <p:txBody>
            <a:bodyPr wrap="square" numCol="1" rtlCol="0">
              <a:spAutoFit/>
            </a:bodyPr>
            <a:lstStyle/>
            <a:p>
              <a:pPr marL="0" marR="0" lvl="0" indent="0" algn="l" defTabSz="914400" rtl="0" eaLnBrk="1" fontAlgn="auto" latinLnBrk="0" hangingPunct="1">
                <a:lnSpc>
                  <a:spcPts val="3067"/>
                </a:lnSpc>
                <a:spcBef>
                  <a:spcPts val="0"/>
                </a:spcBef>
                <a:spcAft>
                  <a:spcPts val="0"/>
                </a:spcAft>
                <a:buClrTx/>
                <a:buSzTx/>
                <a:buFontTx/>
                <a:buNone/>
                <a:tabLst/>
                <a:defRPr/>
              </a:pPr>
              <a:r>
                <a:rPr kumimoji="0" lang="fr-FR" altLang="fr-FR" sz="32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MECANIQUE </a:t>
              </a:r>
              <a:r>
                <a:rPr kumimoji="0" lang="fr-FR" altLang="fr-FR" sz="16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&amp;</a:t>
              </a:r>
              <a:r>
                <a:rPr kumimoji="0" lang="fr-FR" altLang="fr-FR" sz="3200"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 </a:t>
              </a:r>
              <a:r>
                <a:rPr kumimoji="0" lang="fr-FR" altLang="fr-FR" sz="3333" b="0" i="0" u="none" strike="noStrike" kern="1200" cap="none" spc="0" normalizeH="0" baseline="0" noProof="0" dirty="0">
                  <a:ln>
                    <a:noFill/>
                  </a:ln>
                  <a:solidFill>
                    <a:srgbClr val="2F3B4B"/>
                  </a:solidFill>
                  <a:effectLst/>
                  <a:uLnTx/>
                  <a:uFillTx/>
                  <a:latin typeface="Franklin Gothic Demi Cond" panose="020B0706030402020204" pitchFamily="34" charset="0"/>
                  <a:ea typeface="+mn-ea"/>
                  <a:cs typeface="+mn-cs"/>
                </a:rPr>
                <a:t>MÉTALLURGIE</a:t>
              </a:r>
            </a:p>
          </p:txBody>
        </p:sp>
      </p:grpSp>
      <p:sp>
        <p:nvSpPr>
          <p:cNvPr id="91" name="Rectangle à coins arrondis 72">
            <a:extLst>
              <a:ext uri="{FF2B5EF4-FFF2-40B4-BE49-F238E27FC236}">
                <a16:creationId xmlns:a16="http://schemas.microsoft.com/office/drawing/2014/main" id="{A5CBE360-3890-3818-0891-9FF03B070974}"/>
              </a:ext>
            </a:extLst>
          </p:cNvPr>
          <p:cNvSpPr/>
          <p:nvPr/>
        </p:nvSpPr>
        <p:spPr>
          <a:xfrm>
            <a:off x="7645920" y="5013488"/>
            <a:ext cx="4183344" cy="86513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à coins arrondis 74">
            <a:extLst>
              <a:ext uri="{FF2B5EF4-FFF2-40B4-BE49-F238E27FC236}">
                <a16:creationId xmlns:a16="http://schemas.microsoft.com/office/drawing/2014/main" id="{CB39B7E8-3AC4-FE1A-C2CC-3A12435FC4E0}"/>
              </a:ext>
            </a:extLst>
          </p:cNvPr>
          <p:cNvSpPr/>
          <p:nvPr/>
        </p:nvSpPr>
        <p:spPr>
          <a:xfrm>
            <a:off x="8805821" y="1662579"/>
            <a:ext cx="2511284" cy="120641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e 99">
            <a:extLst>
              <a:ext uri="{FF2B5EF4-FFF2-40B4-BE49-F238E27FC236}">
                <a16:creationId xmlns:a16="http://schemas.microsoft.com/office/drawing/2014/main" id="{4E7B0520-5CC9-AAB5-CD8F-1D0C682BD991}"/>
              </a:ext>
            </a:extLst>
          </p:cNvPr>
          <p:cNvGrpSpPr/>
          <p:nvPr/>
        </p:nvGrpSpPr>
        <p:grpSpPr>
          <a:xfrm>
            <a:off x="7509823" y="4997875"/>
            <a:ext cx="4465943" cy="953582"/>
            <a:chOff x="5562073" y="3648225"/>
            <a:chExt cx="3349457" cy="715187"/>
          </a:xfrm>
        </p:grpSpPr>
        <p:sp>
          <p:nvSpPr>
            <p:cNvPr id="101" name="ZoneTexte 100">
              <a:extLst>
                <a:ext uri="{FF2B5EF4-FFF2-40B4-BE49-F238E27FC236}">
                  <a16:creationId xmlns:a16="http://schemas.microsoft.com/office/drawing/2014/main" id="{FF345EBA-C4D6-CFC2-5CC6-C53297840C62}"/>
                </a:ext>
              </a:extLst>
            </p:cNvPr>
            <p:cNvSpPr txBox="1"/>
            <p:nvPr/>
          </p:nvSpPr>
          <p:spPr>
            <a:xfrm>
              <a:off x="6764066" y="3898176"/>
              <a:ext cx="724444" cy="230833"/>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400" b="0" i="0" u="none" strike="noStrike" kern="1200" cap="none" spc="0" normalizeH="0" baseline="0" noProof="0" err="1">
                  <a:ln>
                    <a:noFill/>
                  </a:ln>
                  <a:solidFill>
                    <a:srgbClr val="353D4D"/>
                  </a:solidFill>
                  <a:effectLst/>
                  <a:uLnTx/>
                  <a:uFillTx/>
                  <a:latin typeface="Franklin Gothic Medium Cond" panose="020B0606030402020204" pitchFamily="34" charset="0"/>
                  <a:ea typeface="+mn-ea"/>
                  <a:cs typeface="Arial" panose="020B0604020202020204" pitchFamily="34" charset="0"/>
                </a:rPr>
                <a:t>Recycling</a:t>
              </a:r>
              <a:endParaRPr kumimoji="0" lang="fr-FR" altLang="fr-FR" sz="1400"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endParaRPr>
            </a:p>
          </p:txBody>
        </p:sp>
        <p:sp>
          <p:nvSpPr>
            <p:cNvPr id="102" name="ZoneTexte 101">
              <a:extLst>
                <a:ext uri="{FF2B5EF4-FFF2-40B4-BE49-F238E27FC236}">
                  <a16:creationId xmlns:a16="http://schemas.microsoft.com/office/drawing/2014/main" id="{6A41C16C-BB6D-B4F3-99A8-9F43ABD880A9}"/>
                </a:ext>
              </a:extLst>
            </p:cNvPr>
            <p:cNvSpPr txBox="1"/>
            <p:nvPr/>
          </p:nvSpPr>
          <p:spPr>
            <a:xfrm>
              <a:off x="5578075" y="4001822"/>
              <a:ext cx="1724007" cy="361590"/>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533"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Clean </a:t>
              </a:r>
              <a:r>
                <a:rPr kumimoji="0" lang="fr-FR" altLang="fr-FR" sz="2533"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Processes</a:t>
              </a:r>
              <a:endParaRPr kumimoji="0" lang="fr-FR" altLang="fr-FR" sz="2533"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endParaRPr>
            </a:p>
          </p:txBody>
        </p:sp>
        <p:sp>
          <p:nvSpPr>
            <p:cNvPr id="103" name="Rectangle 102">
              <a:extLst>
                <a:ext uri="{FF2B5EF4-FFF2-40B4-BE49-F238E27FC236}">
                  <a16:creationId xmlns:a16="http://schemas.microsoft.com/office/drawing/2014/main" id="{5B0B7AA3-1A50-A8B5-9713-3FCE7E433EC8}"/>
                </a:ext>
              </a:extLst>
            </p:cNvPr>
            <p:cNvSpPr/>
            <p:nvPr/>
          </p:nvSpPr>
          <p:spPr>
            <a:xfrm>
              <a:off x="7121655" y="4041467"/>
              <a:ext cx="1438589" cy="315423"/>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133"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New </a:t>
              </a:r>
              <a:r>
                <a:rPr kumimoji="0" lang="fr-FR" altLang="fr-FR" sz="2133" b="0" i="0" u="none" strike="noStrike" kern="1200" cap="none" spc="0" normalizeH="0" baseline="0" noProof="0" err="1">
                  <a:ln>
                    <a:noFill/>
                  </a:ln>
                  <a:solidFill>
                    <a:srgbClr val="353D4D"/>
                  </a:solidFill>
                  <a:effectLst/>
                  <a:uLnTx/>
                  <a:uFillTx/>
                  <a:latin typeface="Franklin Gothic Medium Cond" panose="020B0606030402020204" pitchFamily="34" charset="0"/>
                  <a:ea typeface="+mn-ea"/>
                  <a:cs typeface="Arial" panose="020B0604020202020204" pitchFamily="34" charset="0"/>
                </a:rPr>
                <a:t>Materials</a:t>
              </a:r>
              <a:endParaRPr kumimoji="0" lang="fr-FR" altLang="fr-FR" sz="2133"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endParaRPr>
            </a:p>
          </p:txBody>
        </p:sp>
        <p:sp>
          <p:nvSpPr>
            <p:cNvPr id="107" name="ZoneTexte 106">
              <a:extLst>
                <a:ext uri="{FF2B5EF4-FFF2-40B4-BE49-F238E27FC236}">
                  <a16:creationId xmlns:a16="http://schemas.microsoft.com/office/drawing/2014/main" id="{1AC99135-3F00-DF8D-B8E8-40C3C30B77A5}"/>
                </a:ext>
              </a:extLst>
            </p:cNvPr>
            <p:cNvSpPr txBox="1"/>
            <p:nvPr/>
          </p:nvSpPr>
          <p:spPr>
            <a:xfrm>
              <a:off x="7245412" y="3887681"/>
              <a:ext cx="1135394" cy="284742"/>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67"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Bio </a:t>
              </a:r>
              <a:r>
                <a:rPr kumimoji="0" lang="fr-FR" altLang="fr-FR" sz="1867" b="0" i="0" u="none" strike="noStrike" kern="1200" cap="none" spc="0" normalizeH="0" baseline="0" noProof="0" err="1">
                  <a:ln>
                    <a:noFill/>
                  </a:ln>
                  <a:solidFill>
                    <a:srgbClr val="353D4D"/>
                  </a:solidFill>
                  <a:effectLst/>
                  <a:uLnTx/>
                  <a:uFillTx/>
                  <a:latin typeface="Franklin Gothic Medium Cond" panose="020B0606030402020204" pitchFamily="34" charset="0"/>
                  <a:ea typeface="+mn-ea"/>
                  <a:cs typeface="Arial" panose="020B0604020202020204" pitchFamily="34" charset="0"/>
                </a:rPr>
                <a:t>Resources</a:t>
              </a:r>
              <a:endParaRPr kumimoji="0" lang="fr-FR" altLang="fr-FR" sz="1867"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endParaRPr>
            </a:p>
          </p:txBody>
        </p:sp>
        <p:sp>
          <p:nvSpPr>
            <p:cNvPr id="109" name="ZoneTexte 108">
              <a:extLst>
                <a:ext uri="{FF2B5EF4-FFF2-40B4-BE49-F238E27FC236}">
                  <a16:creationId xmlns:a16="http://schemas.microsoft.com/office/drawing/2014/main" id="{7E2AAD99-FA47-246C-921D-A2000719C4FE}"/>
                </a:ext>
              </a:extLst>
            </p:cNvPr>
            <p:cNvSpPr txBox="1"/>
            <p:nvPr/>
          </p:nvSpPr>
          <p:spPr>
            <a:xfrm>
              <a:off x="5586464" y="3855900"/>
              <a:ext cx="1392276" cy="284742"/>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Green </a:t>
              </a:r>
              <a:r>
                <a:rPr kumimoji="0" lang="fr-FR" altLang="fr-FR" sz="1867"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Chemistry</a:t>
              </a:r>
              <a:endParaRPr kumimoji="0" lang="fr-FR" altLang="fr-FR" sz="18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endParaRPr>
            </a:p>
          </p:txBody>
        </p:sp>
        <p:sp>
          <p:nvSpPr>
            <p:cNvPr id="112" name="ZoneTexte 111">
              <a:extLst>
                <a:ext uri="{FF2B5EF4-FFF2-40B4-BE49-F238E27FC236}">
                  <a16:creationId xmlns:a16="http://schemas.microsoft.com/office/drawing/2014/main" id="{2ECC5B69-0F77-1B37-C077-146BAF211D36}"/>
                </a:ext>
              </a:extLst>
            </p:cNvPr>
            <p:cNvSpPr txBox="1"/>
            <p:nvPr/>
          </p:nvSpPr>
          <p:spPr>
            <a:xfrm>
              <a:off x="5562073" y="3648225"/>
              <a:ext cx="3349457" cy="367409"/>
            </a:xfrm>
            <a:prstGeom prst="rect">
              <a:avLst/>
            </a:prstGeom>
            <a:noFill/>
          </p:spPr>
          <p:txBody>
            <a:bodyPr wrap="square" numCol="1" rtlCol="0">
              <a:spAutoFit/>
            </a:bodyPr>
            <a:lstStyle/>
            <a:p>
              <a:pPr marL="0" marR="0" lvl="0" indent="0" algn="l" defTabSz="914400" rtl="0" eaLnBrk="1" fontAlgn="auto" latinLnBrk="0" hangingPunct="1">
                <a:lnSpc>
                  <a:spcPts val="3067"/>
                </a:lnSpc>
                <a:spcBef>
                  <a:spcPts val="0"/>
                </a:spcBef>
                <a:spcAft>
                  <a:spcPts val="0"/>
                </a:spcAft>
                <a:buClrTx/>
                <a:buSzTx/>
                <a:buFontTx/>
                <a:buNone/>
                <a:tabLst/>
                <a:defRPr/>
              </a:pPr>
              <a:r>
                <a:rPr kumimoji="0" lang="fr-FR" altLang="fr-FR" sz="3200" b="0" i="0" u="none" strike="noStrike" kern="1200" cap="none" spc="-200" normalizeH="0" baseline="0" noProof="0">
                  <a:ln>
                    <a:noFill/>
                  </a:ln>
                  <a:solidFill>
                    <a:srgbClr val="FF0000"/>
                  </a:solidFill>
                  <a:effectLst/>
                  <a:uLnTx/>
                  <a:uFillTx/>
                  <a:latin typeface="Franklin Gothic Demi Cond" panose="020B0706030402020204" pitchFamily="34" charset="0"/>
                  <a:ea typeface="+mn-ea"/>
                  <a:cs typeface="+mn-cs"/>
                </a:rPr>
                <a:t>CHIMIE / CLEANTECH</a:t>
              </a:r>
            </a:p>
          </p:txBody>
        </p:sp>
      </p:grpSp>
      <p:grpSp>
        <p:nvGrpSpPr>
          <p:cNvPr id="118" name="Groupe 117">
            <a:extLst>
              <a:ext uri="{FF2B5EF4-FFF2-40B4-BE49-F238E27FC236}">
                <a16:creationId xmlns:a16="http://schemas.microsoft.com/office/drawing/2014/main" id="{F58B7596-C4C1-EBBE-E958-7FD5C46C1475}"/>
              </a:ext>
            </a:extLst>
          </p:cNvPr>
          <p:cNvGrpSpPr/>
          <p:nvPr/>
        </p:nvGrpSpPr>
        <p:grpSpPr>
          <a:xfrm>
            <a:off x="8682546" y="1587439"/>
            <a:ext cx="2985639" cy="1259709"/>
            <a:chOff x="6900343" y="1029632"/>
            <a:chExt cx="2239229" cy="944782"/>
          </a:xfrm>
        </p:grpSpPr>
        <p:sp>
          <p:nvSpPr>
            <p:cNvPr id="124" name="ZoneTexte 123">
              <a:extLst>
                <a:ext uri="{FF2B5EF4-FFF2-40B4-BE49-F238E27FC236}">
                  <a16:creationId xmlns:a16="http://schemas.microsoft.com/office/drawing/2014/main" id="{AB92C4DD-EB98-693A-4983-67058FBC340F}"/>
                </a:ext>
              </a:extLst>
            </p:cNvPr>
            <p:cNvSpPr txBox="1"/>
            <p:nvPr/>
          </p:nvSpPr>
          <p:spPr>
            <a:xfrm>
              <a:off x="7987172" y="1279107"/>
              <a:ext cx="749449" cy="377075"/>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667"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IoMT</a:t>
              </a:r>
              <a:endParaRPr kumimoji="0" lang="fr-FR" altLang="fr-FR" sz="26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endParaRPr>
            </a:p>
          </p:txBody>
        </p:sp>
        <p:sp>
          <p:nvSpPr>
            <p:cNvPr id="125" name="ZoneTexte 124">
              <a:extLst>
                <a:ext uri="{FF2B5EF4-FFF2-40B4-BE49-F238E27FC236}">
                  <a16:creationId xmlns:a16="http://schemas.microsoft.com/office/drawing/2014/main" id="{A409A030-A8A9-58D0-EE91-9A2C8D3838BF}"/>
                </a:ext>
              </a:extLst>
            </p:cNvPr>
            <p:cNvSpPr txBox="1"/>
            <p:nvPr/>
          </p:nvSpPr>
          <p:spPr>
            <a:xfrm>
              <a:off x="6901479" y="1509618"/>
              <a:ext cx="2238093" cy="300083"/>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000"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Implants &amp; </a:t>
              </a:r>
              <a:r>
                <a:rPr kumimoji="0" lang="fr-FR" altLang="fr-FR" sz="2000"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Protheses</a:t>
              </a:r>
              <a:endParaRPr kumimoji="0" lang="fr-FR" altLang="fr-FR" sz="2000"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endParaRPr>
            </a:p>
          </p:txBody>
        </p:sp>
        <p:sp>
          <p:nvSpPr>
            <p:cNvPr id="126" name="Rectangle 125">
              <a:extLst>
                <a:ext uri="{FF2B5EF4-FFF2-40B4-BE49-F238E27FC236}">
                  <a16:creationId xmlns:a16="http://schemas.microsoft.com/office/drawing/2014/main" id="{EB32E0FD-F8C4-A6F8-80F0-4819E09B62DC}"/>
                </a:ext>
              </a:extLst>
            </p:cNvPr>
            <p:cNvSpPr/>
            <p:nvPr/>
          </p:nvSpPr>
          <p:spPr>
            <a:xfrm>
              <a:off x="7523488" y="1388050"/>
              <a:ext cx="596558" cy="230833"/>
            </a:xfrm>
            <a:prstGeom prst="rect">
              <a:avLst/>
            </a:prstGeom>
          </p:spPr>
          <p:txBody>
            <a:bodyPr wrap="non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400" b="0" i="0" u="none" strike="noStrike" kern="1200" cap="none" spc="0" normalizeH="0" baseline="0" noProof="0" err="1">
                  <a:ln>
                    <a:noFill/>
                  </a:ln>
                  <a:solidFill>
                    <a:srgbClr val="353D4D"/>
                  </a:solidFill>
                  <a:effectLst/>
                  <a:uLnTx/>
                  <a:uFillTx/>
                  <a:latin typeface="Franklin Gothic Medium Cond" panose="020B0606030402020204" pitchFamily="34" charset="0"/>
                  <a:ea typeface="+mn-ea"/>
                  <a:cs typeface="Arial" panose="020B0604020202020204" pitchFamily="34" charset="0"/>
                </a:rPr>
                <a:t>Medicine</a:t>
              </a:r>
              <a:endParaRPr kumimoji="0" lang="fr-FR" altLang="fr-FR" sz="1400"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endParaRPr>
            </a:p>
          </p:txBody>
        </p:sp>
        <p:sp>
          <p:nvSpPr>
            <p:cNvPr id="127" name="Rectangle 126">
              <a:extLst>
                <a:ext uri="{FF2B5EF4-FFF2-40B4-BE49-F238E27FC236}">
                  <a16:creationId xmlns:a16="http://schemas.microsoft.com/office/drawing/2014/main" id="{06CCCF8D-6C77-32CA-CCA6-3042ECC93205}"/>
                </a:ext>
              </a:extLst>
            </p:cNvPr>
            <p:cNvSpPr/>
            <p:nvPr/>
          </p:nvSpPr>
          <p:spPr>
            <a:xfrm>
              <a:off x="6900343" y="1730415"/>
              <a:ext cx="1438589" cy="223091"/>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333" b="0" i="0" u="none" strike="noStrike" kern="1200" cap="none" spc="0" normalizeH="0" baseline="0" noProof="0" err="1">
                  <a:ln>
                    <a:noFill/>
                  </a:ln>
                  <a:solidFill>
                    <a:srgbClr val="353D4D"/>
                  </a:solidFill>
                  <a:effectLst/>
                  <a:uLnTx/>
                  <a:uFillTx/>
                  <a:latin typeface="Franklin Gothic Medium Cond" panose="020B0606030402020204" pitchFamily="34" charset="0"/>
                  <a:ea typeface="+mn-ea"/>
                  <a:cs typeface="Arial" panose="020B0604020202020204" pitchFamily="34" charset="0"/>
                </a:rPr>
                <a:t>BioTech</a:t>
              </a:r>
              <a:endParaRPr kumimoji="0" lang="fr-FR" altLang="fr-FR" sz="1333"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endParaRPr>
            </a:p>
          </p:txBody>
        </p:sp>
        <p:sp>
          <p:nvSpPr>
            <p:cNvPr id="128" name="ZoneTexte 127">
              <a:extLst>
                <a:ext uri="{FF2B5EF4-FFF2-40B4-BE49-F238E27FC236}">
                  <a16:creationId xmlns:a16="http://schemas.microsoft.com/office/drawing/2014/main" id="{AC704F26-669C-CF0E-30AE-F1A99C61FFE9}"/>
                </a:ext>
              </a:extLst>
            </p:cNvPr>
            <p:cNvSpPr txBox="1"/>
            <p:nvPr/>
          </p:nvSpPr>
          <p:spPr>
            <a:xfrm>
              <a:off x="7281807" y="1658991"/>
              <a:ext cx="879091" cy="315423"/>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133"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CAMI</a:t>
              </a:r>
            </a:p>
          </p:txBody>
        </p:sp>
        <p:sp>
          <p:nvSpPr>
            <p:cNvPr id="129" name="ZoneTexte 128">
              <a:extLst>
                <a:ext uri="{FF2B5EF4-FFF2-40B4-BE49-F238E27FC236}">
                  <a16:creationId xmlns:a16="http://schemas.microsoft.com/office/drawing/2014/main" id="{AC089A0B-6467-2356-C567-E71B94EF54D1}"/>
                </a:ext>
              </a:extLst>
            </p:cNvPr>
            <p:cNvSpPr txBox="1"/>
            <p:nvPr/>
          </p:nvSpPr>
          <p:spPr>
            <a:xfrm>
              <a:off x="6901479" y="1354171"/>
              <a:ext cx="824015" cy="284742"/>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67" b="0" i="0" u="none" strike="noStrike" kern="1200" cap="none" spc="0" normalizeH="0" baseline="0" noProof="0" err="1">
                  <a:ln>
                    <a:noFill/>
                  </a:ln>
                  <a:solidFill>
                    <a:srgbClr val="353D4D"/>
                  </a:solidFill>
                  <a:effectLst/>
                  <a:uLnTx/>
                  <a:uFillTx/>
                  <a:latin typeface="Franklin Gothic Demi Cond" panose="020B0706030402020204" pitchFamily="34" charset="0"/>
                  <a:ea typeface="+mn-ea"/>
                  <a:cs typeface="Arial" panose="020B0604020202020204" pitchFamily="34" charset="0"/>
                </a:rPr>
                <a:t>MedTech</a:t>
              </a:r>
              <a:endParaRPr kumimoji="0" lang="fr-FR" altLang="fr-FR" sz="18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endParaRPr>
            </a:p>
          </p:txBody>
        </p:sp>
        <p:sp>
          <p:nvSpPr>
            <p:cNvPr id="130" name="ZoneTexte 129">
              <a:extLst>
                <a:ext uri="{FF2B5EF4-FFF2-40B4-BE49-F238E27FC236}">
                  <a16:creationId xmlns:a16="http://schemas.microsoft.com/office/drawing/2014/main" id="{F66E371F-83CA-CB4A-9AB3-9A881EC9B5A9}"/>
                </a:ext>
              </a:extLst>
            </p:cNvPr>
            <p:cNvSpPr txBox="1"/>
            <p:nvPr/>
          </p:nvSpPr>
          <p:spPr>
            <a:xfrm>
              <a:off x="6901479" y="1029632"/>
              <a:ext cx="1960622" cy="438581"/>
            </a:xfrm>
            <a:prstGeom prst="rect">
              <a:avLst/>
            </a:prstGeom>
            <a:no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3200" b="0" i="0" u="none" strike="noStrike" kern="1200" cap="none" spc="0" normalizeH="0" baseline="0" noProof="0">
                  <a:ln>
                    <a:noFill/>
                  </a:ln>
                  <a:solidFill>
                    <a:srgbClr val="2F3B4B"/>
                  </a:solidFill>
                  <a:effectLst/>
                  <a:uLnTx/>
                  <a:uFillTx/>
                  <a:latin typeface="Franklin Gothic Demi Cond" panose="020B0706030402020204" pitchFamily="34" charset="0"/>
                  <a:ea typeface="+mn-ea"/>
                  <a:cs typeface="+mn-cs"/>
                </a:rPr>
                <a:t>SANTÉ</a:t>
              </a:r>
            </a:p>
          </p:txBody>
        </p:sp>
        <p:sp>
          <p:nvSpPr>
            <p:cNvPr id="131" name="ZoneTexte 130">
              <a:extLst>
                <a:ext uri="{FF2B5EF4-FFF2-40B4-BE49-F238E27FC236}">
                  <a16:creationId xmlns:a16="http://schemas.microsoft.com/office/drawing/2014/main" id="{8B5EE4D9-F31D-C84A-6B32-966725578B06}"/>
                </a:ext>
              </a:extLst>
            </p:cNvPr>
            <p:cNvSpPr txBox="1"/>
            <p:nvPr/>
          </p:nvSpPr>
          <p:spPr>
            <a:xfrm>
              <a:off x="7719861" y="1689193"/>
              <a:ext cx="879091" cy="284742"/>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867"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DDS</a:t>
              </a:r>
            </a:p>
          </p:txBody>
        </p:sp>
        <p:sp>
          <p:nvSpPr>
            <p:cNvPr id="132" name="ZoneTexte 131">
              <a:extLst>
                <a:ext uri="{FF2B5EF4-FFF2-40B4-BE49-F238E27FC236}">
                  <a16:creationId xmlns:a16="http://schemas.microsoft.com/office/drawing/2014/main" id="{9E3F0D9D-2E55-CF25-C7EA-6E99DA2C601B}"/>
                </a:ext>
              </a:extLst>
            </p:cNvPr>
            <p:cNvSpPr txBox="1"/>
            <p:nvPr/>
          </p:nvSpPr>
          <p:spPr>
            <a:xfrm>
              <a:off x="8014088" y="1702241"/>
              <a:ext cx="879091" cy="253916"/>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Pharma</a:t>
              </a:r>
            </a:p>
          </p:txBody>
        </p:sp>
      </p:grpSp>
      <p:sp>
        <p:nvSpPr>
          <p:cNvPr id="133" name="ZoneTexte 132">
            <a:extLst>
              <a:ext uri="{FF2B5EF4-FFF2-40B4-BE49-F238E27FC236}">
                <a16:creationId xmlns:a16="http://schemas.microsoft.com/office/drawing/2014/main" id="{928C71B3-7135-AB7F-8456-A9A047D19442}"/>
              </a:ext>
            </a:extLst>
          </p:cNvPr>
          <p:cNvSpPr txBox="1"/>
          <p:nvPr/>
        </p:nvSpPr>
        <p:spPr>
          <a:xfrm>
            <a:off x="3461029" y="2740849"/>
            <a:ext cx="3678098" cy="1015663"/>
          </a:xfrm>
          <a:prstGeom prst="rect">
            <a:avLst/>
          </a:prstGeom>
          <a:no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6000" b="0" i="0" u="none" strike="noStrike" kern="1200" cap="none" spc="0" normalizeH="0" baseline="0" noProof="0">
                <a:ln>
                  <a:noFill/>
                </a:ln>
                <a:solidFill>
                  <a:srgbClr val="2F3B4B"/>
                </a:solidFill>
                <a:effectLst/>
                <a:uLnTx/>
                <a:uFillTx/>
                <a:latin typeface="Franklin Gothic Demi Cond" panose="020B0706030402020204" pitchFamily="34" charset="0"/>
                <a:ea typeface="+mn-ea"/>
                <a:cs typeface="+mn-cs"/>
              </a:rPr>
              <a:t>EMPLOIS</a:t>
            </a:r>
          </a:p>
        </p:txBody>
      </p:sp>
      <p:sp>
        <p:nvSpPr>
          <p:cNvPr id="134" name="ZoneTexte 133">
            <a:extLst>
              <a:ext uri="{FF2B5EF4-FFF2-40B4-BE49-F238E27FC236}">
                <a16:creationId xmlns:a16="http://schemas.microsoft.com/office/drawing/2014/main" id="{7E3EB1D4-3F34-2618-CB3E-CD470D666054}"/>
              </a:ext>
            </a:extLst>
          </p:cNvPr>
          <p:cNvSpPr txBox="1"/>
          <p:nvPr/>
        </p:nvSpPr>
        <p:spPr>
          <a:xfrm rot="5400000">
            <a:off x="5739933" y="3383522"/>
            <a:ext cx="1300595" cy="461665"/>
          </a:xfrm>
          <a:prstGeom prst="rect">
            <a:avLst/>
          </a:prstGeom>
          <a:no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400" b="0" i="0" u="none" strike="noStrike" kern="1200" cap="none" spc="0" normalizeH="0" baseline="0" noProof="0">
                <a:ln>
                  <a:noFill/>
                </a:ln>
                <a:solidFill>
                  <a:srgbClr val="2F3B4B"/>
                </a:solidFill>
                <a:effectLst/>
                <a:uLnTx/>
                <a:uFillTx/>
                <a:latin typeface="Franklin Gothic Medium Cond" panose="020B0606030402020204" pitchFamily="34" charset="0"/>
                <a:ea typeface="+mn-ea"/>
                <a:cs typeface="+mn-cs"/>
              </a:rPr>
              <a:t>PAR</a:t>
            </a:r>
          </a:p>
        </p:txBody>
      </p:sp>
      <p:sp>
        <p:nvSpPr>
          <p:cNvPr id="135" name="Rectangle à coins arrondis 73">
            <a:extLst>
              <a:ext uri="{FF2B5EF4-FFF2-40B4-BE49-F238E27FC236}">
                <a16:creationId xmlns:a16="http://schemas.microsoft.com/office/drawing/2014/main" id="{AEF3066A-8852-055B-D025-49B79F4D435D}"/>
              </a:ext>
            </a:extLst>
          </p:cNvPr>
          <p:cNvSpPr/>
          <p:nvPr/>
        </p:nvSpPr>
        <p:spPr>
          <a:xfrm>
            <a:off x="10341660" y="3483452"/>
            <a:ext cx="1432099" cy="88364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ZoneTexte 135">
            <a:extLst>
              <a:ext uri="{FF2B5EF4-FFF2-40B4-BE49-F238E27FC236}">
                <a16:creationId xmlns:a16="http://schemas.microsoft.com/office/drawing/2014/main" id="{85114150-F370-C96B-061B-E0DA6140A313}"/>
              </a:ext>
            </a:extLst>
          </p:cNvPr>
          <p:cNvSpPr txBox="1"/>
          <p:nvPr/>
        </p:nvSpPr>
        <p:spPr>
          <a:xfrm>
            <a:off x="4572207" y="3338710"/>
            <a:ext cx="3401731" cy="1015663"/>
          </a:xfrm>
          <a:prstGeom prst="rect">
            <a:avLst/>
          </a:prstGeom>
          <a:no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6000" b="0" i="0" u="none" strike="noStrike" kern="1200" cap="none" spc="0" normalizeH="0" baseline="0" noProof="0">
                <a:ln>
                  <a:noFill/>
                </a:ln>
                <a:solidFill>
                  <a:srgbClr val="FF0000"/>
                </a:solidFill>
                <a:effectLst/>
                <a:uLnTx/>
                <a:uFillTx/>
                <a:latin typeface="Franklin Gothic Medium Cond" panose="020B0606030402020204" pitchFamily="34" charset="0"/>
                <a:ea typeface="+mn-ea"/>
                <a:cs typeface="+mn-cs"/>
              </a:rPr>
              <a:t>SECTEUR</a:t>
            </a:r>
          </a:p>
        </p:txBody>
      </p:sp>
      <p:sp>
        <p:nvSpPr>
          <p:cNvPr id="137" name="Ellipse 136">
            <a:extLst>
              <a:ext uri="{FF2B5EF4-FFF2-40B4-BE49-F238E27FC236}">
                <a16:creationId xmlns:a16="http://schemas.microsoft.com/office/drawing/2014/main" id="{2F88DED4-B9D7-568F-32D2-3C5C74C6C979}"/>
              </a:ext>
            </a:extLst>
          </p:cNvPr>
          <p:cNvSpPr/>
          <p:nvPr/>
        </p:nvSpPr>
        <p:spPr>
          <a:xfrm>
            <a:off x="2013283" y="4798001"/>
            <a:ext cx="1300536" cy="1300536"/>
          </a:xfrm>
          <a:prstGeom prst="ellipse">
            <a:avLst/>
          </a:prstGeom>
          <a:noFill/>
          <a:ln w="31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altLang="fr-FR"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8" name="Groupe 137">
            <a:extLst>
              <a:ext uri="{FF2B5EF4-FFF2-40B4-BE49-F238E27FC236}">
                <a16:creationId xmlns:a16="http://schemas.microsoft.com/office/drawing/2014/main" id="{91319119-6A02-0DA9-0128-0F4B9C5645F9}"/>
              </a:ext>
            </a:extLst>
          </p:cNvPr>
          <p:cNvGrpSpPr/>
          <p:nvPr/>
        </p:nvGrpSpPr>
        <p:grpSpPr>
          <a:xfrm>
            <a:off x="10200844" y="3338010"/>
            <a:ext cx="1887879" cy="1001304"/>
            <a:chOff x="7596024" y="2430902"/>
            <a:chExt cx="1415909" cy="750978"/>
          </a:xfrm>
        </p:grpSpPr>
        <p:sp>
          <p:nvSpPr>
            <p:cNvPr id="139" name="Rectangle 138">
              <a:extLst>
                <a:ext uri="{FF2B5EF4-FFF2-40B4-BE49-F238E27FC236}">
                  <a16:creationId xmlns:a16="http://schemas.microsoft.com/office/drawing/2014/main" id="{50B77280-ACDE-1EF2-2C00-19115D6436CE}"/>
                </a:ext>
              </a:extLst>
            </p:cNvPr>
            <p:cNvSpPr/>
            <p:nvPr/>
          </p:nvSpPr>
          <p:spPr>
            <a:xfrm>
              <a:off x="7596024" y="2927965"/>
              <a:ext cx="880032" cy="253915"/>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600" b="0" i="0" u="none" strike="noStrike" kern="1200" cap="none" spc="0" normalizeH="0" baseline="0" noProof="0" err="1">
                  <a:ln>
                    <a:noFill/>
                  </a:ln>
                  <a:solidFill>
                    <a:srgbClr val="353D4D"/>
                  </a:solidFill>
                  <a:effectLst/>
                  <a:uLnTx/>
                  <a:uFillTx/>
                  <a:latin typeface="Franklin Gothic Medium Cond" panose="020B0606030402020204" pitchFamily="34" charset="0"/>
                  <a:ea typeface="+mn-ea"/>
                  <a:cs typeface="Arial" panose="020B0604020202020204" pitchFamily="34" charset="0"/>
                </a:rPr>
                <a:t>Outdoor</a:t>
              </a:r>
              <a:endParaRPr kumimoji="0" lang="fr-FR" altLang="fr-FR" sz="1600"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endParaRPr>
            </a:p>
          </p:txBody>
        </p:sp>
        <p:sp>
          <p:nvSpPr>
            <p:cNvPr id="140" name="ZoneTexte 139">
              <a:extLst>
                <a:ext uri="{FF2B5EF4-FFF2-40B4-BE49-F238E27FC236}">
                  <a16:creationId xmlns:a16="http://schemas.microsoft.com/office/drawing/2014/main" id="{D915F650-5B01-1BE0-ADB9-96B38F7D3916}"/>
                </a:ext>
              </a:extLst>
            </p:cNvPr>
            <p:cNvSpPr txBox="1"/>
            <p:nvPr/>
          </p:nvSpPr>
          <p:spPr>
            <a:xfrm>
              <a:off x="7605548" y="2691383"/>
              <a:ext cx="1406385" cy="377074"/>
            </a:xfrm>
            <a:prstGeom prst="rect">
              <a:avLst/>
            </a:prstGeom>
            <a:noFill/>
            <a:effectLst>
              <a:softEdge rad="0"/>
            </a:effectLst>
          </p:spPr>
          <p:txBody>
            <a:bodyPr wrap="square" numCol="1" rtlCol="0">
              <a:spAutoFit/>
            </a:bodyPr>
            <a:lstStyle>
              <a:defPPr>
                <a:defRPr lang="fr-FR" altLang="fr-FR"/>
              </a:defPPr>
              <a:lvl1pPr>
                <a:defRPr sz="1100">
                  <a:latin typeface="Aharoni" panose="02010803020104030203" pitchFamily="2" charset="-79"/>
                  <a:cs typeface="Aharoni" panose="02010803020104030203" pitchFamily="2"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2667" b="0" i="0" u="none" strike="noStrike" kern="1200" cap="none" spc="0" normalizeH="0" baseline="0" noProof="0">
                  <a:ln>
                    <a:noFill/>
                  </a:ln>
                  <a:solidFill>
                    <a:srgbClr val="353D4D"/>
                  </a:solidFill>
                  <a:effectLst/>
                  <a:uLnTx/>
                  <a:uFillTx/>
                  <a:latin typeface="Franklin Gothic Demi Cond" panose="020B0706030402020204" pitchFamily="34" charset="0"/>
                  <a:ea typeface="+mn-ea"/>
                  <a:cs typeface="Arial" panose="020B0604020202020204" pitchFamily="34" charset="0"/>
                </a:rPr>
                <a:t>Montagne</a:t>
              </a:r>
            </a:p>
          </p:txBody>
        </p:sp>
        <p:sp>
          <p:nvSpPr>
            <p:cNvPr id="141" name="ZoneTexte 140">
              <a:extLst>
                <a:ext uri="{FF2B5EF4-FFF2-40B4-BE49-F238E27FC236}">
                  <a16:creationId xmlns:a16="http://schemas.microsoft.com/office/drawing/2014/main" id="{417C83D1-7E63-DC94-2E59-3B6ADD4CEA76}"/>
                </a:ext>
              </a:extLst>
            </p:cNvPr>
            <p:cNvSpPr txBox="1"/>
            <p:nvPr/>
          </p:nvSpPr>
          <p:spPr>
            <a:xfrm>
              <a:off x="7607647" y="2430902"/>
              <a:ext cx="1224224" cy="438581"/>
            </a:xfrm>
            <a:prstGeom prst="rect">
              <a:avLst/>
            </a:prstGeom>
            <a:no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3200" b="0" i="0" u="none" strike="noStrike" kern="1200" cap="none" spc="0" normalizeH="0" baseline="0" noProof="0">
                  <a:ln>
                    <a:noFill/>
                  </a:ln>
                  <a:solidFill>
                    <a:srgbClr val="00A3E2"/>
                  </a:solidFill>
                  <a:effectLst/>
                  <a:uLnTx/>
                  <a:uFillTx/>
                  <a:latin typeface="Franklin Gothic Demi Cond" panose="020B0706030402020204" pitchFamily="34" charset="0"/>
                  <a:ea typeface="+mn-ea"/>
                  <a:cs typeface="+mn-cs"/>
                </a:rPr>
                <a:t>SPORTS</a:t>
              </a:r>
            </a:p>
          </p:txBody>
        </p:sp>
        <p:sp>
          <p:nvSpPr>
            <p:cNvPr id="142" name="Rectangle 141">
              <a:extLst>
                <a:ext uri="{FF2B5EF4-FFF2-40B4-BE49-F238E27FC236}">
                  <a16:creationId xmlns:a16="http://schemas.microsoft.com/office/drawing/2014/main" id="{7135F70B-0F04-C55D-AAD7-34A3FEE3C9D8}"/>
                </a:ext>
              </a:extLst>
            </p:cNvPr>
            <p:cNvSpPr/>
            <p:nvPr/>
          </p:nvSpPr>
          <p:spPr>
            <a:xfrm>
              <a:off x="8061535" y="2955082"/>
              <a:ext cx="880032" cy="223091"/>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333" b="0" i="0" u="none" strike="noStrike" kern="1200" cap="none" spc="0" normalizeH="0" baseline="0" noProof="0">
                  <a:ln>
                    <a:noFill/>
                  </a:ln>
                  <a:solidFill>
                    <a:srgbClr val="353D4D"/>
                  </a:solidFill>
                  <a:effectLst/>
                  <a:uLnTx/>
                  <a:uFillTx/>
                  <a:latin typeface="Franklin Gothic Medium Cond" panose="020B0606030402020204" pitchFamily="34" charset="0"/>
                  <a:ea typeface="+mn-ea"/>
                  <a:cs typeface="Arial" panose="020B0604020202020204" pitchFamily="34" charset="0"/>
                </a:rPr>
                <a:t>Equipment</a:t>
              </a:r>
            </a:p>
          </p:txBody>
        </p:sp>
      </p:grpSp>
    </p:spTree>
    <p:extLst>
      <p:ext uri="{BB962C8B-B14F-4D97-AF65-F5344CB8AC3E}">
        <p14:creationId xmlns:p14="http://schemas.microsoft.com/office/powerpoint/2010/main" val="186232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b="0" dirty="0">
                <a:latin typeface="Franklin Gothic Demi Cond" panose="020B0706030402020204" pitchFamily="34" charset="0"/>
              </a:rPr>
              <a:t>UNE COMMUNAUTÉ NUMÉRIQUE </a:t>
            </a:r>
            <a:r>
              <a:rPr lang="fr-FR" sz="3200" b="0" cap="small" dirty="0">
                <a:latin typeface="Franklin Gothic Demi Cond" panose="020B0706030402020204" pitchFamily="34" charset="0"/>
              </a:rPr>
              <a:t>unique réunissant le hard et le soft</a:t>
            </a:r>
            <a:endParaRPr lang="fr-FR" sz="3200" b="0" cap="small" dirty="0"/>
          </a:p>
        </p:txBody>
      </p:sp>
      <p:pic>
        <p:nvPicPr>
          <p:cNvPr id="1026" name="Picture 2" descr="Image result for digital"/>
          <p:cNvPicPr>
            <a:picLocks noChangeAspect="1" noChangeArrowheads="1"/>
          </p:cNvPicPr>
          <p:nvPr/>
        </p:nvPicPr>
        <p:blipFill>
          <a:blip r:embed="rId3">
            <a:lum bright="70000" contrast="-70000"/>
            <a:extLst>
              <a:ext uri="{28A0092B-C50C-407E-A947-70E740481C1C}">
                <a14:useLocalDpi xmlns:a14="http://schemas.microsoft.com/office/drawing/2010/main"/>
              </a:ext>
            </a:extLst>
          </a:blip>
          <a:srcRect/>
          <a:stretch>
            <a:fillRect/>
          </a:stretch>
        </p:blipFill>
        <p:spPr bwMode="auto">
          <a:xfrm>
            <a:off x="283710" y="1222174"/>
            <a:ext cx="11502752" cy="5094078"/>
          </a:xfrm>
          <a:prstGeom prst="rect">
            <a:avLst/>
          </a:prstGeom>
          <a:noFill/>
          <a:extLst>
            <a:ext uri="{909E8E84-426E-40DD-AFC4-6F175D3DCCD1}">
              <a14:hiddenFill xmlns:a14="http://schemas.microsoft.com/office/drawing/2010/main">
                <a:solidFill>
                  <a:srgbClr val="FFFFFF"/>
                </a:solidFill>
              </a14:hiddenFill>
            </a:ext>
          </a:extLst>
        </p:spPr>
      </p:pic>
      <p:sp>
        <p:nvSpPr>
          <p:cNvPr id="4" name="Arc plein 3"/>
          <p:cNvSpPr/>
          <p:nvPr/>
        </p:nvSpPr>
        <p:spPr>
          <a:xfrm>
            <a:off x="7383256" y="2000250"/>
            <a:ext cx="3076575" cy="3076575"/>
          </a:xfrm>
          <a:prstGeom prst="blockArc">
            <a:avLst>
              <a:gd name="adj1" fmla="val 16384569"/>
              <a:gd name="adj2" fmla="val 16039422"/>
              <a:gd name="adj3" fmla="val 0"/>
            </a:avLst>
          </a:prstGeom>
          <a:noFill/>
          <a:ln w="247650">
            <a:solidFill>
              <a:srgbClr val="15538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7030A0"/>
              </a:solidFill>
            </a:endParaRPr>
          </a:p>
        </p:txBody>
      </p:sp>
      <p:sp>
        <p:nvSpPr>
          <p:cNvPr id="9" name="Ellipse 8"/>
          <p:cNvSpPr/>
          <p:nvPr/>
        </p:nvSpPr>
        <p:spPr>
          <a:xfrm>
            <a:off x="1675623" y="2000250"/>
            <a:ext cx="3076575" cy="3076575"/>
          </a:xfrm>
          <a:prstGeom prst="ellipse">
            <a:avLst/>
          </a:prstGeom>
          <a:noFill/>
          <a:ln w="247650">
            <a:solidFill>
              <a:srgbClr val="1F78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Ellipse 9"/>
          <p:cNvSpPr/>
          <p:nvPr/>
        </p:nvSpPr>
        <p:spPr>
          <a:xfrm>
            <a:off x="1362624" y="1687252"/>
            <a:ext cx="3702574" cy="3702572"/>
          </a:xfrm>
          <a:prstGeom prst="ellipse">
            <a:avLst/>
          </a:prstGeom>
          <a:noFill/>
          <a:ln w="104775">
            <a:solidFill>
              <a:srgbClr val="85BFE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3" name="Rectangle 72"/>
          <p:cNvSpPr/>
          <p:nvPr/>
        </p:nvSpPr>
        <p:spPr>
          <a:xfrm>
            <a:off x="9791361" y="1324698"/>
            <a:ext cx="1749393" cy="553998"/>
          </a:xfrm>
          <a:prstGeom prst="rect">
            <a:avLst/>
          </a:prstGeom>
          <a:solidFill>
            <a:srgbClr val="FFFFFF">
              <a:alpha val="54118"/>
            </a:srgbClr>
          </a:solidFill>
        </p:spPr>
        <p:txBody>
          <a:bodyPr wrap="square" lIns="0" tIns="0" rIns="0" bIns="0">
            <a:spAutoFit/>
          </a:bodyPr>
          <a:lstStyle/>
          <a:p>
            <a:pPr algn="ctr" fontAlgn="base"/>
            <a:r>
              <a:rPr lang="fr-FR" dirty="0">
                <a:solidFill>
                  <a:srgbClr val="19639B"/>
                </a:solidFill>
                <a:latin typeface="Franklin Gothic Medium Cond" panose="020B0606030402020204" pitchFamily="34" charset="0"/>
              </a:rPr>
              <a:t>SECTEUR  PRIVEE</a:t>
            </a:r>
          </a:p>
          <a:p>
            <a:pPr algn="ctr" fontAlgn="base"/>
            <a:r>
              <a:rPr lang="fr-FR" dirty="0">
                <a:solidFill>
                  <a:srgbClr val="19639B"/>
                </a:solidFill>
                <a:latin typeface="Franklin Gothic Medium Cond" panose="020B0606030402020204" pitchFamily="34" charset="0"/>
              </a:rPr>
              <a:t>16,500 EMPLOIS</a:t>
            </a:r>
          </a:p>
        </p:txBody>
      </p:sp>
      <p:sp>
        <p:nvSpPr>
          <p:cNvPr id="12" name="Arc plein 11"/>
          <p:cNvSpPr/>
          <p:nvPr/>
        </p:nvSpPr>
        <p:spPr>
          <a:xfrm>
            <a:off x="1361482" y="1687250"/>
            <a:ext cx="3702574" cy="3702572"/>
          </a:xfrm>
          <a:prstGeom prst="blockArc">
            <a:avLst>
              <a:gd name="adj1" fmla="val 18885463"/>
              <a:gd name="adj2" fmla="val 16248262"/>
              <a:gd name="adj3" fmla="val 0"/>
            </a:avLst>
          </a:prstGeom>
          <a:noFill/>
          <a:ln w="104775">
            <a:solidFill>
              <a:srgbClr val="19639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16" name="Groupe 15"/>
          <p:cNvGrpSpPr/>
          <p:nvPr/>
        </p:nvGrpSpPr>
        <p:grpSpPr>
          <a:xfrm rot="18000000">
            <a:off x="7062164" y="1659845"/>
            <a:ext cx="3724596" cy="3729384"/>
            <a:chOff x="6949088" y="1825077"/>
            <a:chExt cx="3400467" cy="3404840"/>
          </a:xfrm>
        </p:grpSpPr>
        <p:sp>
          <p:nvSpPr>
            <p:cNvPr id="14" name="Arc plein 13"/>
            <p:cNvSpPr/>
            <p:nvPr/>
          </p:nvSpPr>
          <p:spPr>
            <a:xfrm>
              <a:off x="6949088" y="1825077"/>
              <a:ext cx="3400426" cy="3400424"/>
            </a:xfrm>
            <a:prstGeom prst="blockArc">
              <a:avLst>
                <a:gd name="adj1" fmla="val 16033048"/>
                <a:gd name="adj2" fmla="val 19569043"/>
                <a:gd name="adj3" fmla="val 0"/>
              </a:avLst>
            </a:prstGeom>
            <a:noFill/>
            <a:ln w="104775">
              <a:solidFill>
                <a:srgbClr val="85BFE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Arc plein 14"/>
            <p:cNvSpPr/>
            <p:nvPr/>
          </p:nvSpPr>
          <p:spPr>
            <a:xfrm>
              <a:off x="6949129" y="1829493"/>
              <a:ext cx="3400426" cy="3400424"/>
            </a:xfrm>
            <a:prstGeom prst="blockArc">
              <a:avLst>
                <a:gd name="adj1" fmla="val 19683988"/>
                <a:gd name="adj2" fmla="val 16138902"/>
                <a:gd name="adj3" fmla="val 0"/>
              </a:avLst>
            </a:prstGeom>
            <a:noFill/>
            <a:ln w="104775">
              <a:solidFill>
                <a:srgbClr val="19639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sp>
        <p:nvSpPr>
          <p:cNvPr id="27" name="Rectangle 26"/>
          <p:cNvSpPr/>
          <p:nvPr/>
        </p:nvSpPr>
        <p:spPr>
          <a:xfrm>
            <a:off x="6271059" y="1324698"/>
            <a:ext cx="1673176" cy="553998"/>
          </a:xfrm>
          <a:prstGeom prst="rect">
            <a:avLst/>
          </a:prstGeom>
          <a:solidFill>
            <a:srgbClr val="FFFFFF">
              <a:alpha val="54118"/>
            </a:srgbClr>
          </a:solidFill>
        </p:spPr>
        <p:txBody>
          <a:bodyPr wrap="square" lIns="0" tIns="0" rIns="0" bIns="0">
            <a:spAutoFit/>
          </a:bodyPr>
          <a:lstStyle/>
          <a:p>
            <a:pPr algn="ctr" fontAlgn="base"/>
            <a:r>
              <a:rPr lang="fr-FR" dirty="0">
                <a:solidFill>
                  <a:srgbClr val="19639B"/>
                </a:solidFill>
                <a:latin typeface="Franklin Gothic Medium Cond" panose="020B0606030402020204" pitchFamily="34" charset="0"/>
              </a:rPr>
              <a:t>SECTEUR  PUBLIC</a:t>
            </a:r>
          </a:p>
          <a:p>
            <a:pPr algn="ctr" fontAlgn="base"/>
            <a:r>
              <a:rPr lang="fr-FR" dirty="0">
                <a:solidFill>
                  <a:srgbClr val="1F78BD"/>
                </a:solidFill>
                <a:latin typeface="Franklin Gothic Medium Cond" panose="020B0606030402020204" pitchFamily="34" charset="0"/>
              </a:rPr>
              <a:t>2,500 </a:t>
            </a:r>
            <a:r>
              <a:rPr lang="fr-FR" dirty="0">
                <a:solidFill>
                  <a:srgbClr val="19639B"/>
                </a:solidFill>
                <a:latin typeface="Franklin Gothic Medium Cond" panose="020B0606030402020204" pitchFamily="34" charset="0"/>
              </a:rPr>
              <a:t>EMPLOIS</a:t>
            </a:r>
            <a:endParaRPr lang="fr-FR" dirty="0">
              <a:solidFill>
                <a:srgbClr val="1F78BD"/>
              </a:solidFill>
              <a:latin typeface="Franklin Gothic Medium Cond" panose="020B0606030402020204" pitchFamily="34" charset="0"/>
            </a:endParaRPr>
          </a:p>
        </p:txBody>
      </p:sp>
      <p:sp>
        <p:nvSpPr>
          <p:cNvPr id="29" name="Rectangle 28"/>
          <p:cNvSpPr/>
          <p:nvPr/>
        </p:nvSpPr>
        <p:spPr>
          <a:xfrm>
            <a:off x="4123348" y="1324698"/>
            <a:ext cx="1673176" cy="553998"/>
          </a:xfrm>
          <a:prstGeom prst="rect">
            <a:avLst/>
          </a:prstGeom>
          <a:solidFill>
            <a:srgbClr val="FFFFFF">
              <a:alpha val="54118"/>
            </a:srgbClr>
          </a:solidFill>
        </p:spPr>
        <p:txBody>
          <a:bodyPr wrap="square" lIns="0" tIns="0" rIns="0" bIns="0">
            <a:spAutoFit/>
          </a:bodyPr>
          <a:lstStyle/>
          <a:p>
            <a:pPr algn="ctr" fontAlgn="base"/>
            <a:r>
              <a:rPr lang="fr-FR" dirty="0">
                <a:solidFill>
                  <a:srgbClr val="19639B"/>
                </a:solidFill>
                <a:latin typeface="Franklin Gothic Medium Cond" panose="020B0606030402020204" pitchFamily="34" charset="0"/>
              </a:rPr>
              <a:t>SECTEUR  PUBLIC</a:t>
            </a:r>
          </a:p>
          <a:p>
            <a:pPr algn="ctr" fontAlgn="base"/>
            <a:r>
              <a:rPr lang="fr-FR" dirty="0">
                <a:solidFill>
                  <a:srgbClr val="1F78BD"/>
                </a:solidFill>
                <a:latin typeface="Franklin Gothic Medium Cond" panose="020B0606030402020204" pitchFamily="34" charset="0"/>
              </a:rPr>
              <a:t>3,000 </a:t>
            </a:r>
            <a:r>
              <a:rPr lang="fr-FR" dirty="0">
                <a:solidFill>
                  <a:srgbClr val="19639B"/>
                </a:solidFill>
                <a:latin typeface="Franklin Gothic Medium Cond" panose="020B0606030402020204" pitchFamily="34" charset="0"/>
              </a:rPr>
              <a:t>EMPLOIS</a:t>
            </a:r>
            <a:endParaRPr lang="fr-FR" dirty="0">
              <a:solidFill>
                <a:srgbClr val="1F78BD"/>
              </a:solidFill>
              <a:latin typeface="Franklin Gothic Medium Cond" panose="020B0606030402020204" pitchFamily="34" charset="0"/>
            </a:endParaRPr>
          </a:p>
        </p:txBody>
      </p:sp>
      <p:sp>
        <p:nvSpPr>
          <p:cNvPr id="30" name="Rectangle 29"/>
          <p:cNvSpPr/>
          <p:nvPr/>
        </p:nvSpPr>
        <p:spPr>
          <a:xfrm>
            <a:off x="660493" y="1324698"/>
            <a:ext cx="1530258" cy="553998"/>
          </a:xfrm>
          <a:prstGeom prst="rect">
            <a:avLst/>
          </a:prstGeom>
          <a:solidFill>
            <a:srgbClr val="FFFFFF">
              <a:alpha val="54118"/>
            </a:srgbClr>
          </a:solidFill>
        </p:spPr>
        <p:txBody>
          <a:bodyPr wrap="square" lIns="0" tIns="0" rIns="0" bIns="0">
            <a:spAutoFit/>
          </a:bodyPr>
          <a:lstStyle/>
          <a:p>
            <a:pPr algn="ctr" fontAlgn="base"/>
            <a:r>
              <a:rPr lang="fr-FR" dirty="0">
                <a:solidFill>
                  <a:srgbClr val="19639B"/>
                </a:solidFill>
                <a:latin typeface="Franklin Gothic Medium Cond" panose="020B0606030402020204" pitchFamily="34" charset="0"/>
              </a:rPr>
              <a:t>SECTEUR  PRIVEE</a:t>
            </a:r>
          </a:p>
          <a:p>
            <a:pPr algn="ctr" fontAlgn="base"/>
            <a:r>
              <a:rPr lang="fr-FR" dirty="0">
                <a:solidFill>
                  <a:srgbClr val="19639B"/>
                </a:solidFill>
                <a:latin typeface="Franklin Gothic Medium Cond" panose="020B0606030402020204" pitchFamily="34" charset="0"/>
              </a:rPr>
              <a:t>24,000 EMPLOIS</a:t>
            </a:r>
          </a:p>
        </p:txBody>
      </p:sp>
      <p:sp>
        <p:nvSpPr>
          <p:cNvPr id="34" name="Rectangle 33"/>
          <p:cNvSpPr/>
          <p:nvPr/>
        </p:nvSpPr>
        <p:spPr>
          <a:xfrm>
            <a:off x="7383191" y="3688375"/>
            <a:ext cx="3076640" cy="502766"/>
          </a:xfrm>
          <a:prstGeom prst="rect">
            <a:avLst/>
          </a:prstGeom>
        </p:spPr>
        <p:txBody>
          <a:bodyPr wrap="square">
            <a:spAutoFit/>
          </a:bodyPr>
          <a:lstStyle/>
          <a:p>
            <a:pPr algn="ctr" fontAlgn="base"/>
            <a:r>
              <a:rPr lang="fr-FR" sz="2667" dirty="0">
                <a:solidFill>
                  <a:prstClr val="black">
                    <a:lumMod val="75000"/>
                    <a:lumOff val="25000"/>
                  </a:prstClr>
                </a:solidFill>
                <a:latin typeface="Franklin Gothic Medium Cond" panose="020B0606030402020204" pitchFamily="34" charset="0"/>
              </a:rPr>
              <a:t>19,000 EMPLOIS</a:t>
            </a:r>
          </a:p>
        </p:txBody>
      </p:sp>
      <p:sp>
        <p:nvSpPr>
          <p:cNvPr id="26" name="Rectangle 25"/>
          <p:cNvSpPr/>
          <p:nvPr/>
        </p:nvSpPr>
        <p:spPr>
          <a:xfrm>
            <a:off x="7387570" y="2738952"/>
            <a:ext cx="3076640" cy="1118255"/>
          </a:xfrm>
          <a:prstGeom prst="rect">
            <a:avLst/>
          </a:prstGeom>
        </p:spPr>
        <p:txBody>
          <a:bodyPr wrap="square">
            <a:spAutoFit/>
          </a:bodyPr>
          <a:lstStyle/>
          <a:p>
            <a:pPr algn="ctr">
              <a:lnSpc>
                <a:spcPts val="4000"/>
              </a:lnSpc>
            </a:pPr>
            <a:r>
              <a:rPr lang="en-US" sz="3600" cap="all" spc="-150" dirty="0">
                <a:ln w="3175">
                  <a:noFill/>
                </a:ln>
                <a:solidFill>
                  <a:srgbClr val="19639B"/>
                </a:solidFill>
                <a:latin typeface="Franklin Gothic Demi Cond" panose="020B0706030402020204" pitchFamily="34" charset="0"/>
              </a:rPr>
              <a:t>INFORMATIQUE </a:t>
            </a:r>
          </a:p>
          <a:p>
            <a:pPr algn="ctr">
              <a:lnSpc>
                <a:spcPts val="4000"/>
              </a:lnSpc>
            </a:pPr>
            <a:r>
              <a:rPr lang="en-US" sz="3600" cap="all" spc="-150" dirty="0">
                <a:ln w="3175">
                  <a:noFill/>
                </a:ln>
                <a:solidFill>
                  <a:srgbClr val="19639B"/>
                </a:solidFill>
                <a:latin typeface="Franklin Gothic Demi Cond" panose="020B0706030402020204" pitchFamily="34" charset="0"/>
              </a:rPr>
              <a:t>&amp; LOGICIEL</a:t>
            </a:r>
          </a:p>
        </p:txBody>
      </p:sp>
      <p:sp>
        <p:nvSpPr>
          <p:cNvPr id="36" name="Rectangle 35"/>
          <p:cNvSpPr/>
          <p:nvPr/>
        </p:nvSpPr>
        <p:spPr>
          <a:xfrm>
            <a:off x="1680116" y="3688375"/>
            <a:ext cx="3078766" cy="502766"/>
          </a:xfrm>
          <a:prstGeom prst="rect">
            <a:avLst/>
          </a:prstGeom>
        </p:spPr>
        <p:txBody>
          <a:bodyPr wrap="square">
            <a:spAutoFit/>
          </a:bodyPr>
          <a:lstStyle/>
          <a:p>
            <a:pPr algn="ctr" fontAlgn="base"/>
            <a:r>
              <a:rPr lang="fr-FR" sz="2667" dirty="0">
                <a:solidFill>
                  <a:prstClr val="black">
                    <a:lumMod val="75000"/>
                    <a:lumOff val="25000"/>
                  </a:prstClr>
                </a:solidFill>
                <a:latin typeface="Franklin Gothic Medium Cond" panose="020B0606030402020204" pitchFamily="34" charset="0"/>
              </a:rPr>
              <a:t>27,000 EMPLOIS</a:t>
            </a:r>
          </a:p>
        </p:txBody>
      </p:sp>
      <p:sp>
        <p:nvSpPr>
          <p:cNvPr id="38" name="Rectangle 37"/>
          <p:cNvSpPr/>
          <p:nvPr/>
        </p:nvSpPr>
        <p:spPr>
          <a:xfrm>
            <a:off x="1681257" y="2709637"/>
            <a:ext cx="3076640" cy="1138902"/>
          </a:xfrm>
          <a:prstGeom prst="rect">
            <a:avLst/>
          </a:prstGeom>
        </p:spPr>
        <p:txBody>
          <a:bodyPr wrap="square">
            <a:spAutoFit/>
          </a:bodyPr>
          <a:lstStyle/>
          <a:p>
            <a:pPr algn="ctr">
              <a:lnSpc>
                <a:spcPts val="2700"/>
              </a:lnSpc>
            </a:pPr>
            <a:r>
              <a:rPr lang="en-US" sz="3200" cap="all" spc="-150" dirty="0">
                <a:ln w="3175">
                  <a:noFill/>
                </a:ln>
                <a:solidFill>
                  <a:srgbClr val="1F78BD"/>
                </a:solidFill>
                <a:latin typeface="Franklin Gothic Demi Cond" panose="020B0706030402020204" pitchFamily="34" charset="0"/>
              </a:rPr>
              <a:t>MICRO/NANO TECHNOLOGIES </a:t>
            </a:r>
          </a:p>
          <a:p>
            <a:pPr algn="ctr">
              <a:lnSpc>
                <a:spcPts val="2700"/>
              </a:lnSpc>
            </a:pPr>
            <a:r>
              <a:rPr lang="en-US" sz="3200" cap="all" spc="-150" dirty="0">
                <a:ln w="3175">
                  <a:noFill/>
                </a:ln>
                <a:solidFill>
                  <a:srgbClr val="1F78BD"/>
                </a:solidFill>
                <a:latin typeface="Franklin Gothic Demi Cond" panose="020B0706030402020204" pitchFamily="34" charset="0"/>
              </a:rPr>
              <a:t>&amp; ELECTRONIQUES</a:t>
            </a:r>
          </a:p>
        </p:txBody>
      </p:sp>
      <p:cxnSp>
        <p:nvCxnSpPr>
          <p:cNvPr id="43" name="Connecteur droit 42"/>
          <p:cNvCxnSpPr>
            <a:stCxn id="29" idx="1"/>
          </p:cNvCxnSpPr>
          <p:nvPr/>
        </p:nvCxnSpPr>
        <p:spPr>
          <a:xfrm flipH="1">
            <a:off x="3790174" y="1601697"/>
            <a:ext cx="333174" cy="8028"/>
          </a:xfrm>
          <a:prstGeom prst="line">
            <a:avLst/>
          </a:prstGeom>
          <a:ln>
            <a:solidFill>
              <a:srgbClr val="85BFEB"/>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flipH="1">
            <a:off x="3660617" y="1609724"/>
            <a:ext cx="134322" cy="134320"/>
          </a:xfrm>
          <a:prstGeom prst="line">
            <a:avLst/>
          </a:prstGeom>
          <a:ln>
            <a:solidFill>
              <a:srgbClr val="85BFEB"/>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flipV="1">
            <a:off x="1423001" y="1876425"/>
            <a:ext cx="4969" cy="541419"/>
          </a:xfrm>
          <a:prstGeom prst="line">
            <a:avLst/>
          </a:prstGeom>
          <a:ln>
            <a:solidFill>
              <a:srgbClr val="19639B"/>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flipV="1">
            <a:off x="1420145" y="2414669"/>
            <a:ext cx="243429" cy="196986"/>
          </a:xfrm>
          <a:prstGeom prst="line">
            <a:avLst/>
          </a:prstGeom>
          <a:ln>
            <a:solidFill>
              <a:srgbClr val="19639B"/>
            </a:solidFill>
          </a:ln>
        </p:spPr>
        <p:style>
          <a:lnRef idx="1">
            <a:schemeClr val="accent1"/>
          </a:lnRef>
          <a:fillRef idx="0">
            <a:schemeClr val="accent1"/>
          </a:fillRef>
          <a:effectRef idx="0">
            <a:schemeClr val="accent1"/>
          </a:effectRef>
          <a:fontRef idx="minor">
            <a:schemeClr val="tx1"/>
          </a:fontRef>
        </p:style>
      </p:cxnSp>
      <p:pic>
        <p:nvPicPr>
          <p:cNvPr id="66" name="Image 65"/>
          <p:cNvPicPr>
            <a:picLocks/>
          </p:cNvPicPr>
          <p:nvPr/>
        </p:nvPicPr>
        <p:blipFill>
          <a:blip r:embed="rId4" cstate="print">
            <a:extLst>
              <a:ext uri="{28A0092B-C50C-407E-A947-70E740481C1C}">
                <a14:useLocalDpi xmlns:a14="http://schemas.microsoft.com/office/drawing/2010/main"/>
              </a:ext>
            </a:extLst>
          </a:blip>
          <a:stretch>
            <a:fillRect/>
          </a:stretch>
        </p:blipFill>
        <p:spPr>
          <a:xfrm>
            <a:off x="341035" y="4307438"/>
            <a:ext cx="3240000" cy="1825200"/>
          </a:xfrm>
          <a:prstGeom prst="rtTriangle">
            <a:avLst/>
          </a:prstGeom>
        </p:spPr>
      </p:pic>
      <p:pic>
        <p:nvPicPr>
          <p:cNvPr id="68" name="Imag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42669" y="2798119"/>
            <a:ext cx="1488133" cy="1488133"/>
          </a:xfrm>
          <a:prstGeom prst="rect">
            <a:avLst/>
          </a:prstGeom>
        </p:spPr>
      </p:pic>
      <p:sp>
        <p:nvSpPr>
          <p:cNvPr id="70" name="Freeform: Shape 33">
            <a:extLst>
              <a:ext uri="{FF2B5EF4-FFF2-40B4-BE49-F238E27FC236}">
                <a16:creationId xmlns:a16="http://schemas.microsoft.com/office/drawing/2014/main" id="{C4F22B16-4CEA-4D22-A3BE-CAA92304979B}"/>
              </a:ext>
            </a:extLst>
          </p:cNvPr>
          <p:cNvSpPr/>
          <p:nvPr/>
        </p:nvSpPr>
        <p:spPr>
          <a:xfrm flipH="1">
            <a:off x="8489136" y="4307438"/>
            <a:ext cx="3348976" cy="1836692"/>
          </a:xfrm>
          <a:prstGeom prst="rtTriangle">
            <a:avLst/>
          </a:prstGeom>
          <a:blipFill dpi="0" rotWithShape="1">
            <a:blip r:embed="rId6">
              <a:duotone>
                <a:schemeClr val="accent1">
                  <a:shade val="45000"/>
                  <a:satMod val="135000"/>
                </a:schemeClr>
                <a:prstClr val="white"/>
              </a:duotone>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black"/>
              </a:solidFill>
            </a:endParaRPr>
          </a:p>
        </p:txBody>
      </p:sp>
      <p:cxnSp>
        <p:nvCxnSpPr>
          <p:cNvPr id="71" name="Connecteur droit 70"/>
          <p:cNvCxnSpPr/>
          <p:nvPr/>
        </p:nvCxnSpPr>
        <p:spPr>
          <a:xfrm flipH="1">
            <a:off x="7944235" y="1597158"/>
            <a:ext cx="333174" cy="10299"/>
          </a:xfrm>
          <a:prstGeom prst="line">
            <a:avLst/>
          </a:prstGeom>
          <a:ln>
            <a:solidFill>
              <a:srgbClr val="85BFEB"/>
            </a:solidFill>
          </a:ln>
        </p:spPr>
        <p:style>
          <a:lnRef idx="1">
            <a:schemeClr val="accent1"/>
          </a:lnRef>
          <a:fillRef idx="0">
            <a:schemeClr val="accent1"/>
          </a:fillRef>
          <a:effectRef idx="0">
            <a:schemeClr val="accent1"/>
          </a:effectRef>
          <a:fontRef idx="minor">
            <a:schemeClr val="tx1"/>
          </a:fontRef>
        </p:style>
      </p:cxnSp>
      <p:cxnSp>
        <p:nvCxnSpPr>
          <p:cNvPr id="72" name="Connecteur droit 71"/>
          <p:cNvCxnSpPr/>
          <p:nvPr/>
        </p:nvCxnSpPr>
        <p:spPr>
          <a:xfrm>
            <a:off x="8263673" y="1597158"/>
            <a:ext cx="132272" cy="155439"/>
          </a:xfrm>
          <a:prstGeom prst="line">
            <a:avLst/>
          </a:prstGeom>
          <a:ln>
            <a:solidFill>
              <a:srgbClr val="85BFEB"/>
            </a:solidFill>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flipV="1">
            <a:off x="10663437" y="1885336"/>
            <a:ext cx="4969" cy="541419"/>
          </a:xfrm>
          <a:prstGeom prst="line">
            <a:avLst/>
          </a:prstGeom>
          <a:ln>
            <a:solidFill>
              <a:srgbClr val="19639B"/>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flipV="1">
            <a:off x="10459831" y="2423580"/>
            <a:ext cx="200751" cy="159252"/>
          </a:xfrm>
          <a:prstGeom prst="line">
            <a:avLst/>
          </a:prstGeom>
          <a:ln>
            <a:solidFill>
              <a:srgbClr val="19639B"/>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124238" y="5119986"/>
            <a:ext cx="4114202" cy="1015663"/>
          </a:xfrm>
          <a:prstGeom prst="rect">
            <a:avLst/>
          </a:prstGeom>
        </p:spPr>
        <p:txBody>
          <a:bodyPr wrap="square">
            <a:spAutoFit/>
          </a:bodyPr>
          <a:lstStyle/>
          <a:p>
            <a:pPr algn="ctr" fontAlgn="base">
              <a:lnSpc>
                <a:spcPts val="3600"/>
              </a:lnSpc>
            </a:pPr>
            <a:r>
              <a:rPr lang="fr-FR" sz="3600" dirty="0">
                <a:solidFill>
                  <a:prstClr val="black">
                    <a:lumMod val="75000"/>
                    <a:lumOff val="25000"/>
                  </a:prstClr>
                </a:solidFill>
                <a:latin typeface="Franklin Gothic Demi Cond" panose="020B0706030402020204" pitchFamily="34" charset="0"/>
              </a:rPr>
              <a:t>FILIERE NUMERIQUE</a:t>
            </a:r>
          </a:p>
          <a:p>
            <a:pPr algn="ctr" fontAlgn="base">
              <a:lnSpc>
                <a:spcPts val="3600"/>
              </a:lnSpc>
            </a:pPr>
            <a:r>
              <a:rPr lang="fr-FR" sz="3600" dirty="0">
                <a:solidFill>
                  <a:prstClr val="black">
                    <a:lumMod val="75000"/>
                    <a:lumOff val="25000"/>
                  </a:prstClr>
                </a:solidFill>
                <a:latin typeface="Franklin Gothic Demi Cond" panose="020B0706030402020204" pitchFamily="34" charset="0"/>
              </a:rPr>
              <a:t>46,000 EMPLOIS</a:t>
            </a:r>
          </a:p>
        </p:txBody>
      </p:sp>
    </p:spTree>
    <p:extLst>
      <p:ext uri="{BB962C8B-B14F-4D97-AF65-F5344CB8AC3E}">
        <p14:creationId xmlns:p14="http://schemas.microsoft.com/office/powerpoint/2010/main" val="265556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itre 237"/>
          <p:cNvSpPr>
            <a:spLocks noGrp="1"/>
          </p:cNvSpPr>
          <p:nvPr>
            <p:ph type="title"/>
          </p:nvPr>
        </p:nvSpPr>
        <p:spPr/>
        <p:txBody>
          <a:bodyPr/>
          <a:lstStyle/>
          <a:p>
            <a:r>
              <a:rPr lang="en-US" b="0" spc="-70" dirty="0">
                <a:latin typeface="Franklin Gothic Demi Cond" panose="020B0706030402020204" pitchFamily="34" charset="0"/>
              </a:rPr>
              <a:t>46 000 EMPLOIS DANS LE SECTEUR NUMERIQUE </a:t>
            </a:r>
            <a:endParaRPr lang="fr-FR" b="0" spc="-70" dirty="0"/>
          </a:p>
        </p:txBody>
      </p:sp>
      <p:sp>
        <p:nvSpPr>
          <p:cNvPr id="2" name="Ellipse 1">
            <a:extLst>
              <a:ext uri="{FF2B5EF4-FFF2-40B4-BE49-F238E27FC236}">
                <a16:creationId xmlns:a16="http://schemas.microsoft.com/office/drawing/2014/main" id="{386B096D-5A06-3876-D2A8-3D7275867851}"/>
              </a:ext>
            </a:extLst>
          </p:cNvPr>
          <p:cNvSpPr/>
          <p:nvPr/>
        </p:nvSpPr>
        <p:spPr>
          <a:xfrm>
            <a:off x="4234694" y="5648150"/>
            <a:ext cx="640995" cy="627231"/>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grpSp>
        <p:nvGrpSpPr>
          <p:cNvPr id="32" name="Groupe 31">
            <a:extLst>
              <a:ext uri="{FF2B5EF4-FFF2-40B4-BE49-F238E27FC236}">
                <a16:creationId xmlns:a16="http://schemas.microsoft.com/office/drawing/2014/main" id="{431560E9-9736-32FF-FF54-4AAA42E4A632}"/>
              </a:ext>
            </a:extLst>
          </p:cNvPr>
          <p:cNvGrpSpPr/>
          <p:nvPr/>
        </p:nvGrpSpPr>
        <p:grpSpPr>
          <a:xfrm>
            <a:off x="3895956" y="6246449"/>
            <a:ext cx="608163" cy="583863"/>
            <a:chOff x="-953914" y="5198755"/>
            <a:chExt cx="720080" cy="666994"/>
          </a:xfrm>
        </p:grpSpPr>
        <p:sp>
          <p:nvSpPr>
            <p:cNvPr id="33" name="Ellipse 32">
              <a:extLst>
                <a:ext uri="{FF2B5EF4-FFF2-40B4-BE49-F238E27FC236}">
                  <a16:creationId xmlns:a16="http://schemas.microsoft.com/office/drawing/2014/main" id="{10BB0678-9881-01CC-72B8-0D2E470157D4}"/>
                </a:ext>
              </a:extLst>
            </p:cNvPr>
            <p:cNvSpPr/>
            <p:nvPr/>
          </p:nvSpPr>
          <p:spPr>
            <a:xfrm>
              <a:off x="-953914" y="5198755"/>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34" name="Picture 15" descr="http://www.nokidhungry.org/sites/default/files/CGI_Logo2012_color_1.png">
              <a:extLst>
                <a:ext uri="{FF2B5EF4-FFF2-40B4-BE49-F238E27FC236}">
                  <a16:creationId xmlns:a16="http://schemas.microsoft.com/office/drawing/2014/main" id="{5CA08E76-B273-F688-11BA-A54F8CC2FD58}"/>
                </a:ext>
              </a:extLst>
            </p:cNvPr>
            <p:cNvPicPr>
              <a:picLocks noChangeAspect="1" noChangeArrowheads="1"/>
            </p:cNvPicPr>
            <p:nvPr/>
          </p:nvPicPr>
          <p:blipFill rotWithShape="1">
            <a:blip r:embed="rId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a:xfrm>
              <a:off x="-913247" y="5308436"/>
              <a:ext cx="576065" cy="395404"/>
            </a:xfrm>
            <a:prstGeom prst="rect">
              <a:avLst/>
            </a:prstGeom>
            <a:noFill/>
            <a:ln w="22225">
              <a:noFill/>
            </a:ln>
            <a:extLst>
              <a:ext uri="{909E8E84-426E-40DD-AFC4-6F175D3DCCD1}">
                <a14:hiddenFill xmlns:a14="http://schemas.microsoft.com/office/drawing/2010/main">
                  <a:solidFill>
                    <a:srgbClr val="FFFFFF"/>
                  </a:solidFill>
                </a14:hiddenFill>
              </a:ext>
            </a:extLst>
          </p:spPr>
        </p:pic>
      </p:grpSp>
      <p:grpSp>
        <p:nvGrpSpPr>
          <p:cNvPr id="35" name="Groupe 34">
            <a:extLst>
              <a:ext uri="{FF2B5EF4-FFF2-40B4-BE49-F238E27FC236}">
                <a16:creationId xmlns:a16="http://schemas.microsoft.com/office/drawing/2014/main" id="{614EB6AB-3888-B51F-2F13-77843B833461}"/>
              </a:ext>
            </a:extLst>
          </p:cNvPr>
          <p:cNvGrpSpPr/>
          <p:nvPr/>
        </p:nvGrpSpPr>
        <p:grpSpPr>
          <a:xfrm>
            <a:off x="2333175" y="2279242"/>
            <a:ext cx="608163" cy="583863"/>
            <a:chOff x="187494" y="997502"/>
            <a:chExt cx="720080" cy="666994"/>
          </a:xfrm>
        </p:grpSpPr>
        <p:sp>
          <p:nvSpPr>
            <p:cNvPr id="36" name="Ellipse 35">
              <a:extLst>
                <a:ext uri="{FF2B5EF4-FFF2-40B4-BE49-F238E27FC236}">
                  <a16:creationId xmlns:a16="http://schemas.microsoft.com/office/drawing/2014/main" id="{BACCE90C-5AD1-FDCD-EC07-FC02D7F7E7FE}"/>
                </a:ext>
              </a:extLst>
            </p:cNvPr>
            <p:cNvSpPr/>
            <p:nvPr/>
          </p:nvSpPr>
          <p:spPr>
            <a:xfrm>
              <a:off x="187494" y="997502"/>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37" name="Image 36">
              <a:extLst>
                <a:ext uri="{FF2B5EF4-FFF2-40B4-BE49-F238E27FC236}">
                  <a16:creationId xmlns:a16="http://schemas.microsoft.com/office/drawing/2014/main" id="{BD4F35D4-A820-E6A6-AEC8-8A6E7852C073}"/>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l="4641" t="20329" r="60080" b="36500"/>
            <a:stretch/>
          </p:blipFill>
          <p:spPr>
            <a:xfrm>
              <a:off x="259502" y="1133217"/>
              <a:ext cx="565141" cy="387263"/>
            </a:xfrm>
            <a:prstGeom prst="rect">
              <a:avLst/>
            </a:prstGeom>
            <a:ln w="22225">
              <a:noFill/>
            </a:ln>
          </p:spPr>
        </p:pic>
      </p:grpSp>
      <p:grpSp>
        <p:nvGrpSpPr>
          <p:cNvPr id="38" name="Groupe 37">
            <a:extLst>
              <a:ext uri="{FF2B5EF4-FFF2-40B4-BE49-F238E27FC236}">
                <a16:creationId xmlns:a16="http://schemas.microsoft.com/office/drawing/2014/main" id="{59F91DC5-E23B-A573-F08D-8EAE677D2212}"/>
              </a:ext>
            </a:extLst>
          </p:cNvPr>
          <p:cNvGrpSpPr/>
          <p:nvPr/>
        </p:nvGrpSpPr>
        <p:grpSpPr>
          <a:xfrm>
            <a:off x="9247210" y="1766546"/>
            <a:ext cx="608163" cy="583863"/>
            <a:chOff x="9918364" y="1271788"/>
            <a:chExt cx="720080" cy="666994"/>
          </a:xfrm>
        </p:grpSpPr>
        <p:sp>
          <p:nvSpPr>
            <p:cNvPr id="39" name="Ellipse 38">
              <a:extLst>
                <a:ext uri="{FF2B5EF4-FFF2-40B4-BE49-F238E27FC236}">
                  <a16:creationId xmlns:a16="http://schemas.microsoft.com/office/drawing/2014/main" id="{47C51700-EFCD-103F-E190-46BEDB857B64}"/>
                </a:ext>
              </a:extLst>
            </p:cNvPr>
            <p:cNvSpPr/>
            <p:nvPr/>
          </p:nvSpPr>
          <p:spPr>
            <a:xfrm>
              <a:off x="9918364" y="1271788"/>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40" name="Image 39">
              <a:extLst>
                <a:ext uri="{FF2B5EF4-FFF2-40B4-BE49-F238E27FC236}">
                  <a16:creationId xmlns:a16="http://schemas.microsoft.com/office/drawing/2014/main" id="{C739C0FD-7770-13AE-AACE-7C2F05DF6A6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952518" y="1487309"/>
              <a:ext cx="651772" cy="193770"/>
            </a:xfrm>
            <a:prstGeom prst="rect">
              <a:avLst/>
            </a:prstGeom>
            <a:ln w="22225">
              <a:noFill/>
            </a:ln>
          </p:spPr>
        </p:pic>
      </p:grpSp>
      <p:grpSp>
        <p:nvGrpSpPr>
          <p:cNvPr id="41" name="Groupe 40">
            <a:extLst>
              <a:ext uri="{FF2B5EF4-FFF2-40B4-BE49-F238E27FC236}">
                <a16:creationId xmlns:a16="http://schemas.microsoft.com/office/drawing/2014/main" id="{26D25715-0464-50DD-7DFB-9205B925502C}"/>
              </a:ext>
            </a:extLst>
          </p:cNvPr>
          <p:cNvGrpSpPr/>
          <p:nvPr/>
        </p:nvGrpSpPr>
        <p:grpSpPr>
          <a:xfrm>
            <a:off x="4007914" y="3935788"/>
            <a:ext cx="651752" cy="635673"/>
            <a:chOff x="10289495" y="2139724"/>
            <a:chExt cx="846978" cy="828261"/>
          </a:xfrm>
        </p:grpSpPr>
        <p:sp>
          <p:nvSpPr>
            <p:cNvPr id="42" name="Ellipse 41">
              <a:extLst>
                <a:ext uri="{FF2B5EF4-FFF2-40B4-BE49-F238E27FC236}">
                  <a16:creationId xmlns:a16="http://schemas.microsoft.com/office/drawing/2014/main" id="{C54D4E6A-4258-FAA7-53A7-9621CAFB6015}"/>
                </a:ext>
              </a:extLst>
            </p:cNvPr>
            <p:cNvSpPr/>
            <p:nvPr/>
          </p:nvSpPr>
          <p:spPr>
            <a:xfrm>
              <a:off x="10289495" y="2139724"/>
              <a:ext cx="846978" cy="828261"/>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43" name="Image 42">
              <a:extLst>
                <a:ext uri="{FF2B5EF4-FFF2-40B4-BE49-F238E27FC236}">
                  <a16:creationId xmlns:a16="http://schemas.microsoft.com/office/drawing/2014/main" id="{982B74F6-F790-DA99-BACD-44DA5E16196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7354" t="34492" r="3477" b="34492"/>
            <a:stretch/>
          </p:blipFill>
          <p:spPr>
            <a:xfrm>
              <a:off x="10407834" y="2420888"/>
              <a:ext cx="644886" cy="224308"/>
            </a:xfrm>
            <a:prstGeom prst="rect">
              <a:avLst/>
            </a:prstGeom>
            <a:ln w="22225">
              <a:noFill/>
            </a:ln>
          </p:spPr>
        </p:pic>
      </p:grpSp>
      <p:grpSp>
        <p:nvGrpSpPr>
          <p:cNvPr id="44" name="Groupe 43">
            <a:extLst>
              <a:ext uri="{FF2B5EF4-FFF2-40B4-BE49-F238E27FC236}">
                <a16:creationId xmlns:a16="http://schemas.microsoft.com/office/drawing/2014/main" id="{AE4F9260-31E7-A268-8DC1-22BA88012F84}"/>
              </a:ext>
            </a:extLst>
          </p:cNvPr>
          <p:cNvGrpSpPr/>
          <p:nvPr/>
        </p:nvGrpSpPr>
        <p:grpSpPr>
          <a:xfrm>
            <a:off x="1670836" y="2279242"/>
            <a:ext cx="608163" cy="583863"/>
            <a:chOff x="10295033" y="3561345"/>
            <a:chExt cx="720080" cy="666994"/>
          </a:xfrm>
        </p:grpSpPr>
        <p:sp>
          <p:nvSpPr>
            <p:cNvPr id="45" name="Ellipse 44">
              <a:extLst>
                <a:ext uri="{FF2B5EF4-FFF2-40B4-BE49-F238E27FC236}">
                  <a16:creationId xmlns:a16="http://schemas.microsoft.com/office/drawing/2014/main" id="{4B9DDAC4-E208-0ED8-180B-EFE707F4AA3B}"/>
                </a:ext>
              </a:extLst>
            </p:cNvPr>
            <p:cNvSpPr/>
            <p:nvPr/>
          </p:nvSpPr>
          <p:spPr>
            <a:xfrm>
              <a:off x="10295033" y="3561345"/>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46" name="Image 45">
              <a:extLst>
                <a:ext uri="{FF2B5EF4-FFF2-40B4-BE49-F238E27FC236}">
                  <a16:creationId xmlns:a16="http://schemas.microsoft.com/office/drawing/2014/main" id="{5EE43545-2B2A-6577-5BE7-97E4628F560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422172" y="3659952"/>
              <a:ext cx="465802" cy="432048"/>
            </a:xfrm>
            <a:prstGeom prst="rect">
              <a:avLst/>
            </a:prstGeom>
            <a:ln w="22225">
              <a:noFill/>
            </a:ln>
          </p:spPr>
        </p:pic>
      </p:grpSp>
      <p:sp>
        <p:nvSpPr>
          <p:cNvPr id="47" name="Ellipse 46">
            <a:extLst>
              <a:ext uri="{FF2B5EF4-FFF2-40B4-BE49-F238E27FC236}">
                <a16:creationId xmlns:a16="http://schemas.microsoft.com/office/drawing/2014/main" id="{7E240E58-5FAA-DC06-13AA-A8C3145E4D66}"/>
              </a:ext>
            </a:extLst>
          </p:cNvPr>
          <p:cNvSpPr/>
          <p:nvPr/>
        </p:nvSpPr>
        <p:spPr>
          <a:xfrm>
            <a:off x="1033752" y="2279242"/>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grpSp>
        <p:nvGrpSpPr>
          <p:cNvPr id="48" name="Groupe 47">
            <a:extLst>
              <a:ext uri="{FF2B5EF4-FFF2-40B4-BE49-F238E27FC236}">
                <a16:creationId xmlns:a16="http://schemas.microsoft.com/office/drawing/2014/main" id="{8F255363-9D7D-DB33-ACEA-9881C7003CD4}"/>
              </a:ext>
            </a:extLst>
          </p:cNvPr>
          <p:cNvGrpSpPr/>
          <p:nvPr/>
        </p:nvGrpSpPr>
        <p:grpSpPr>
          <a:xfrm>
            <a:off x="6656324" y="3961693"/>
            <a:ext cx="608163" cy="583863"/>
            <a:chOff x="10890159" y="3363838"/>
            <a:chExt cx="720080" cy="666994"/>
          </a:xfrm>
        </p:grpSpPr>
        <p:sp>
          <p:nvSpPr>
            <p:cNvPr id="49" name="Ellipse 48">
              <a:extLst>
                <a:ext uri="{FF2B5EF4-FFF2-40B4-BE49-F238E27FC236}">
                  <a16:creationId xmlns:a16="http://schemas.microsoft.com/office/drawing/2014/main" id="{CB2FD19B-C58B-39D6-369A-4B764B951354}"/>
                </a:ext>
              </a:extLst>
            </p:cNvPr>
            <p:cNvSpPr/>
            <p:nvPr/>
          </p:nvSpPr>
          <p:spPr>
            <a:xfrm>
              <a:off x="10890159" y="3363838"/>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50" name="Image 49">
              <a:extLst>
                <a:ext uri="{FF2B5EF4-FFF2-40B4-BE49-F238E27FC236}">
                  <a16:creationId xmlns:a16="http://schemas.microsoft.com/office/drawing/2014/main" id="{DD912A7C-BED9-28B9-9A97-56644F488D4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27298" y="3471252"/>
              <a:ext cx="645950" cy="452165"/>
            </a:xfrm>
            <a:prstGeom prst="rect">
              <a:avLst/>
            </a:prstGeom>
            <a:ln w="22225">
              <a:noFill/>
            </a:ln>
          </p:spPr>
        </p:pic>
      </p:grpSp>
      <p:grpSp>
        <p:nvGrpSpPr>
          <p:cNvPr id="51" name="Groupe 50">
            <a:extLst>
              <a:ext uri="{FF2B5EF4-FFF2-40B4-BE49-F238E27FC236}">
                <a16:creationId xmlns:a16="http://schemas.microsoft.com/office/drawing/2014/main" id="{D396F700-D042-520E-43F5-277AF24B758C}"/>
              </a:ext>
            </a:extLst>
          </p:cNvPr>
          <p:cNvGrpSpPr/>
          <p:nvPr/>
        </p:nvGrpSpPr>
        <p:grpSpPr>
          <a:xfrm>
            <a:off x="7603565" y="2306183"/>
            <a:ext cx="608163" cy="583863"/>
            <a:chOff x="10156206" y="2230317"/>
            <a:chExt cx="720080" cy="666994"/>
          </a:xfrm>
        </p:grpSpPr>
        <p:sp>
          <p:nvSpPr>
            <p:cNvPr id="52" name="Ellipse 51">
              <a:extLst>
                <a:ext uri="{FF2B5EF4-FFF2-40B4-BE49-F238E27FC236}">
                  <a16:creationId xmlns:a16="http://schemas.microsoft.com/office/drawing/2014/main" id="{42A1A839-8529-63D7-4C38-E7F63320A942}"/>
                </a:ext>
              </a:extLst>
            </p:cNvPr>
            <p:cNvSpPr/>
            <p:nvPr/>
          </p:nvSpPr>
          <p:spPr>
            <a:xfrm>
              <a:off x="10156206" y="2230317"/>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53" name="Image 52">
              <a:extLst>
                <a:ext uri="{FF2B5EF4-FFF2-40B4-BE49-F238E27FC236}">
                  <a16:creationId xmlns:a16="http://schemas.microsoft.com/office/drawing/2014/main" id="{924CA0D0-3827-5B72-A5AB-13AF340B537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195405" y="2486664"/>
              <a:ext cx="614535" cy="175582"/>
            </a:xfrm>
            <a:prstGeom prst="rect">
              <a:avLst/>
            </a:prstGeom>
            <a:ln w="22225">
              <a:noFill/>
            </a:ln>
          </p:spPr>
        </p:pic>
      </p:grpSp>
      <p:grpSp>
        <p:nvGrpSpPr>
          <p:cNvPr id="54" name="Groupe 53">
            <a:extLst>
              <a:ext uri="{FF2B5EF4-FFF2-40B4-BE49-F238E27FC236}">
                <a16:creationId xmlns:a16="http://schemas.microsoft.com/office/drawing/2014/main" id="{6FAB5852-0E2B-77DF-928B-8194FB27E91C}"/>
              </a:ext>
            </a:extLst>
          </p:cNvPr>
          <p:cNvGrpSpPr/>
          <p:nvPr/>
        </p:nvGrpSpPr>
        <p:grpSpPr>
          <a:xfrm>
            <a:off x="8941718" y="2306183"/>
            <a:ext cx="608163" cy="583863"/>
            <a:chOff x="9025207" y="2576367"/>
            <a:chExt cx="720080" cy="666994"/>
          </a:xfrm>
        </p:grpSpPr>
        <p:sp>
          <p:nvSpPr>
            <p:cNvPr id="55" name="Ellipse 54">
              <a:extLst>
                <a:ext uri="{FF2B5EF4-FFF2-40B4-BE49-F238E27FC236}">
                  <a16:creationId xmlns:a16="http://schemas.microsoft.com/office/drawing/2014/main" id="{82A2DE42-A4DC-19D5-5131-B7DCD6CA949F}"/>
                </a:ext>
              </a:extLst>
            </p:cNvPr>
            <p:cNvSpPr/>
            <p:nvPr/>
          </p:nvSpPr>
          <p:spPr>
            <a:xfrm>
              <a:off x="9025207" y="2576367"/>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56" name="Image 55">
              <a:extLst>
                <a:ext uri="{FF2B5EF4-FFF2-40B4-BE49-F238E27FC236}">
                  <a16:creationId xmlns:a16="http://schemas.microsoft.com/office/drawing/2014/main" id="{6ADAE7DE-0C19-7A70-9716-C654D95A3E4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094976" y="2736057"/>
              <a:ext cx="580540" cy="365736"/>
            </a:xfrm>
            <a:prstGeom prst="rect">
              <a:avLst/>
            </a:prstGeom>
            <a:ln w="22225">
              <a:noFill/>
            </a:ln>
          </p:spPr>
        </p:pic>
      </p:grpSp>
      <p:grpSp>
        <p:nvGrpSpPr>
          <p:cNvPr id="57" name="Groupe 56">
            <a:extLst>
              <a:ext uri="{FF2B5EF4-FFF2-40B4-BE49-F238E27FC236}">
                <a16:creationId xmlns:a16="http://schemas.microsoft.com/office/drawing/2014/main" id="{39BF576D-28E2-3F1B-0968-36B3CA2C857C}"/>
              </a:ext>
            </a:extLst>
          </p:cNvPr>
          <p:cNvGrpSpPr/>
          <p:nvPr/>
        </p:nvGrpSpPr>
        <p:grpSpPr>
          <a:xfrm>
            <a:off x="5200573" y="6246449"/>
            <a:ext cx="608163" cy="583863"/>
            <a:chOff x="4425609" y="4755410"/>
            <a:chExt cx="720080" cy="666994"/>
          </a:xfrm>
        </p:grpSpPr>
        <p:sp>
          <p:nvSpPr>
            <p:cNvPr id="58" name="Ellipse 57">
              <a:extLst>
                <a:ext uri="{FF2B5EF4-FFF2-40B4-BE49-F238E27FC236}">
                  <a16:creationId xmlns:a16="http://schemas.microsoft.com/office/drawing/2014/main" id="{3227570C-818F-AF4C-B5CA-8D28277142CD}"/>
                </a:ext>
              </a:extLst>
            </p:cNvPr>
            <p:cNvSpPr/>
            <p:nvPr/>
          </p:nvSpPr>
          <p:spPr>
            <a:xfrm>
              <a:off x="4425609" y="4755410"/>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59" name="Image 58">
              <a:extLst>
                <a:ext uri="{FF2B5EF4-FFF2-40B4-BE49-F238E27FC236}">
                  <a16:creationId xmlns:a16="http://schemas.microsoft.com/office/drawing/2014/main" id="{FECF206F-E672-A990-E6A4-4F11162AC0C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61717" y="4868589"/>
              <a:ext cx="450281" cy="450281"/>
            </a:xfrm>
            <a:prstGeom prst="rect">
              <a:avLst/>
            </a:prstGeom>
            <a:ln w="22225">
              <a:noFill/>
            </a:ln>
          </p:spPr>
        </p:pic>
      </p:grpSp>
      <p:grpSp>
        <p:nvGrpSpPr>
          <p:cNvPr id="60" name="Groupe 59">
            <a:extLst>
              <a:ext uri="{FF2B5EF4-FFF2-40B4-BE49-F238E27FC236}">
                <a16:creationId xmlns:a16="http://schemas.microsoft.com/office/drawing/2014/main" id="{C4B29079-5DA1-3A56-1BD7-C2E7BBE7E7FD}"/>
              </a:ext>
            </a:extLst>
          </p:cNvPr>
          <p:cNvGrpSpPr/>
          <p:nvPr/>
        </p:nvGrpSpPr>
        <p:grpSpPr>
          <a:xfrm>
            <a:off x="6293314" y="4525380"/>
            <a:ext cx="608163" cy="583863"/>
            <a:chOff x="-2268760" y="4776988"/>
            <a:chExt cx="720080" cy="666994"/>
          </a:xfrm>
        </p:grpSpPr>
        <p:sp>
          <p:nvSpPr>
            <p:cNvPr id="61" name="Ellipse 60">
              <a:extLst>
                <a:ext uri="{FF2B5EF4-FFF2-40B4-BE49-F238E27FC236}">
                  <a16:creationId xmlns:a16="http://schemas.microsoft.com/office/drawing/2014/main" id="{85312B60-DDC2-B085-A239-AAEEAD0CC91F}"/>
                </a:ext>
              </a:extLst>
            </p:cNvPr>
            <p:cNvSpPr/>
            <p:nvPr/>
          </p:nvSpPr>
          <p:spPr>
            <a:xfrm>
              <a:off x="-2268760" y="4776988"/>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62" name="Image 61">
              <a:extLst>
                <a:ext uri="{FF2B5EF4-FFF2-40B4-BE49-F238E27FC236}">
                  <a16:creationId xmlns:a16="http://schemas.microsoft.com/office/drawing/2014/main" id="{F65F38E9-23D7-E794-4C58-9D3F4B36CF2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63947" y="4946016"/>
              <a:ext cx="553301" cy="328938"/>
            </a:xfrm>
            <a:prstGeom prst="rect">
              <a:avLst/>
            </a:prstGeom>
            <a:ln w="22225">
              <a:noFill/>
            </a:ln>
          </p:spPr>
        </p:pic>
      </p:grpSp>
      <p:grpSp>
        <p:nvGrpSpPr>
          <p:cNvPr id="63" name="Groupe 62">
            <a:extLst>
              <a:ext uri="{FF2B5EF4-FFF2-40B4-BE49-F238E27FC236}">
                <a16:creationId xmlns:a16="http://schemas.microsoft.com/office/drawing/2014/main" id="{5B8779CC-8CB6-5B1E-945B-8AFEDC1417E2}"/>
              </a:ext>
            </a:extLst>
          </p:cNvPr>
          <p:cNvGrpSpPr/>
          <p:nvPr/>
        </p:nvGrpSpPr>
        <p:grpSpPr>
          <a:xfrm>
            <a:off x="1991180" y="2833007"/>
            <a:ext cx="608163" cy="583863"/>
            <a:chOff x="-2345177" y="1955939"/>
            <a:chExt cx="720080" cy="666994"/>
          </a:xfrm>
        </p:grpSpPr>
        <p:sp>
          <p:nvSpPr>
            <p:cNvPr id="128" name="Ellipse 127">
              <a:extLst>
                <a:ext uri="{FF2B5EF4-FFF2-40B4-BE49-F238E27FC236}">
                  <a16:creationId xmlns:a16="http://schemas.microsoft.com/office/drawing/2014/main" id="{E1CD039D-DCE2-544B-18E4-3BC6297975BF}"/>
                </a:ext>
              </a:extLst>
            </p:cNvPr>
            <p:cNvSpPr/>
            <p:nvPr/>
          </p:nvSpPr>
          <p:spPr>
            <a:xfrm>
              <a:off x="-2345177" y="1955939"/>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129" name="Image 128">
              <a:extLst>
                <a:ext uri="{FF2B5EF4-FFF2-40B4-BE49-F238E27FC236}">
                  <a16:creationId xmlns:a16="http://schemas.microsoft.com/office/drawing/2014/main" id="{153041C2-8325-779B-94D3-C12555BB59DF}"/>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b="9355"/>
            <a:stretch/>
          </p:blipFill>
          <p:spPr>
            <a:xfrm>
              <a:off x="-2275188" y="2213135"/>
              <a:ext cx="570876" cy="148076"/>
            </a:xfrm>
            <a:prstGeom prst="rect">
              <a:avLst/>
            </a:prstGeom>
            <a:ln w="22225">
              <a:noFill/>
            </a:ln>
          </p:spPr>
        </p:pic>
      </p:grpSp>
      <p:grpSp>
        <p:nvGrpSpPr>
          <p:cNvPr id="130" name="Groupe 129">
            <a:extLst>
              <a:ext uri="{FF2B5EF4-FFF2-40B4-BE49-F238E27FC236}">
                <a16:creationId xmlns:a16="http://schemas.microsoft.com/office/drawing/2014/main" id="{67B4D40F-4C9B-763C-5234-1C52EEE3E040}"/>
              </a:ext>
            </a:extLst>
          </p:cNvPr>
          <p:cNvGrpSpPr/>
          <p:nvPr/>
        </p:nvGrpSpPr>
        <p:grpSpPr>
          <a:xfrm>
            <a:off x="5670641" y="4529393"/>
            <a:ext cx="596895" cy="575836"/>
            <a:chOff x="202234" y="2938909"/>
            <a:chExt cx="720080" cy="666994"/>
          </a:xfrm>
        </p:grpSpPr>
        <p:sp>
          <p:nvSpPr>
            <p:cNvPr id="131" name="Ellipse 130">
              <a:extLst>
                <a:ext uri="{FF2B5EF4-FFF2-40B4-BE49-F238E27FC236}">
                  <a16:creationId xmlns:a16="http://schemas.microsoft.com/office/drawing/2014/main" id="{18DE3792-781B-D00F-8088-BC1A322065A5}"/>
                </a:ext>
              </a:extLst>
            </p:cNvPr>
            <p:cNvSpPr/>
            <p:nvPr/>
          </p:nvSpPr>
          <p:spPr>
            <a:xfrm>
              <a:off x="202234" y="2938909"/>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100">
                <a:solidFill>
                  <a:prstClr val="black"/>
                </a:solidFill>
              </a:endParaRPr>
            </a:p>
          </p:txBody>
        </p:sp>
        <p:pic>
          <p:nvPicPr>
            <p:cNvPr id="132" name="Picture 16" descr="Afficher l'image d'origine">
              <a:extLst>
                <a:ext uri="{FF2B5EF4-FFF2-40B4-BE49-F238E27FC236}">
                  <a16:creationId xmlns:a16="http://schemas.microsoft.com/office/drawing/2014/main" id="{A60B26D6-077F-2E5D-C8CF-DD27AFE71D33}"/>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a:xfrm>
              <a:off x="243810" y="3170312"/>
              <a:ext cx="636701" cy="172867"/>
            </a:xfrm>
            <a:prstGeom prst="rect">
              <a:avLst/>
            </a:prstGeom>
            <a:noFill/>
            <a:ln w="22225">
              <a:noFill/>
            </a:ln>
            <a:extLst>
              <a:ext uri="{909E8E84-426E-40DD-AFC4-6F175D3DCCD1}">
                <a14:hiddenFill xmlns:a14="http://schemas.microsoft.com/office/drawing/2010/main">
                  <a:solidFill>
                    <a:srgbClr val="FFFFFF"/>
                  </a:solidFill>
                </a14:hiddenFill>
              </a:ext>
            </a:extLst>
          </p:spPr>
        </p:pic>
      </p:grpSp>
      <p:grpSp>
        <p:nvGrpSpPr>
          <p:cNvPr id="133" name="Groupe 132">
            <a:extLst>
              <a:ext uri="{FF2B5EF4-FFF2-40B4-BE49-F238E27FC236}">
                <a16:creationId xmlns:a16="http://schemas.microsoft.com/office/drawing/2014/main" id="{76E8D72B-176D-C84A-2DA8-4832B9B25263}"/>
              </a:ext>
            </a:extLst>
          </p:cNvPr>
          <p:cNvGrpSpPr/>
          <p:nvPr/>
        </p:nvGrpSpPr>
        <p:grpSpPr>
          <a:xfrm>
            <a:off x="3024090" y="3411794"/>
            <a:ext cx="556221" cy="544589"/>
            <a:chOff x="-570656" y="4163522"/>
            <a:chExt cx="720080" cy="666994"/>
          </a:xfrm>
        </p:grpSpPr>
        <p:sp>
          <p:nvSpPr>
            <p:cNvPr id="134" name="Ellipse 133">
              <a:extLst>
                <a:ext uri="{FF2B5EF4-FFF2-40B4-BE49-F238E27FC236}">
                  <a16:creationId xmlns:a16="http://schemas.microsoft.com/office/drawing/2014/main" id="{909314C7-14B4-B8D4-6283-290728F9BF96}"/>
                </a:ext>
              </a:extLst>
            </p:cNvPr>
            <p:cNvSpPr/>
            <p:nvPr/>
          </p:nvSpPr>
          <p:spPr>
            <a:xfrm>
              <a:off x="-570656" y="4163522"/>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100">
                <a:solidFill>
                  <a:prstClr val="black"/>
                </a:solidFill>
              </a:endParaRPr>
            </a:p>
          </p:txBody>
        </p:sp>
        <p:pic>
          <p:nvPicPr>
            <p:cNvPr id="135" name="Picture 6" descr="http://www.pfce-online.com/images/business/118-1.jpg">
              <a:extLst>
                <a:ext uri="{FF2B5EF4-FFF2-40B4-BE49-F238E27FC236}">
                  <a16:creationId xmlns:a16="http://schemas.microsoft.com/office/drawing/2014/main" id="{A0A5853B-53F1-F983-BE19-72B22EA0DC1E}"/>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a:xfrm>
              <a:off x="-458081" y="4365104"/>
              <a:ext cx="565585" cy="295518"/>
            </a:xfrm>
            <a:prstGeom prst="rect">
              <a:avLst/>
            </a:prstGeom>
            <a:noFill/>
            <a:ln w="22225">
              <a:noFill/>
            </a:ln>
            <a:extLst>
              <a:ext uri="{909E8E84-426E-40DD-AFC4-6F175D3DCCD1}">
                <a14:hiddenFill xmlns:a14="http://schemas.microsoft.com/office/drawing/2010/main">
                  <a:solidFill>
                    <a:srgbClr val="FFFFFF"/>
                  </a:solidFill>
                </a14:hiddenFill>
              </a:ext>
            </a:extLst>
          </p:spPr>
        </p:pic>
      </p:grpSp>
      <p:grpSp>
        <p:nvGrpSpPr>
          <p:cNvPr id="136" name="Groupe 135">
            <a:extLst>
              <a:ext uri="{FF2B5EF4-FFF2-40B4-BE49-F238E27FC236}">
                <a16:creationId xmlns:a16="http://schemas.microsoft.com/office/drawing/2014/main" id="{0872ED2D-CB21-71CC-D0A0-E4D9FCFF2068}"/>
              </a:ext>
            </a:extLst>
          </p:cNvPr>
          <p:cNvGrpSpPr/>
          <p:nvPr/>
        </p:nvGrpSpPr>
        <p:grpSpPr>
          <a:xfrm>
            <a:off x="6004140" y="3969259"/>
            <a:ext cx="599902" cy="568731"/>
            <a:chOff x="-1027856" y="3706322"/>
            <a:chExt cx="720080" cy="666994"/>
          </a:xfrm>
        </p:grpSpPr>
        <p:sp>
          <p:nvSpPr>
            <p:cNvPr id="137" name="Ellipse 136">
              <a:extLst>
                <a:ext uri="{FF2B5EF4-FFF2-40B4-BE49-F238E27FC236}">
                  <a16:creationId xmlns:a16="http://schemas.microsoft.com/office/drawing/2014/main" id="{BFE245E2-9E0D-9F29-93F2-0E7B033C2E4C}"/>
                </a:ext>
              </a:extLst>
            </p:cNvPr>
            <p:cNvSpPr/>
            <p:nvPr/>
          </p:nvSpPr>
          <p:spPr>
            <a:xfrm>
              <a:off x="-1027856" y="3706322"/>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100">
                <a:solidFill>
                  <a:prstClr val="black"/>
                </a:solidFill>
              </a:endParaRPr>
            </a:p>
          </p:txBody>
        </p:sp>
        <p:pic>
          <p:nvPicPr>
            <p:cNvPr id="138" name="Picture 36" descr="http://expertjobs.org/wp-content/uploads/2013/02/synopsis-logo1.png">
              <a:extLst>
                <a:ext uri="{FF2B5EF4-FFF2-40B4-BE49-F238E27FC236}">
                  <a16:creationId xmlns:a16="http://schemas.microsoft.com/office/drawing/2014/main" id="{A7739E41-4DA1-E391-57BD-FEE503FA9F1F}"/>
                </a:ext>
              </a:extLst>
            </p:cNvPr>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972617" y="3861048"/>
              <a:ext cx="613703" cy="360040"/>
            </a:xfrm>
            <a:prstGeom prst="rect">
              <a:avLst/>
            </a:prstGeom>
            <a:noFill/>
            <a:ln w="22225">
              <a:noFill/>
            </a:ln>
            <a:extLst>
              <a:ext uri="{909E8E84-426E-40DD-AFC4-6F175D3DCCD1}">
                <a14:hiddenFill xmlns:a14="http://schemas.microsoft.com/office/drawing/2010/main">
                  <a:solidFill>
                    <a:srgbClr val="FFFFFF"/>
                  </a:solidFill>
                </a14:hiddenFill>
              </a:ext>
            </a:extLst>
          </p:spPr>
        </p:pic>
      </p:grpSp>
      <p:grpSp>
        <p:nvGrpSpPr>
          <p:cNvPr id="139" name="Groupe 138">
            <a:extLst>
              <a:ext uri="{FF2B5EF4-FFF2-40B4-BE49-F238E27FC236}">
                <a16:creationId xmlns:a16="http://schemas.microsoft.com/office/drawing/2014/main" id="{6D3F9FB6-6822-F4F6-8DA1-695D89C42E9B}"/>
              </a:ext>
            </a:extLst>
          </p:cNvPr>
          <p:cNvGrpSpPr/>
          <p:nvPr/>
        </p:nvGrpSpPr>
        <p:grpSpPr>
          <a:xfrm>
            <a:off x="5977734" y="5079815"/>
            <a:ext cx="608163" cy="583863"/>
            <a:chOff x="-1443333" y="4121946"/>
            <a:chExt cx="720080" cy="666994"/>
          </a:xfrm>
        </p:grpSpPr>
        <p:sp>
          <p:nvSpPr>
            <p:cNvPr id="140" name="Ellipse 139">
              <a:extLst>
                <a:ext uri="{FF2B5EF4-FFF2-40B4-BE49-F238E27FC236}">
                  <a16:creationId xmlns:a16="http://schemas.microsoft.com/office/drawing/2014/main" id="{03A3770B-4676-8E0D-2FF6-F05AF179C417}"/>
                </a:ext>
              </a:extLst>
            </p:cNvPr>
            <p:cNvSpPr/>
            <p:nvPr/>
          </p:nvSpPr>
          <p:spPr>
            <a:xfrm>
              <a:off x="-1443333" y="4121946"/>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141" name="Image 140">
              <a:extLst>
                <a:ext uri="{FF2B5EF4-FFF2-40B4-BE49-F238E27FC236}">
                  <a16:creationId xmlns:a16="http://schemas.microsoft.com/office/drawing/2014/main" id="{7A861E9E-3AB4-D376-DFD8-53B5D5EC9242}"/>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367298" y="4345169"/>
              <a:ext cx="568009" cy="229018"/>
            </a:xfrm>
            <a:prstGeom prst="rect">
              <a:avLst/>
            </a:prstGeom>
            <a:ln w="22225">
              <a:noFill/>
            </a:ln>
          </p:spPr>
        </p:pic>
      </p:grpSp>
      <p:grpSp>
        <p:nvGrpSpPr>
          <p:cNvPr id="142" name="Groupe 141">
            <a:extLst>
              <a:ext uri="{FF2B5EF4-FFF2-40B4-BE49-F238E27FC236}">
                <a16:creationId xmlns:a16="http://schemas.microsoft.com/office/drawing/2014/main" id="{924E3F31-6249-28BE-5775-C0A353538C25}"/>
              </a:ext>
            </a:extLst>
          </p:cNvPr>
          <p:cNvGrpSpPr/>
          <p:nvPr/>
        </p:nvGrpSpPr>
        <p:grpSpPr>
          <a:xfrm>
            <a:off x="4915870" y="5669834"/>
            <a:ext cx="608163" cy="583863"/>
            <a:chOff x="-2368930" y="3027939"/>
            <a:chExt cx="720080" cy="666994"/>
          </a:xfrm>
        </p:grpSpPr>
        <p:sp>
          <p:nvSpPr>
            <p:cNvPr id="143" name="Ellipse 142">
              <a:extLst>
                <a:ext uri="{FF2B5EF4-FFF2-40B4-BE49-F238E27FC236}">
                  <a16:creationId xmlns:a16="http://schemas.microsoft.com/office/drawing/2014/main" id="{18746E55-8D32-6463-7842-DB06C0DE4D3B}"/>
                </a:ext>
              </a:extLst>
            </p:cNvPr>
            <p:cNvSpPr/>
            <p:nvPr/>
          </p:nvSpPr>
          <p:spPr>
            <a:xfrm>
              <a:off x="-2368930" y="3027939"/>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144" name="Picture 17">
              <a:extLst>
                <a:ext uri="{FF2B5EF4-FFF2-40B4-BE49-F238E27FC236}">
                  <a16:creationId xmlns:a16="http://schemas.microsoft.com/office/drawing/2014/main" id="{9C5556CB-1815-65C1-EE19-6DF28B86DA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a:xfrm>
              <a:off x="-2341113" y="3314786"/>
              <a:ext cx="637436" cy="129808"/>
            </a:xfrm>
            <a:prstGeom prst="rect">
              <a:avLst/>
            </a:prstGeom>
            <a:noFill/>
            <a:ln w="22225">
              <a:noFill/>
            </a:ln>
            <a:extLst>
              <a:ext uri="{909E8E84-426E-40DD-AFC4-6F175D3DCCD1}">
                <a14:hiddenFill xmlns:a14="http://schemas.microsoft.com/office/drawing/2010/main">
                  <a:solidFill>
                    <a:srgbClr val="FFFFFF"/>
                  </a:solidFill>
                </a14:hiddenFill>
              </a:ext>
            </a:extLst>
          </p:spPr>
        </p:pic>
      </p:grpSp>
      <p:grpSp>
        <p:nvGrpSpPr>
          <p:cNvPr id="145" name="Groupe 144">
            <a:extLst>
              <a:ext uri="{FF2B5EF4-FFF2-40B4-BE49-F238E27FC236}">
                <a16:creationId xmlns:a16="http://schemas.microsoft.com/office/drawing/2014/main" id="{514C0F65-47E2-58FD-C416-F549FFCCAFDF}"/>
              </a:ext>
            </a:extLst>
          </p:cNvPr>
          <p:cNvGrpSpPr/>
          <p:nvPr/>
        </p:nvGrpSpPr>
        <p:grpSpPr>
          <a:xfrm>
            <a:off x="5534109" y="5649972"/>
            <a:ext cx="609471" cy="623587"/>
            <a:chOff x="-1935336" y="3588630"/>
            <a:chExt cx="720080" cy="666994"/>
          </a:xfrm>
        </p:grpSpPr>
        <p:sp>
          <p:nvSpPr>
            <p:cNvPr id="162" name="Ellipse 161">
              <a:extLst>
                <a:ext uri="{FF2B5EF4-FFF2-40B4-BE49-F238E27FC236}">
                  <a16:creationId xmlns:a16="http://schemas.microsoft.com/office/drawing/2014/main" id="{EA201490-F805-EDFD-D269-5232137FCC7E}"/>
                </a:ext>
              </a:extLst>
            </p:cNvPr>
            <p:cNvSpPr/>
            <p:nvPr/>
          </p:nvSpPr>
          <p:spPr>
            <a:xfrm>
              <a:off x="-1935336" y="3588630"/>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163" name="Picture 52">
              <a:extLst>
                <a:ext uri="{FF2B5EF4-FFF2-40B4-BE49-F238E27FC236}">
                  <a16:creationId xmlns:a16="http://schemas.microsoft.com/office/drawing/2014/main" id="{426B0F33-1F54-9FB0-B0F4-A3FEEFD37F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a:xfrm>
              <a:off x="-1797099" y="3761057"/>
              <a:ext cx="431086" cy="314652"/>
            </a:xfrm>
            <a:prstGeom prst="rect">
              <a:avLst/>
            </a:prstGeom>
            <a:noFill/>
            <a:ln w="22225">
              <a:noFill/>
            </a:ln>
            <a:extLst>
              <a:ext uri="{909E8E84-426E-40DD-AFC4-6F175D3DCCD1}">
                <a14:hiddenFill xmlns:a14="http://schemas.microsoft.com/office/drawing/2010/main">
                  <a:solidFill>
                    <a:srgbClr val="FFFFFF"/>
                  </a:solidFill>
                </a14:hiddenFill>
              </a:ext>
            </a:extLst>
          </p:spPr>
        </p:pic>
      </p:grpSp>
      <p:grpSp>
        <p:nvGrpSpPr>
          <p:cNvPr id="165" name="Groupe 164">
            <a:extLst>
              <a:ext uri="{FF2B5EF4-FFF2-40B4-BE49-F238E27FC236}">
                <a16:creationId xmlns:a16="http://schemas.microsoft.com/office/drawing/2014/main" id="{C6EBAF95-F7D7-B607-BF32-8D911839C0EB}"/>
              </a:ext>
            </a:extLst>
          </p:cNvPr>
          <p:cNvGrpSpPr/>
          <p:nvPr/>
        </p:nvGrpSpPr>
        <p:grpSpPr>
          <a:xfrm>
            <a:off x="4535335" y="6246449"/>
            <a:ext cx="617347" cy="583863"/>
            <a:chOff x="-1268806" y="5442436"/>
            <a:chExt cx="730954" cy="666994"/>
          </a:xfrm>
        </p:grpSpPr>
        <p:sp>
          <p:nvSpPr>
            <p:cNvPr id="166" name="Ellipse 165">
              <a:extLst>
                <a:ext uri="{FF2B5EF4-FFF2-40B4-BE49-F238E27FC236}">
                  <a16:creationId xmlns:a16="http://schemas.microsoft.com/office/drawing/2014/main" id="{E5DCC7B0-53E0-00B6-691B-9EAA17F77FE7}"/>
                </a:ext>
              </a:extLst>
            </p:cNvPr>
            <p:cNvSpPr/>
            <p:nvPr/>
          </p:nvSpPr>
          <p:spPr>
            <a:xfrm>
              <a:off x="-1257932" y="5442436"/>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171" name="Picture 28">
              <a:extLst>
                <a:ext uri="{FF2B5EF4-FFF2-40B4-BE49-F238E27FC236}">
                  <a16:creationId xmlns:a16="http://schemas.microsoft.com/office/drawing/2014/main" id="{BCA4259A-560B-5949-8EBE-4D45CCEED1E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a:xfrm>
              <a:off x="-1268806" y="5606252"/>
              <a:ext cx="728153" cy="329414"/>
            </a:xfrm>
            <a:prstGeom prst="rect">
              <a:avLst/>
            </a:prstGeom>
            <a:noFill/>
            <a:ln w="22225">
              <a:noFill/>
            </a:ln>
            <a:extLst>
              <a:ext uri="{909E8E84-426E-40DD-AFC4-6F175D3DCCD1}">
                <a14:hiddenFill xmlns:a14="http://schemas.microsoft.com/office/drawing/2010/main">
                  <a:solidFill>
                    <a:srgbClr val="FFFFFF"/>
                  </a:solidFill>
                </a14:hiddenFill>
              </a:ext>
            </a:extLst>
          </p:spPr>
        </p:pic>
      </p:grpSp>
      <p:grpSp>
        <p:nvGrpSpPr>
          <p:cNvPr id="174" name="Groupe 173">
            <a:extLst>
              <a:ext uri="{FF2B5EF4-FFF2-40B4-BE49-F238E27FC236}">
                <a16:creationId xmlns:a16="http://schemas.microsoft.com/office/drawing/2014/main" id="{D2D297EC-856A-AE4F-68BE-A64A278CA40A}"/>
              </a:ext>
            </a:extLst>
          </p:cNvPr>
          <p:cNvGrpSpPr/>
          <p:nvPr/>
        </p:nvGrpSpPr>
        <p:grpSpPr>
          <a:xfrm>
            <a:off x="1344992" y="2833007"/>
            <a:ext cx="608163" cy="583863"/>
            <a:chOff x="-1972347" y="4329233"/>
            <a:chExt cx="720080" cy="666994"/>
          </a:xfrm>
        </p:grpSpPr>
        <p:sp>
          <p:nvSpPr>
            <p:cNvPr id="176" name="Ellipse 175">
              <a:extLst>
                <a:ext uri="{FF2B5EF4-FFF2-40B4-BE49-F238E27FC236}">
                  <a16:creationId xmlns:a16="http://schemas.microsoft.com/office/drawing/2014/main" id="{524A2B70-48C7-F30D-F61C-D5382B450F3F}"/>
                </a:ext>
              </a:extLst>
            </p:cNvPr>
            <p:cNvSpPr/>
            <p:nvPr/>
          </p:nvSpPr>
          <p:spPr>
            <a:xfrm>
              <a:off x="-1972347" y="4329233"/>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179" name="Image 178">
              <a:extLst>
                <a:ext uri="{FF2B5EF4-FFF2-40B4-BE49-F238E27FC236}">
                  <a16:creationId xmlns:a16="http://schemas.microsoft.com/office/drawing/2014/main" id="{B70D2193-26CB-4C17-80CC-3A77C573C99D}"/>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879802" y="4496324"/>
              <a:ext cx="534990" cy="300828"/>
            </a:xfrm>
            <a:prstGeom prst="rect">
              <a:avLst/>
            </a:prstGeom>
            <a:ln w="22225">
              <a:noFill/>
            </a:ln>
          </p:spPr>
        </p:pic>
      </p:grpSp>
      <p:grpSp>
        <p:nvGrpSpPr>
          <p:cNvPr id="181" name="Groupe 180">
            <a:extLst>
              <a:ext uri="{FF2B5EF4-FFF2-40B4-BE49-F238E27FC236}">
                <a16:creationId xmlns:a16="http://schemas.microsoft.com/office/drawing/2014/main" id="{AEEC4AA1-7EB0-5DDD-3FD9-DCC6010E7FC5}"/>
              </a:ext>
            </a:extLst>
          </p:cNvPr>
          <p:cNvGrpSpPr/>
          <p:nvPr/>
        </p:nvGrpSpPr>
        <p:grpSpPr>
          <a:xfrm>
            <a:off x="8280388" y="2306183"/>
            <a:ext cx="608163" cy="583863"/>
            <a:chOff x="-1785045" y="2154929"/>
            <a:chExt cx="720080" cy="666994"/>
          </a:xfrm>
        </p:grpSpPr>
        <p:sp>
          <p:nvSpPr>
            <p:cNvPr id="182" name="Ellipse 181">
              <a:extLst>
                <a:ext uri="{FF2B5EF4-FFF2-40B4-BE49-F238E27FC236}">
                  <a16:creationId xmlns:a16="http://schemas.microsoft.com/office/drawing/2014/main" id="{23CCDCCA-1BDD-8A55-DEBD-672F78BC1F8F}"/>
                </a:ext>
              </a:extLst>
            </p:cNvPr>
            <p:cNvSpPr/>
            <p:nvPr/>
          </p:nvSpPr>
          <p:spPr>
            <a:xfrm>
              <a:off x="-1785045" y="2154929"/>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183" name="Image 182">
              <a:extLst>
                <a:ext uri="{FF2B5EF4-FFF2-40B4-BE49-F238E27FC236}">
                  <a16:creationId xmlns:a16="http://schemas.microsoft.com/office/drawing/2014/main" id="{18045A9A-D155-269F-1FC3-74551E902A32}"/>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704074" y="2429508"/>
              <a:ext cx="558138" cy="136996"/>
            </a:xfrm>
            <a:prstGeom prst="rect">
              <a:avLst/>
            </a:prstGeom>
            <a:ln w="22225">
              <a:noFill/>
            </a:ln>
          </p:spPr>
        </p:pic>
      </p:grpSp>
      <p:grpSp>
        <p:nvGrpSpPr>
          <p:cNvPr id="184" name="Groupe 183">
            <a:extLst>
              <a:ext uri="{FF2B5EF4-FFF2-40B4-BE49-F238E27FC236}">
                <a16:creationId xmlns:a16="http://schemas.microsoft.com/office/drawing/2014/main" id="{2C734303-1D02-5180-E70C-9FD06F40435B}"/>
              </a:ext>
            </a:extLst>
          </p:cNvPr>
          <p:cNvGrpSpPr/>
          <p:nvPr/>
        </p:nvGrpSpPr>
        <p:grpSpPr>
          <a:xfrm>
            <a:off x="4325167" y="3392157"/>
            <a:ext cx="608163" cy="583863"/>
            <a:chOff x="2639082" y="2202278"/>
            <a:chExt cx="720080" cy="666994"/>
          </a:xfrm>
        </p:grpSpPr>
        <p:sp>
          <p:nvSpPr>
            <p:cNvPr id="186" name="Ellipse 185">
              <a:extLst>
                <a:ext uri="{FF2B5EF4-FFF2-40B4-BE49-F238E27FC236}">
                  <a16:creationId xmlns:a16="http://schemas.microsoft.com/office/drawing/2014/main" id="{89801D5C-F1F3-E946-44F0-B7DD92DB6F25}"/>
                </a:ext>
              </a:extLst>
            </p:cNvPr>
            <p:cNvSpPr/>
            <p:nvPr/>
          </p:nvSpPr>
          <p:spPr>
            <a:xfrm>
              <a:off x="2639082" y="2202278"/>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192" name="Image 191">
              <a:extLst>
                <a:ext uri="{FF2B5EF4-FFF2-40B4-BE49-F238E27FC236}">
                  <a16:creationId xmlns:a16="http://schemas.microsoft.com/office/drawing/2014/main" id="{495FAB2A-F070-C29E-4ABF-7EA7C8F982BA}"/>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785902" y="2312499"/>
              <a:ext cx="422432" cy="428115"/>
            </a:xfrm>
            <a:prstGeom prst="rect">
              <a:avLst/>
            </a:prstGeom>
            <a:ln w="22225">
              <a:noFill/>
            </a:ln>
          </p:spPr>
        </p:pic>
      </p:grpSp>
      <p:grpSp>
        <p:nvGrpSpPr>
          <p:cNvPr id="193" name="Groupe 192">
            <a:extLst>
              <a:ext uri="{FF2B5EF4-FFF2-40B4-BE49-F238E27FC236}">
                <a16:creationId xmlns:a16="http://schemas.microsoft.com/office/drawing/2014/main" id="{918F8B97-47E1-881A-D2B9-0B0E41A98619}"/>
              </a:ext>
            </a:extLst>
          </p:cNvPr>
          <p:cNvGrpSpPr/>
          <p:nvPr/>
        </p:nvGrpSpPr>
        <p:grpSpPr>
          <a:xfrm>
            <a:off x="4714728" y="3961693"/>
            <a:ext cx="608163" cy="583863"/>
            <a:chOff x="1411053" y="4882510"/>
            <a:chExt cx="720080" cy="666994"/>
          </a:xfrm>
        </p:grpSpPr>
        <p:sp>
          <p:nvSpPr>
            <p:cNvPr id="195" name="Ellipse 194">
              <a:extLst>
                <a:ext uri="{FF2B5EF4-FFF2-40B4-BE49-F238E27FC236}">
                  <a16:creationId xmlns:a16="http://schemas.microsoft.com/office/drawing/2014/main" id="{92CF0273-1313-429D-BF69-1C341D5FC36C}"/>
                </a:ext>
              </a:extLst>
            </p:cNvPr>
            <p:cNvSpPr/>
            <p:nvPr/>
          </p:nvSpPr>
          <p:spPr>
            <a:xfrm>
              <a:off x="1411053" y="4882510"/>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199" name="Image 198">
              <a:extLst>
                <a:ext uri="{FF2B5EF4-FFF2-40B4-BE49-F238E27FC236}">
                  <a16:creationId xmlns:a16="http://schemas.microsoft.com/office/drawing/2014/main" id="{38FF6FB5-A455-0322-ECBC-D1D046886631}"/>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604535" y="4954865"/>
              <a:ext cx="359695" cy="512108"/>
            </a:xfrm>
            <a:prstGeom prst="rect">
              <a:avLst/>
            </a:prstGeom>
            <a:ln w="22225">
              <a:noFill/>
            </a:ln>
          </p:spPr>
        </p:pic>
      </p:grpSp>
      <p:sp>
        <p:nvSpPr>
          <p:cNvPr id="200" name="Ellipse 199">
            <a:extLst>
              <a:ext uri="{FF2B5EF4-FFF2-40B4-BE49-F238E27FC236}">
                <a16:creationId xmlns:a16="http://schemas.microsoft.com/office/drawing/2014/main" id="{650DA43B-814A-0525-D9CD-84300C0C561A}"/>
              </a:ext>
            </a:extLst>
          </p:cNvPr>
          <p:cNvSpPr/>
          <p:nvPr/>
        </p:nvSpPr>
        <p:spPr>
          <a:xfrm>
            <a:off x="3058966" y="4525380"/>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grpSp>
        <p:nvGrpSpPr>
          <p:cNvPr id="201" name="Groupe 200">
            <a:extLst>
              <a:ext uri="{FF2B5EF4-FFF2-40B4-BE49-F238E27FC236}">
                <a16:creationId xmlns:a16="http://schemas.microsoft.com/office/drawing/2014/main" id="{D73B1ED9-D3C3-45C7-635E-B402A4CD8E9C}"/>
              </a:ext>
            </a:extLst>
          </p:cNvPr>
          <p:cNvGrpSpPr/>
          <p:nvPr/>
        </p:nvGrpSpPr>
        <p:grpSpPr>
          <a:xfrm>
            <a:off x="2357486" y="3392157"/>
            <a:ext cx="608163" cy="583863"/>
            <a:chOff x="1351160" y="2690975"/>
            <a:chExt cx="720080" cy="666994"/>
          </a:xfrm>
        </p:grpSpPr>
        <p:sp>
          <p:nvSpPr>
            <p:cNvPr id="203" name="Ellipse 202">
              <a:extLst>
                <a:ext uri="{FF2B5EF4-FFF2-40B4-BE49-F238E27FC236}">
                  <a16:creationId xmlns:a16="http://schemas.microsoft.com/office/drawing/2014/main" id="{A5AEAFC8-6BA4-3FBD-0C4D-51E52616329E}"/>
                </a:ext>
              </a:extLst>
            </p:cNvPr>
            <p:cNvSpPr/>
            <p:nvPr/>
          </p:nvSpPr>
          <p:spPr>
            <a:xfrm>
              <a:off x="1351160" y="2690975"/>
              <a:ext cx="720080" cy="666994"/>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4" name="Image 203">
              <a:extLst>
                <a:ext uri="{FF2B5EF4-FFF2-40B4-BE49-F238E27FC236}">
                  <a16:creationId xmlns:a16="http://schemas.microsoft.com/office/drawing/2014/main" id="{8A555000-BA91-B49E-7B0B-67209D12CB1D}"/>
                </a:ext>
              </a:extLst>
            </p:cNvPr>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l="27959" t="14001" r="27960" b="8857"/>
            <a:stretch/>
          </p:blipFill>
          <p:spPr>
            <a:xfrm>
              <a:off x="1440397" y="2847626"/>
              <a:ext cx="524410" cy="393307"/>
            </a:xfrm>
            <a:prstGeom prst="rect">
              <a:avLst/>
            </a:prstGeom>
            <a:ln w="22225">
              <a:noFill/>
            </a:ln>
          </p:spPr>
        </p:pic>
      </p:grpSp>
      <p:grpSp>
        <p:nvGrpSpPr>
          <p:cNvPr id="205" name="Groupe 204">
            <a:extLst>
              <a:ext uri="{FF2B5EF4-FFF2-40B4-BE49-F238E27FC236}">
                <a16:creationId xmlns:a16="http://schemas.microsoft.com/office/drawing/2014/main" id="{366784BA-00C3-C341-5A82-8CC83068B268}"/>
              </a:ext>
            </a:extLst>
          </p:cNvPr>
          <p:cNvGrpSpPr/>
          <p:nvPr/>
        </p:nvGrpSpPr>
        <p:grpSpPr>
          <a:xfrm>
            <a:off x="7310748" y="3961693"/>
            <a:ext cx="608163" cy="583863"/>
            <a:chOff x="5892693" y="3027666"/>
            <a:chExt cx="456122" cy="437897"/>
          </a:xfrm>
        </p:grpSpPr>
        <p:sp>
          <p:nvSpPr>
            <p:cNvPr id="206" name="Ellipse 205">
              <a:extLst>
                <a:ext uri="{FF2B5EF4-FFF2-40B4-BE49-F238E27FC236}">
                  <a16:creationId xmlns:a16="http://schemas.microsoft.com/office/drawing/2014/main" id="{EAA1F534-0F9B-26E9-EC33-12EA8D9AC22D}"/>
                </a:ext>
              </a:extLst>
            </p:cNvPr>
            <p:cNvSpPr/>
            <p:nvPr/>
          </p:nvSpPr>
          <p:spPr>
            <a:xfrm>
              <a:off x="5892693" y="3027666"/>
              <a:ext cx="456122" cy="43789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7" name="Image 206">
              <a:extLst>
                <a:ext uri="{FF2B5EF4-FFF2-40B4-BE49-F238E27FC236}">
                  <a16:creationId xmlns:a16="http://schemas.microsoft.com/office/drawing/2014/main" id="{DFEB6492-6C53-744C-4471-A447B49BD9DF}"/>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940022" y="3175439"/>
              <a:ext cx="373707" cy="150253"/>
            </a:xfrm>
            <a:prstGeom prst="rect">
              <a:avLst/>
            </a:prstGeom>
            <a:ln w="22225">
              <a:noFill/>
            </a:ln>
          </p:spPr>
        </p:pic>
      </p:grpSp>
      <p:grpSp>
        <p:nvGrpSpPr>
          <p:cNvPr id="208" name="Groupe 207">
            <a:extLst>
              <a:ext uri="{FF2B5EF4-FFF2-40B4-BE49-F238E27FC236}">
                <a16:creationId xmlns:a16="http://schemas.microsoft.com/office/drawing/2014/main" id="{2C401D24-8986-6EE9-8EBD-75CE7ADEFFFD}"/>
              </a:ext>
            </a:extLst>
          </p:cNvPr>
          <p:cNvGrpSpPr/>
          <p:nvPr/>
        </p:nvGrpSpPr>
        <p:grpSpPr>
          <a:xfrm>
            <a:off x="3354363" y="5079815"/>
            <a:ext cx="608163" cy="583863"/>
            <a:chOff x="4661578" y="3590018"/>
            <a:chExt cx="456122" cy="437897"/>
          </a:xfrm>
        </p:grpSpPr>
        <p:sp>
          <p:nvSpPr>
            <p:cNvPr id="209" name="Ellipse 208">
              <a:extLst>
                <a:ext uri="{FF2B5EF4-FFF2-40B4-BE49-F238E27FC236}">
                  <a16:creationId xmlns:a16="http://schemas.microsoft.com/office/drawing/2014/main" id="{8B540A9C-FDA2-8F66-D1D4-57B0DEFC3840}"/>
                </a:ext>
              </a:extLst>
            </p:cNvPr>
            <p:cNvSpPr/>
            <p:nvPr/>
          </p:nvSpPr>
          <p:spPr>
            <a:xfrm>
              <a:off x="4661578" y="3590018"/>
              <a:ext cx="456122" cy="43789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10" name="Image 209">
              <a:extLst>
                <a:ext uri="{FF2B5EF4-FFF2-40B4-BE49-F238E27FC236}">
                  <a16:creationId xmlns:a16="http://schemas.microsoft.com/office/drawing/2014/main" id="{AB2E7D32-5D5C-2FF6-D133-C9F3367FBBFA}"/>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710622" y="3687846"/>
              <a:ext cx="363731" cy="223088"/>
            </a:xfrm>
            <a:prstGeom prst="rect">
              <a:avLst/>
            </a:prstGeom>
            <a:ln w="22225">
              <a:noFill/>
            </a:ln>
          </p:spPr>
        </p:pic>
      </p:grpSp>
      <p:sp>
        <p:nvSpPr>
          <p:cNvPr id="211" name="Ellipse 210">
            <a:extLst>
              <a:ext uri="{FF2B5EF4-FFF2-40B4-BE49-F238E27FC236}">
                <a16:creationId xmlns:a16="http://schemas.microsoft.com/office/drawing/2014/main" id="{0D72F4D1-9F14-267C-97EE-26D51E6AFA23}"/>
              </a:ext>
            </a:extLst>
          </p:cNvPr>
          <p:cNvSpPr/>
          <p:nvPr/>
        </p:nvSpPr>
        <p:spPr>
          <a:xfrm>
            <a:off x="2684284" y="3961693"/>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grpSp>
        <p:nvGrpSpPr>
          <p:cNvPr id="215" name="Groupe 214">
            <a:extLst>
              <a:ext uri="{FF2B5EF4-FFF2-40B4-BE49-F238E27FC236}">
                <a16:creationId xmlns:a16="http://schemas.microsoft.com/office/drawing/2014/main" id="{1C1FC9AC-4F61-E865-DA8B-936CC8B7EE80}"/>
              </a:ext>
            </a:extLst>
          </p:cNvPr>
          <p:cNvGrpSpPr/>
          <p:nvPr/>
        </p:nvGrpSpPr>
        <p:grpSpPr>
          <a:xfrm>
            <a:off x="3340278" y="2833007"/>
            <a:ext cx="608163" cy="583863"/>
            <a:chOff x="4954812" y="2006605"/>
            <a:chExt cx="456122" cy="437897"/>
          </a:xfrm>
        </p:grpSpPr>
        <p:sp>
          <p:nvSpPr>
            <p:cNvPr id="216" name="Ellipse 215">
              <a:extLst>
                <a:ext uri="{FF2B5EF4-FFF2-40B4-BE49-F238E27FC236}">
                  <a16:creationId xmlns:a16="http://schemas.microsoft.com/office/drawing/2014/main" id="{6CD592A6-C52F-3760-7D15-D48DADF31F58}"/>
                </a:ext>
              </a:extLst>
            </p:cNvPr>
            <p:cNvSpPr/>
            <p:nvPr/>
          </p:nvSpPr>
          <p:spPr>
            <a:xfrm>
              <a:off x="4954812" y="2006605"/>
              <a:ext cx="456122" cy="43789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17" name="Image 216">
              <a:extLst>
                <a:ext uri="{FF2B5EF4-FFF2-40B4-BE49-F238E27FC236}">
                  <a16:creationId xmlns:a16="http://schemas.microsoft.com/office/drawing/2014/main" id="{63B64206-A27E-5080-7CEC-96029387CFDA}"/>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4964786" y="2148905"/>
              <a:ext cx="429793" cy="131869"/>
            </a:xfrm>
            <a:prstGeom prst="rect">
              <a:avLst/>
            </a:prstGeom>
            <a:ln w="22225">
              <a:noFill/>
            </a:ln>
          </p:spPr>
        </p:pic>
      </p:grpSp>
      <p:grpSp>
        <p:nvGrpSpPr>
          <p:cNvPr id="218" name="Groupe 217">
            <a:extLst>
              <a:ext uri="{FF2B5EF4-FFF2-40B4-BE49-F238E27FC236}">
                <a16:creationId xmlns:a16="http://schemas.microsoft.com/office/drawing/2014/main" id="{5B2F2D38-2C8B-778E-15FB-C18F72EE1C52}"/>
              </a:ext>
            </a:extLst>
          </p:cNvPr>
          <p:cNvGrpSpPr/>
          <p:nvPr/>
        </p:nvGrpSpPr>
        <p:grpSpPr>
          <a:xfrm>
            <a:off x="6339202" y="3418035"/>
            <a:ext cx="608163" cy="583863"/>
            <a:chOff x="5118104" y="2445332"/>
            <a:chExt cx="456122" cy="437897"/>
          </a:xfrm>
        </p:grpSpPr>
        <p:sp>
          <p:nvSpPr>
            <p:cNvPr id="219" name="Ellipse 218">
              <a:extLst>
                <a:ext uri="{FF2B5EF4-FFF2-40B4-BE49-F238E27FC236}">
                  <a16:creationId xmlns:a16="http://schemas.microsoft.com/office/drawing/2014/main" id="{B84C4255-7048-C2A0-2107-349D94A0A616}"/>
                </a:ext>
              </a:extLst>
            </p:cNvPr>
            <p:cNvSpPr/>
            <p:nvPr/>
          </p:nvSpPr>
          <p:spPr>
            <a:xfrm>
              <a:off x="5118104" y="2445332"/>
              <a:ext cx="456122" cy="43789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20" name="Image 219">
              <a:extLst>
                <a:ext uri="{FF2B5EF4-FFF2-40B4-BE49-F238E27FC236}">
                  <a16:creationId xmlns:a16="http://schemas.microsoft.com/office/drawing/2014/main" id="{CD2506A0-30E6-2371-6CAA-C4E4B1E166CA}"/>
                </a:ext>
              </a:extLst>
            </p:cNvPr>
            <p:cNvPicPr>
              <a:picLocks noChangeAspect="1"/>
            </p:cNvPicPr>
            <p:nvPr/>
          </p:nvPicPr>
          <p:blipFill>
            <a:blip r:embed="rId28"/>
            <a:stretch>
              <a:fillRect/>
            </a:stretch>
          </p:blipFill>
          <p:spPr>
            <a:xfrm>
              <a:off x="5194715" y="2519065"/>
              <a:ext cx="298783" cy="298783"/>
            </a:xfrm>
            <a:prstGeom prst="rect">
              <a:avLst/>
            </a:prstGeom>
            <a:ln w="22225">
              <a:noFill/>
            </a:ln>
          </p:spPr>
        </p:pic>
      </p:grpSp>
      <p:grpSp>
        <p:nvGrpSpPr>
          <p:cNvPr id="221" name="Groupe 220">
            <a:extLst>
              <a:ext uri="{FF2B5EF4-FFF2-40B4-BE49-F238E27FC236}">
                <a16:creationId xmlns:a16="http://schemas.microsoft.com/office/drawing/2014/main" id="{2F6FFC66-C664-24D7-4118-08ECEF61AB02}"/>
              </a:ext>
            </a:extLst>
          </p:cNvPr>
          <p:cNvGrpSpPr/>
          <p:nvPr/>
        </p:nvGrpSpPr>
        <p:grpSpPr>
          <a:xfrm>
            <a:off x="6690749" y="2866853"/>
            <a:ext cx="608163" cy="583863"/>
            <a:chOff x="5459202" y="2146525"/>
            <a:chExt cx="456122" cy="437897"/>
          </a:xfrm>
        </p:grpSpPr>
        <p:sp>
          <p:nvSpPr>
            <p:cNvPr id="222" name="Ellipse 221">
              <a:extLst>
                <a:ext uri="{FF2B5EF4-FFF2-40B4-BE49-F238E27FC236}">
                  <a16:creationId xmlns:a16="http://schemas.microsoft.com/office/drawing/2014/main" id="{9D30A3B6-3452-37BE-9D2C-CEB7FAD689D5}"/>
                </a:ext>
              </a:extLst>
            </p:cNvPr>
            <p:cNvSpPr/>
            <p:nvPr/>
          </p:nvSpPr>
          <p:spPr>
            <a:xfrm>
              <a:off x="5459202" y="2146525"/>
              <a:ext cx="456122" cy="43789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23" name="Image 222">
              <a:extLst>
                <a:ext uri="{FF2B5EF4-FFF2-40B4-BE49-F238E27FC236}">
                  <a16:creationId xmlns:a16="http://schemas.microsoft.com/office/drawing/2014/main" id="{1F79C0C0-9294-58FE-DA0E-BE2061CBCA44}"/>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491717" y="2274724"/>
              <a:ext cx="388675" cy="151021"/>
            </a:xfrm>
            <a:prstGeom prst="rect">
              <a:avLst/>
            </a:prstGeom>
            <a:ln w="22225">
              <a:noFill/>
            </a:ln>
          </p:spPr>
        </p:pic>
      </p:grpSp>
      <p:grpSp>
        <p:nvGrpSpPr>
          <p:cNvPr id="239" name="Groupe 238">
            <a:extLst>
              <a:ext uri="{FF2B5EF4-FFF2-40B4-BE49-F238E27FC236}">
                <a16:creationId xmlns:a16="http://schemas.microsoft.com/office/drawing/2014/main" id="{41CE08BF-1E46-6697-F44C-29ED11013F3A}"/>
              </a:ext>
            </a:extLst>
          </p:cNvPr>
          <p:cNvGrpSpPr/>
          <p:nvPr/>
        </p:nvGrpSpPr>
        <p:grpSpPr>
          <a:xfrm>
            <a:off x="2662497" y="2833007"/>
            <a:ext cx="608163" cy="583863"/>
            <a:chOff x="2332240" y="1911675"/>
            <a:chExt cx="456122" cy="437897"/>
          </a:xfrm>
        </p:grpSpPr>
        <p:sp>
          <p:nvSpPr>
            <p:cNvPr id="254" name="Ellipse 253">
              <a:extLst>
                <a:ext uri="{FF2B5EF4-FFF2-40B4-BE49-F238E27FC236}">
                  <a16:creationId xmlns:a16="http://schemas.microsoft.com/office/drawing/2014/main" id="{B93330EC-9FEE-B6AB-E8B3-62E75FA3AFE5}"/>
                </a:ext>
              </a:extLst>
            </p:cNvPr>
            <p:cNvSpPr/>
            <p:nvPr/>
          </p:nvSpPr>
          <p:spPr>
            <a:xfrm>
              <a:off x="2332240" y="1911675"/>
              <a:ext cx="456122" cy="43789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57" name="Image 256">
              <a:extLst>
                <a:ext uri="{FF2B5EF4-FFF2-40B4-BE49-F238E27FC236}">
                  <a16:creationId xmlns:a16="http://schemas.microsoft.com/office/drawing/2014/main" id="{DB05DE8C-CFE9-E6DA-7463-1867C9C1DD42}"/>
                </a:ext>
              </a:extLst>
            </p:cNvPr>
            <p:cNvPicPr>
              <a:picLocks noChangeAspect="1"/>
            </p:cNvPicPr>
            <p:nvPr/>
          </p:nvPicPr>
          <p:blipFill>
            <a:blip r:embed="rId30">
              <a:clrChange>
                <a:clrFrom>
                  <a:srgbClr val="FFFFFF"/>
                </a:clrFrom>
                <a:clrTo>
                  <a:srgbClr val="FFFFFF">
                    <a:alpha val="0"/>
                  </a:srgbClr>
                </a:clrTo>
              </a:clrChange>
            </a:blip>
            <a:stretch>
              <a:fillRect/>
            </a:stretch>
          </p:blipFill>
          <p:spPr>
            <a:xfrm>
              <a:off x="2349145" y="2057730"/>
              <a:ext cx="403996" cy="115034"/>
            </a:xfrm>
            <a:prstGeom prst="rect">
              <a:avLst/>
            </a:prstGeom>
            <a:ln w="22225">
              <a:noFill/>
            </a:ln>
          </p:spPr>
        </p:pic>
      </p:grpSp>
      <p:grpSp>
        <p:nvGrpSpPr>
          <p:cNvPr id="259" name="Groupe 258">
            <a:extLst>
              <a:ext uri="{FF2B5EF4-FFF2-40B4-BE49-F238E27FC236}">
                <a16:creationId xmlns:a16="http://schemas.microsoft.com/office/drawing/2014/main" id="{32B665FD-818B-E814-84B2-C55B0E9CB71A}"/>
              </a:ext>
            </a:extLst>
          </p:cNvPr>
          <p:cNvGrpSpPr/>
          <p:nvPr/>
        </p:nvGrpSpPr>
        <p:grpSpPr>
          <a:xfrm>
            <a:off x="4043092" y="5079815"/>
            <a:ext cx="608163" cy="583863"/>
            <a:chOff x="2783442" y="3419575"/>
            <a:chExt cx="456122" cy="437897"/>
          </a:xfrm>
        </p:grpSpPr>
        <p:sp>
          <p:nvSpPr>
            <p:cNvPr id="260" name="Ellipse 259">
              <a:extLst>
                <a:ext uri="{FF2B5EF4-FFF2-40B4-BE49-F238E27FC236}">
                  <a16:creationId xmlns:a16="http://schemas.microsoft.com/office/drawing/2014/main" id="{94FE81FC-7A74-3EDB-2D6C-7B8B60044CAA}"/>
                </a:ext>
              </a:extLst>
            </p:cNvPr>
            <p:cNvSpPr/>
            <p:nvPr/>
          </p:nvSpPr>
          <p:spPr>
            <a:xfrm>
              <a:off x="2783442" y="3419575"/>
              <a:ext cx="456122" cy="43789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62" name="Image 261">
              <a:extLst>
                <a:ext uri="{FF2B5EF4-FFF2-40B4-BE49-F238E27FC236}">
                  <a16:creationId xmlns:a16="http://schemas.microsoft.com/office/drawing/2014/main" id="{17C8DAAD-878E-F6E1-52BD-F8CF95508CDF}"/>
                </a:ext>
              </a:extLst>
            </p:cNvPr>
            <p:cNvPicPr>
              <a:picLocks noChangeAspect="1"/>
            </p:cNvPicPr>
            <p:nvPr/>
          </p:nvPicPr>
          <p:blipFill>
            <a:blip r:embed="rId31"/>
            <a:stretch>
              <a:fillRect/>
            </a:stretch>
          </p:blipFill>
          <p:spPr>
            <a:xfrm>
              <a:off x="2819197" y="3539370"/>
              <a:ext cx="384611" cy="180580"/>
            </a:xfrm>
            <a:prstGeom prst="rect">
              <a:avLst/>
            </a:prstGeom>
            <a:ln w="22225">
              <a:noFill/>
            </a:ln>
          </p:spPr>
        </p:pic>
      </p:grpSp>
      <p:grpSp>
        <p:nvGrpSpPr>
          <p:cNvPr id="263" name="Groupe 262">
            <a:extLst>
              <a:ext uri="{FF2B5EF4-FFF2-40B4-BE49-F238E27FC236}">
                <a16:creationId xmlns:a16="http://schemas.microsoft.com/office/drawing/2014/main" id="{62A46123-285D-9D16-F373-3EC9787D7BF2}"/>
              </a:ext>
            </a:extLst>
          </p:cNvPr>
          <p:cNvGrpSpPr/>
          <p:nvPr/>
        </p:nvGrpSpPr>
        <p:grpSpPr>
          <a:xfrm>
            <a:off x="4678518" y="5079815"/>
            <a:ext cx="608163" cy="583863"/>
            <a:chOff x="3461173" y="3016723"/>
            <a:chExt cx="456122" cy="437897"/>
          </a:xfrm>
        </p:grpSpPr>
        <p:sp>
          <p:nvSpPr>
            <p:cNvPr id="265" name="Ellipse 264">
              <a:extLst>
                <a:ext uri="{FF2B5EF4-FFF2-40B4-BE49-F238E27FC236}">
                  <a16:creationId xmlns:a16="http://schemas.microsoft.com/office/drawing/2014/main" id="{1983655B-8897-A4C7-FB6D-E757FB98359B}"/>
                </a:ext>
              </a:extLst>
            </p:cNvPr>
            <p:cNvSpPr/>
            <p:nvPr/>
          </p:nvSpPr>
          <p:spPr>
            <a:xfrm>
              <a:off x="3461173" y="3016723"/>
              <a:ext cx="456122" cy="43789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67" name="Image 266">
              <a:extLst>
                <a:ext uri="{FF2B5EF4-FFF2-40B4-BE49-F238E27FC236}">
                  <a16:creationId xmlns:a16="http://schemas.microsoft.com/office/drawing/2014/main" id="{9846E317-5F99-9F1B-86D4-C898D4D4E894}"/>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528229" y="3142441"/>
              <a:ext cx="321304" cy="173504"/>
            </a:xfrm>
            <a:prstGeom prst="rect">
              <a:avLst/>
            </a:prstGeom>
            <a:ln w="22225">
              <a:noFill/>
            </a:ln>
          </p:spPr>
        </p:pic>
      </p:grpSp>
      <p:sp>
        <p:nvSpPr>
          <p:cNvPr id="271" name="Ellipse 270">
            <a:extLst>
              <a:ext uri="{FF2B5EF4-FFF2-40B4-BE49-F238E27FC236}">
                <a16:creationId xmlns:a16="http://schemas.microsoft.com/office/drawing/2014/main" id="{FC59408F-B3F2-CB9A-DAE5-0C144F1B0041}"/>
              </a:ext>
            </a:extLst>
          </p:cNvPr>
          <p:cNvSpPr/>
          <p:nvPr/>
        </p:nvSpPr>
        <p:spPr>
          <a:xfrm>
            <a:off x="4997958" y="4525380"/>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grpSp>
        <p:nvGrpSpPr>
          <p:cNvPr id="272" name="Groupe 271">
            <a:extLst>
              <a:ext uri="{FF2B5EF4-FFF2-40B4-BE49-F238E27FC236}">
                <a16:creationId xmlns:a16="http://schemas.microsoft.com/office/drawing/2014/main" id="{19711435-3777-800D-1821-B751BC57398F}"/>
              </a:ext>
            </a:extLst>
          </p:cNvPr>
          <p:cNvGrpSpPr/>
          <p:nvPr/>
        </p:nvGrpSpPr>
        <p:grpSpPr>
          <a:xfrm>
            <a:off x="5889826" y="6238337"/>
            <a:ext cx="632232" cy="600087"/>
            <a:chOff x="4304612" y="5647123"/>
            <a:chExt cx="632232" cy="600087"/>
          </a:xfrm>
        </p:grpSpPr>
        <p:sp>
          <p:nvSpPr>
            <p:cNvPr id="273" name="Ellipse 272">
              <a:extLst>
                <a:ext uri="{FF2B5EF4-FFF2-40B4-BE49-F238E27FC236}">
                  <a16:creationId xmlns:a16="http://schemas.microsoft.com/office/drawing/2014/main" id="{E9352A09-FAC0-1FDC-464E-FE4ACF49B8C1}"/>
                </a:ext>
              </a:extLst>
            </p:cNvPr>
            <p:cNvSpPr/>
            <p:nvPr/>
          </p:nvSpPr>
          <p:spPr>
            <a:xfrm>
              <a:off x="4304612" y="5647123"/>
              <a:ext cx="632232" cy="60008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74" name="Picture 2" descr="Image result for hardis group logo png">
              <a:extLst>
                <a:ext uri="{FF2B5EF4-FFF2-40B4-BE49-F238E27FC236}">
                  <a16:creationId xmlns:a16="http://schemas.microsoft.com/office/drawing/2014/main" id="{A810125C-60E8-DBEF-8C39-EF7033421E5B}"/>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a:xfrm>
              <a:off x="4395138" y="5800303"/>
              <a:ext cx="452724" cy="256865"/>
            </a:xfrm>
            <a:prstGeom prst="rect">
              <a:avLst/>
            </a:prstGeom>
            <a:noFill/>
            <a:ln w="22225">
              <a:noFill/>
            </a:ln>
            <a:extLst>
              <a:ext uri="{909E8E84-426E-40DD-AFC4-6F175D3DCCD1}">
                <a14:hiddenFill xmlns:a14="http://schemas.microsoft.com/office/drawing/2010/main">
                  <a:solidFill>
                    <a:srgbClr val="FFFFFF"/>
                  </a:solidFill>
                </a14:hiddenFill>
              </a:ext>
            </a:extLst>
          </p:spPr>
        </p:pic>
      </p:grpSp>
      <p:grpSp>
        <p:nvGrpSpPr>
          <p:cNvPr id="276" name="Groupe 275">
            <a:extLst>
              <a:ext uri="{FF2B5EF4-FFF2-40B4-BE49-F238E27FC236}">
                <a16:creationId xmlns:a16="http://schemas.microsoft.com/office/drawing/2014/main" id="{F2C9F855-32AF-1DFB-D540-F44DFC0C4803}"/>
              </a:ext>
            </a:extLst>
          </p:cNvPr>
          <p:cNvGrpSpPr/>
          <p:nvPr/>
        </p:nvGrpSpPr>
        <p:grpSpPr>
          <a:xfrm>
            <a:off x="4323910" y="4525380"/>
            <a:ext cx="608163" cy="583863"/>
            <a:chOff x="3957617" y="3994027"/>
            <a:chExt cx="608163" cy="583863"/>
          </a:xfrm>
        </p:grpSpPr>
        <p:sp>
          <p:nvSpPr>
            <p:cNvPr id="298" name="Ellipse 297">
              <a:extLst>
                <a:ext uri="{FF2B5EF4-FFF2-40B4-BE49-F238E27FC236}">
                  <a16:creationId xmlns:a16="http://schemas.microsoft.com/office/drawing/2014/main" id="{00AAADE9-D228-0357-9D9F-1DE3A5091C09}"/>
                </a:ext>
              </a:extLst>
            </p:cNvPr>
            <p:cNvSpPr/>
            <p:nvPr/>
          </p:nvSpPr>
          <p:spPr>
            <a:xfrm>
              <a:off x="3957617" y="3994027"/>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300" name="Image 299">
              <a:extLst>
                <a:ext uri="{FF2B5EF4-FFF2-40B4-BE49-F238E27FC236}">
                  <a16:creationId xmlns:a16="http://schemas.microsoft.com/office/drawing/2014/main" id="{5068A37F-938C-2218-DA5D-E9BB271CA700}"/>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082766" y="4065556"/>
              <a:ext cx="337474" cy="400581"/>
            </a:xfrm>
            <a:prstGeom prst="rect">
              <a:avLst/>
            </a:prstGeom>
            <a:ln w="22225">
              <a:noFill/>
            </a:ln>
          </p:spPr>
        </p:pic>
      </p:grpSp>
      <p:grpSp>
        <p:nvGrpSpPr>
          <p:cNvPr id="301" name="Groupe 300">
            <a:extLst>
              <a:ext uri="{FF2B5EF4-FFF2-40B4-BE49-F238E27FC236}">
                <a16:creationId xmlns:a16="http://schemas.microsoft.com/office/drawing/2014/main" id="{CF2E3EAE-A6D8-C4A4-7B6F-E3D98E86913D}"/>
              </a:ext>
            </a:extLst>
          </p:cNvPr>
          <p:cNvGrpSpPr/>
          <p:nvPr/>
        </p:nvGrpSpPr>
        <p:grpSpPr>
          <a:xfrm>
            <a:off x="6926497" y="4525380"/>
            <a:ext cx="608163" cy="583863"/>
            <a:chOff x="7029649" y="4537862"/>
            <a:chExt cx="608163" cy="583863"/>
          </a:xfrm>
        </p:grpSpPr>
        <p:sp>
          <p:nvSpPr>
            <p:cNvPr id="303" name="Ellipse 302">
              <a:extLst>
                <a:ext uri="{FF2B5EF4-FFF2-40B4-BE49-F238E27FC236}">
                  <a16:creationId xmlns:a16="http://schemas.microsoft.com/office/drawing/2014/main" id="{EC630433-3B52-F632-1B8A-43D57E7672B0}"/>
                </a:ext>
              </a:extLst>
            </p:cNvPr>
            <p:cNvSpPr/>
            <p:nvPr/>
          </p:nvSpPr>
          <p:spPr>
            <a:xfrm>
              <a:off x="7029649" y="4537862"/>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304" name="Image 303">
              <a:extLst>
                <a:ext uri="{FF2B5EF4-FFF2-40B4-BE49-F238E27FC236}">
                  <a16:creationId xmlns:a16="http://schemas.microsoft.com/office/drawing/2014/main" id="{66D23DD7-F2C7-5EEA-ECE5-A9A35A08C0AC}"/>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059244" y="4773975"/>
              <a:ext cx="537326" cy="195391"/>
            </a:xfrm>
            <a:prstGeom prst="rect">
              <a:avLst/>
            </a:prstGeom>
            <a:ln w="22225">
              <a:noFill/>
            </a:ln>
          </p:spPr>
        </p:pic>
      </p:grpSp>
      <p:grpSp>
        <p:nvGrpSpPr>
          <p:cNvPr id="306" name="Groupe 305">
            <a:extLst>
              <a:ext uri="{FF2B5EF4-FFF2-40B4-BE49-F238E27FC236}">
                <a16:creationId xmlns:a16="http://schemas.microsoft.com/office/drawing/2014/main" id="{1540C6CC-E7F6-0056-6E3E-1511857BECC9}"/>
              </a:ext>
            </a:extLst>
          </p:cNvPr>
          <p:cNvGrpSpPr/>
          <p:nvPr/>
        </p:nvGrpSpPr>
        <p:grpSpPr>
          <a:xfrm>
            <a:off x="3350662" y="3940157"/>
            <a:ext cx="605587" cy="626935"/>
            <a:chOff x="3573103" y="3463810"/>
            <a:chExt cx="605587" cy="626935"/>
          </a:xfrm>
        </p:grpSpPr>
        <p:sp>
          <p:nvSpPr>
            <p:cNvPr id="307" name="Ellipse 306">
              <a:extLst>
                <a:ext uri="{FF2B5EF4-FFF2-40B4-BE49-F238E27FC236}">
                  <a16:creationId xmlns:a16="http://schemas.microsoft.com/office/drawing/2014/main" id="{D66524E2-F57E-E25B-3EB5-9863CEDF707C}"/>
                </a:ext>
              </a:extLst>
            </p:cNvPr>
            <p:cNvSpPr/>
            <p:nvPr/>
          </p:nvSpPr>
          <p:spPr>
            <a:xfrm>
              <a:off x="3573103" y="3463810"/>
              <a:ext cx="605587" cy="626935"/>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309" name="Image 308">
              <a:extLst>
                <a:ext uri="{FF2B5EF4-FFF2-40B4-BE49-F238E27FC236}">
                  <a16:creationId xmlns:a16="http://schemas.microsoft.com/office/drawing/2014/main" id="{3990A7CC-E32D-9221-EA20-6271B0DF2FDE}"/>
                </a:ext>
              </a:extLst>
            </p:cNvPr>
            <p:cNvPicPr>
              <a:picLocks noChangeAspect="1"/>
            </p:cNvPicPr>
            <p:nvPr/>
          </p:nvPicPr>
          <p:blipFill rotWithShape="1">
            <a:blip r:embed="rId36" cstate="print">
              <a:extLst>
                <a:ext uri="{28A0092B-C50C-407E-A947-70E740481C1C}">
                  <a14:useLocalDpi xmlns:a14="http://schemas.microsoft.com/office/drawing/2010/main" val="0"/>
                </a:ext>
              </a:extLst>
            </a:blip>
            <a:srcRect t="41118" r="43879" b="43277"/>
            <a:stretch/>
          </p:blipFill>
          <p:spPr>
            <a:xfrm>
              <a:off x="3613446" y="3696541"/>
              <a:ext cx="508537" cy="141396"/>
            </a:xfrm>
            <a:prstGeom prst="rect">
              <a:avLst/>
            </a:prstGeom>
            <a:ln w="22225">
              <a:noFill/>
            </a:ln>
          </p:spPr>
        </p:pic>
        <p:pic>
          <p:nvPicPr>
            <p:cNvPr id="310" name="Image 309">
              <a:extLst>
                <a:ext uri="{FF2B5EF4-FFF2-40B4-BE49-F238E27FC236}">
                  <a16:creationId xmlns:a16="http://schemas.microsoft.com/office/drawing/2014/main" id="{32A04353-1743-D01B-7A9A-CF7AA678D48C}"/>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l="57733" t="48597" r="-62" b="43277"/>
            <a:stretch/>
          </p:blipFill>
          <p:spPr>
            <a:xfrm>
              <a:off x="3659170" y="3839271"/>
              <a:ext cx="432940" cy="83109"/>
            </a:xfrm>
            <a:prstGeom prst="rect">
              <a:avLst/>
            </a:prstGeom>
            <a:ln w="22225">
              <a:noFill/>
            </a:ln>
          </p:spPr>
        </p:pic>
      </p:grpSp>
      <p:grpSp>
        <p:nvGrpSpPr>
          <p:cNvPr id="312" name="Groupe 311">
            <a:extLst>
              <a:ext uri="{FF2B5EF4-FFF2-40B4-BE49-F238E27FC236}">
                <a16:creationId xmlns:a16="http://schemas.microsoft.com/office/drawing/2014/main" id="{3993E47D-3552-5972-4E1E-527F677091D4}"/>
              </a:ext>
            </a:extLst>
          </p:cNvPr>
          <p:cNvGrpSpPr/>
          <p:nvPr/>
        </p:nvGrpSpPr>
        <p:grpSpPr>
          <a:xfrm>
            <a:off x="8307896" y="3418035"/>
            <a:ext cx="608163" cy="583863"/>
            <a:chOff x="7726718" y="4690964"/>
            <a:chExt cx="608163" cy="583863"/>
          </a:xfrm>
        </p:grpSpPr>
        <p:sp>
          <p:nvSpPr>
            <p:cNvPr id="2048" name="Ellipse 2047">
              <a:extLst>
                <a:ext uri="{FF2B5EF4-FFF2-40B4-BE49-F238E27FC236}">
                  <a16:creationId xmlns:a16="http://schemas.microsoft.com/office/drawing/2014/main" id="{7EF4F9F4-737B-CDCD-9B24-05356DD72B7F}"/>
                </a:ext>
              </a:extLst>
            </p:cNvPr>
            <p:cNvSpPr/>
            <p:nvPr/>
          </p:nvSpPr>
          <p:spPr>
            <a:xfrm>
              <a:off x="7726718" y="4690964"/>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49" name="Image 2048">
              <a:extLst>
                <a:ext uri="{FF2B5EF4-FFF2-40B4-BE49-F238E27FC236}">
                  <a16:creationId xmlns:a16="http://schemas.microsoft.com/office/drawing/2014/main" id="{F08024DC-33A8-5C6F-8573-8EEFCD58F96C}"/>
                </a:ext>
              </a:extLst>
            </p:cNvPr>
            <p:cNvPicPr>
              <a:picLocks noChangeAspect="1"/>
            </p:cNvPicPr>
            <p:nvPr/>
          </p:nvPicPr>
          <p:blipFill rotWithShape="1">
            <a:blip r:embed="rId38"/>
            <a:srcRect l="23120" t="16401" r="23120" b="16401"/>
            <a:stretch/>
          </p:blipFill>
          <p:spPr>
            <a:xfrm>
              <a:off x="7883687" y="4786691"/>
              <a:ext cx="294685" cy="368356"/>
            </a:xfrm>
            <a:prstGeom prst="rect">
              <a:avLst/>
            </a:prstGeom>
            <a:ln w="22225">
              <a:noFill/>
            </a:ln>
          </p:spPr>
        </p:pic>
      </p:grpSp>
      <p:grpSp>
        <p:nvGrpSpPr>
          <p:cNvPr id="2051" name="Groupe 2050">
            <a:extLst>
              <a:ext uri="{FF2B5EF4-FFF2-40B4-BE49-F238E27FC236}">
                <a16:creationId xmlns:a16="http://schemas.microsoft.com/office/drawing/2014/main" id="{1696AE11-1346-0740-A637-9C33AC483E9B}"/>
              </a:ext>
            </a:extLst>
          </p:cNvPr>
          <p:cNvGrpSpPr/>
          <p:nvPr/>
        </p:nvGrpSpPr>
        <p:grpSpPr>
          <a:xfrm>
            <a:off x="8587442" y="2866853"/>
            <a:ext cx="608163" cy="583863"/>
            <a:chOff x="6403127" y="3010475"/>
            <a:chExt cx="456122" cy="437897"/>
          </a:xfrm>
        </p:grpSpPr>
        <p:sp>
          <p:nvSpPr>
            <p:cNvPr id="2052" name="Ellipse 2051">
              <a:extLst>
                <a:ext uri="{FF2B5EF4-FFF2-40B4-BE49-F238E27FC236}">
                  <a16:creationId xmlns:a16="http://schemas.microsoft.com/office/drawing/2014/main" id="{2EA878B6-2C3C-EC36-347F-09DFFE27BA3B}"/>
                </a:ext>
              </a:extLst>
            </p:cNvPr>
            <p:cNvSpPr/>
            <p:nvPr/>
          </p:nvSpPr>
          <p:spPr>
            <a:xfrm>
              <a:off x="6403127" y="3010475"/>
              <a:ext cx="456122" cy="437897"/>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53" name="Image 2052">
              <a:extLst>
                <a:ext uri="{FF2B5EF4-FFF2-40B4-BE49-F238E27FC236}">
                  <a16:creationId xmlns:a16="http://schemas.microsoft.com/office/drawing/2014/main" id="{97293E3E-918D-5454-9C0C-853C93A371CB}"/>
                </a:ext>
              </a:extLst>
            </p:cNvPr>
            <p:cNvPicPr>
              <a:picLocks noChangeAspect="1"/>
            </p:cNvPicPr>
            <p:nvPr/>
          </p:nvPicPr>
          <p:blipFill rotWithShape="1">
            <a:blip r:embed="rId39"/>
            <a:srcRect l="4697" t="30000" r="10360" b="30000"/>
            <a:stretch/>
          </p:blipFill>
          <p:spPr>
            <a:xfrm>
              <a:off x="6432922" y="3161702"/>
              <a:ext cx="396000" cy="132000"/>
            </a:xfrm>
            <a:prstGeom prst="rect">
              <a:avLst/>
            </a:prstGeom>
            <a:ln w="22225">
              <a:noFill/>
            </a:ln>
          </p:spPr>
        </p:pic>
      </p:grpSp>
      <p:grpSp>
        <p:nvGrpSpPr>
          <p:cNvPr id="2054" name="Groupe 2053">
            <a:extLst>
              <a:ext uri="{FF2B5EF4-FFF2-40B4-BE49-F238E27FC236}">
                <a16:creationId xmlns:a16="http://schemas.microsoft.com/office/drawing/2014/main" id="{CCAD8AE3-99A6-DEDC-1698-A1F87E9A29BE}"/>
              </a:ext>
            </a:extLst>
          </p:cNvPr>
          <p:cNvGrpSpPr/>
          <p:nvPr/>
        </p:nvGrpSpPr>
        <p:grpSpPr>
          <a:xfrm>
            <a:off x="8586909" y="1766546"/>
            <a:ext cx="609624" cy="583863"/>
            <a:chOff x="6934844" y="2571703"/>
            <a:chExt cx="609624" cy="583863"/>
          </a:xfrm>
        </p:grpSpPr>
        <p:sp>
          <p:nvSpPr>
            <p:cNvPr id="2055" name="Ellipse 2054">
              <a:extLst>
                <a:ext uri="{FF2B5EF4-FFF2-40B4-BE49-F238E27FC236}">
                  <a16:creationId xmlns:a16="http://schemas.microsoft.com/office/drawing/2014/main" id="{269A9178-DBD1-6D14-804A-66E3040D7F4B}"/>
                </a:ext>
              </a:extLst>
            </p:cNvPr>
            <p:cNvSpPr/>
            <p:nvPr/>
          </p:nvSpPr>
          <p:spPr>
            <a:xfrm>
              <a:off x="6936305" y="2571703"/>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56" name="Image 2055">
              <a:extLst>
                <a:ext uri="{FF2B5EF4-FFF2-40B4-BE49-F238E27FC236}">
                  <a16:creationId xmlns:a16="http://schemas.microsoft.com/office/drawing/2014/main" id="{463E0BEF-180B-2BC0-BFA7-E4586CB9CB7D}"/>
                </a:ext>
              </a:extLst>
            </p:cNvPr>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6934844" y="2640293"/>
              <a:ext cx="565179" cy="434351"/>
            </a:xfrm>
            <a:prstGeom prst="rect">
              <a:avLst/>
            </a:prstGeom>
            <a:ln w="22225">
              <a:noFill/>
            </a:ln>
          </p:spPr>
        </p:pic>
      </p:grpSp>
      <p:grpSp>
        <p:nvGrpSpPr>
          <p:cNvPr id="2057" name="Groupe 2056">
            <a:extLst>
              <a:ext uri="{FF2B5EF4-FFF2-40B4-BE49-F238E27FC236}">
                <a16:creationId xmlns:a16="http://schemas.microsoft.com/office/drawing/2014/main" id="{67554519-0AC0-4D1B-35F4-EDA46015347C}"/>
              </a:ext>
            </a:extLst>
          </p:cNvPr>
          <p:cNvGrpSpPr/>
          <p:nvPr/>
        </p:nvGrpSpPr>
        <p:grpSpPr>
          <a:xfrm>
            <a:off x="5328889" y="5079815"/>
            <a:ext cx="608163" cy="583863"/>
            <a:chOff x="5328889" y="4654528"/>
            <a:chExt cx="608163" cy="583863"/>
          </a:xfrm>
        </p:grpSpPr>
        <p:sp>
          <p:nvSpPr>
            <p:cNvPr id="2058" name="Ellipse 2057">
              <a:extLst>
                <a:ext uri="{FF2B5EF4-FFF2-40B4-BE49-F238E27FC236}">
                  <a16:creationId xmlns:a16="http://schemas.microsoft.com/office/drawing/2014/main" id="{867FCA6C-2BAE-93D5-FF65-ADB758792DC5}"/>
                </a:ext>
              </a:extLst>
            </p:cNvPr>
            <p:cNvSpPr/>
            <p:nvPr/>
          </p:nvSpPr>
          <p:spPr>
            <a:xfrm>
              <a:off x="5328889" y="4654528"/>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59" name="Image 2058">
              <a:extLst>
                <a:ext uri="{FF2B5EF4-FFF2-40B4-BE49-F238E27FC236}">
                  <a16:creationId xmlns:a16="http://schemas.microsoft.com/office/drawing/2014/main" id="{4F19A129-335D-3EAC-0668-47AD5591EC27}"/>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402381" y="4839790"/>
              <a:ext cx="440087" cy="227745"/>
            </a:xfrm>
            <a:prstGeom prst="rect">
              <a:avLst/>
            </a:prstGeom>
            <a:ln w="22225">
              <a:noFill/>
            </a:ln>
          </p:spPr>
        </p:pic>
      </p:grpSp>
      <p:grpSp>
        <p:nvGrpSpPr>
          <p:cNvPr id="2060" name="Groupe 2059">
            <a:extLst>
              <a:ext uri="{FF2B5EF4-FFF2-40B4-BE49-F238E27FC236}">
                <a16:creationId xmlns:a16="http://schemas.microsoft.com/office/drawing/2014/main" id="{73E92752-508C-8E4A-BE95-C979CDF163E2}"/>
              </a:ext>
            </a:extLst>
          </p:cNvPr>
          <p:cNvGrpSpPr/>
          <p:nvPr/>
        </p:nvGrpSpPr>
        <p:grpSpPr>
          <a:xfrm>
            <a:off x="3685419" y="4525380"/>
            <a:ext cx="608163" cy="583863"/>
            <a:chOff x="3300484" y="4075677"/>
            <a:chExt cx="608163" cy="583863"/>
          </a:xfrm>
        </p:grpSpPr>
        <p:sp>
          <p:nvSpPr>
            <p:cNvPr id="2061" name="Ellipse 2060">
              <a:extLst>
                <a:ext uri="{FF2B5EF4-FFF2-40B4-BE49-F238E27FC236}">
                  <a16:creationId xmlns:a16="http://schemas.microsoft.com/office/drawing/2014/main" id="{8046FB75-A69F-4276-366F-C753C4E22818}"/>
                </a:ext>
              </a:extLst>
            </p:cNvPr>
            <p:cNvSpPr/>
            <p:nvPr/>
          </p:nvSpPr>
          <p:spPr>
            <a:xfrm>
              <a:off x="3300484" y="4075677"/>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62" name="Image 2061">
              <a:extLst>
                <a:ext uri="{FF2B5EF4-FFF2-40B4-BE49-F238E27FC236}">
                  <a16:creationId xmlns:a16="http://schemas.microsoft.com/office/drawing/2014/main" id="{9B3ED03E-6D81-A6AC-60AE-21A6E538EFD7}"/>
                </a:ext>
              </a:extLst>
            </p:cNvPr>
            <p:cNvPicPr>
              <a:picLocks noChangeAspect="1"/>
            </p:cNvPicPr>
            <p:nvPr/>
          </p:nvPicPr>
          <p:blipFill>
            <a:blip r:embed="rId42"/>
            <a:stretch>
              <a:fillRect/>
            </a:stretch>
          </p:blipFill>
          <p:spPr>
            <a:xfrm>
              <a:off x="3338283" y="4271900"/>
              <a:ext cx="495042" cy="191704"/>
            </a:xfrm>
            <a:prstGeom prst="rect">
              <a:avLst/>
            </a:prstGeom>
            <a:ln w="22225">
              <a:noFill/>
            </a:ln>
          </p:spPr>
        </p:pic>
      </p:grpSp>
      <p:grpSp>
        <p:nvGrpSpPr>
          <p:cNvPr id="2063" name="Groupe 2062">
            <a:extLst>
              <a:ext uri="{FF2B5EF4-FFF2-40B4-BE49-F238E27FC236}">
                <a16:creationId xmlns:a16="http://schemas.microsoft.com/office/drawing/2014/main" id="{CBDD311E-C0B2-6885-A7DC-D92CBDBDEF6B}"/>
              </a:ext>
            </a:extLst>
          </p:cNvPr>
          <p:cNvGrpSpPr/>
          <p:nvPr/>
        </p:nvGrpSpPr>
        <p:grpSpPr>
          <a:xfrm>
            <a:off x="6596517" y="5079815"/>
            <a:ext cx="608162" cy="583863"/>
            <a:chOff x="7216589" y="5136246"/>
            <a:chExt cx="608162" cy="583863"/>
          </a:xfrm>
        </p:grpSpPr>
        <p:sp>
          <p:nvSpPr>
            <p:cNvPr id="2064" name="Ellipse 2063">
              <a:extLst>
                <a:ext uri="{FF2B5EF4-FFF2-40B4-BE49-F238E27FC236}">
                  <a16:creationId xmlns:a16="http://schemas.microsoft.com/office/drawing/2014/main" id="{58011609-6666-E6B0-94FE-D73B0E506210}"/>
                </a:ext>
              </a:extLst>
            </p:cNvPr>
            <p:cNvSpPr/>
            <p:nvPr/>
          </p:nvSpPr>
          <p:spPr>
            <a:xfrm>
              <a:off x="7216589" y="5136246"/>
              <a:ext cx="608162"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65" name="Image 2064">
              <a:extLst>
                <a:ext uri="{FF2B5EF4-FFF2-40B4-BE49-F238E27FC236}">
                  <a16:creationId xmlns:a16="http://schemas.microsoft.com/office/drawing/2014/main" id="{D56B112C-71E6-06C3-F823-FE3AA096C2F8}"/>
                </a:ext>
              </a:extLst>
            </p:cNvPr>
            <p:cNvPicPr>
              <a:picLocks noChangeAspect="1"/>
            </p:cNvPicPr>
            <p:nvPr/>
          </p:nvPicPr>
          <p:blipFill>
            <a:blip r:embed="rId43"/>
            <a:stretch>
              <a:fillRect/>
            </a:stretch>
          </p:blipFill>
          <p:spPr>
            <a:xfrm>
              <a:off x="7276739" y="5327508"/>
              <a:ext cx="517824" cy="205284"/>
            </a:xfrm>
            <a:prstGeom prst="rect">
              <a:avLst/>
            </a:prstGeom>
            <a:ln w="22225">
              <a:noFill/>
            </a:ln>
          </p:spPr>
        </p:pic>
      </p:grpSp>
      <p:grpSp>
        <p:nvGrpSpPr>
          <p:cNvPr id="2066" name="Groupe 2065">
            <a:extLst>
              <a:ext uri="{FF2B5EF4-FFF2-40B4-BE49-F238E27FC236}">
                <a16:creationId xmlns:a16="http://schemas.microsoft.com/office/drawing/2014/main" id="{4B32F1CB-E248-832A-A114-7D719B418AFA}"/>
              </a:ext>
            </a:extLst>
          </p:cNvPr>
          <p:cNvGrpSpPr/>
          <p:nvPr/>
        </p:nvGrpSpPr>
        <p:grpSpPr>
          <a:xfrm>
            <a:off x="5387093" y="3965624"/>
            <a:ext cx="560200" cy="576000"/>
            <a:chOff x="5317013" y="3518084"/>
            <a:chExt cx="560200" cy="576000"/>
          </a:xfrm>
        </p:grpSpPr>
        <p:sp>
          <p:nvSpPr>
            <p:cNvPr id="2067" name="Ellipse 2066">
              <a:extLst>
                <a:ext uri="{FF2B5EF4-FFF2-40B4-BE49-F238E27FC236}">
                  <a16:creationId xmlns:a16="http://schemas.microsoft.com/office/drawing/2014/main" id="{0B23628A-6ECC-970B-FDD0-32958AB9713D}"/>
                </a:ext>
              </a:extLst>
            </p:cNvPr>
            <p:cNvSpPr/>
            <p:nvPr/>
          </p:nvSpPr>
          <p:spPr>
            <a:xfrm>
              <a:off x="5317013" y="3518084"/>
              <a:ext cx="560200" cy="576000"/>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068" name="Image 2067">
              <a:extLst>
                <a:ext uri="{FF2B5EF4-FFF2-40B4-BE49-F238E27FC236}">
                  <a16:creationId xmlns:a16="http://schemas.microsoft.com/office/drawing/2014/main" id="{F74EAC43-5F99-ACBF-0E34-389EDE729C5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404579" y="3612209"/>
              <a:ext cx="391787" cy="391787"/>
            </a:xfrm>
            <a:prstGeom prst="rect">
              <a:avLst/>
            </a:prstGeom>
            <a:ln w="22225">
              <a:noFill/>
            </a:ln>
          </p:spPr>
        </p:pic>
      </p:grpSp>
      <p:grpSp>
        <p:nvGrpSpPr>
          <p:cNvPr id="2069" name="Groupe 2068">
            <a:extLst>
              <a:ext uri="{FF2B5EF4-FFF2-40B4-BE49-F238E27FC236}">
                <a16:creationId xmlns:a16="http://schemas.microsoft.com/office/drawing/2014/main" id="{182830C5-9AFC-ADE7-C64C-B5EE81EBBF65}"/>
              </a:ext>
            </a:extLst>
          </p:cNvPr>
          <p:cNvGrpSpPr/>
          <p:nvPr/>
        </p:nvGrpSpPr>
        <p:grpSpPr>
          <a:xfrm>
            <a:off x="7323787" y="2864260"/>
            <a:ext cx="617820" cy="583863"/>
            <a:chOff x="8713686" y="2010430"/>
            <a:chExt cx="617820" cy="583863"/>
          </a:xfrm>
        </p:grpSpPr>
        <p:sp>
          <p:nvSpPr>
            <p:cNvPr id="2070" name="Ellipse 2069">
              <a:extLst>
                <a:ext uri="{FF2B5EF4-FFF2-40B4-BE49-F238E27FC236}">
                  <a16:creationId xmlns:a16="http://schemas.microsoft.com/office/drawing/2014/main" id="{FC4B9F3F-D6CF-D937-9DAC-CE58FFEED410}"/>
                </a:ext>
              </a:extLst>
            </p:cNvPr>
            <p:cNvSpPr/>
            <p:nvPr/>
          </p:nvSpPr>
          <p:spPr>
            <a:xfrm>
              <a:off x="8713686" y="2010430"/>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71" name="Image 2070">
              <a:extLst>
                <a:ext uri="{FF2B5EF4-FFF2-40B4-BE49-F238E27FC236}">
                  <a16:creationId xmlns:a16="http://schemas.microsoft.com/office/drawing/2014/main" id="{1190CE11-8D22-B006-33CE-3787D646D122}"/>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8760577" y="2228872"/>
              <a:ext cx="570929" cy="212180"/>
            </a:xfrm>
            <a:prstGeom prst="rect">
              <a:avLst/>
            </a:prstGeom>
            <a:ln w="22225">
              <a:noFill/>
            </a:ln>
          </p:spPr>
        </p:pic>
      </p:grpSp>
      <p:sp>
        <p:nvSpPr>
          <p:cNvPr id="2072" name="Ellipse 2071">
            <a:extLst>
              <a:ext uri="{FF2B5EF4-FFF2-40B4-BE49-F238E27FC236}">
                <a16:creationId xmlns:a16="http://schemas.microsoft.com/office/drawing/2014/main" id="{E8554C1A-8C52-BF53-25CD-3236B03C8189}"/>
              </a:ext>
            </a:extLst>
          </p:cNvPr>
          <p:cNvSpPr/>
          <p:nvPr/>
        </p:nvSpPr>
        <p:spPr>
          <a:xfrm>
            <a:off x="7649858" y="3418035"/>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grpSp>
        <p:nvGrpSpPr>
          <p:cNvPr id="2073" name="Groupe 2072">
            <a:extLst>
              <a:ext uri="{FF2B5EF4-FFF2-40B4-BE49-F238E27FC236}">
                <a16:creationId xmlns:a16="http://schemas.microsoft.com/office/drawing/2014/main" id="{89B2E3D9-8209-4BB5-6AC0-16226A3B90B8}"/>
              </a:ext>
            </a:extLst>
          </p:cNvPr>
          <p:cNvGrpSpPr/>
          <p:nvPr/>
        </p:nvGrpSpPr>
        <p:grpSpPr>
          <a:xfrm>
            <a:off x="6997800" y="3418035"/>
            <a:ext cx="608162" cy="583863"/>
            <a:chOff x="7414136" y="3544278"/>
            <a:chExt cx="608162" cy="583863"/>
          </a:xfrm>
        </p:grpSpPr>
        <p:sp>
          <p:nvSpPr>
            <p:cNvPr id="2074" name="Ellipse 2073">
              <a:extLst>
                <a:ext uri="{FF2B5EF4-FFF2-40B4-BE49-F238E27FC236}">
                  <a16:creationId xmlns:a16="http://schemas.microsoft.com/office/drawing/2014/main" id="{B6826E01-2679-8F8D-7F87-0DA86F65E158}"/>
                </a:ext>
              </a:extLst>
            </p:cNvPr>
            <p:cNvSpPr/>
            <p:nvPr/>
          </p:nvSpPr>
          <p:spPr>
            <a:xfrm>
              <a:off x="7414136" y="3544278"/>
              <a:ext cx="608162"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75" name="Image 2074">
              <a:extLst>
                <a:ext uri="{FF2B5EF4-FFF2-40B4-BE49-F238E27FC236}">
                  <a16:creationId xmlns:a16="http://schemas.microsoft.com/office/drawing/2014/main" id="{0C3AD5B1-964B-C7E3-D08A-E17493799FC4}"/>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475912" y="3767591"/>
              <a:ext cx="523693" cy="130177"/>
            </a:xfrm>
            <a:prstGeom prst="rect">
              <a:avLst/>
            </a:prstGeom>
          </p:spPr>
        </p:pic>
      </p:grpSp>
      <p:pic>
        <p:nvPicPr>
          <p:cNvPr id="2076" name="Image 2075">
            <a:extLst>
              <a:ext uri="{FF2B5EF4-FFF2-40B4-BE49-F238E27FC236}">
                <a16:creationId xmlns:a16="http://schemas.microsoft.com/office/drawing/2014/main" id="{0F9E59EB-4C0C-9FCA-2EF4-4D5265E7A43B}"/>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045413" y="2513756"/>
            <a:ext cx="560200" cy="114835"/>
          </a:xfrm>
          <a:prstGeom prst="rect">
            <a:avLst/>
          </a:prstGeom>
        </p:spPr>
      </p:pic>
      <p:grpSp>
        <p:nvGrpSpPr>
          <p:cNvPr id="2077" name="Groupe 2076">
            <a:extLst>
              <a:ext uri="{FF2B5EF4-FFF2-40B4-BE49-F238E27FC236}">
                <a16:creationId xmlns:a16="http://schemas.microsoft.com/office/drawing/2014/main" id="{87795839-A521-6510-6375-4E9988FBD2D7}"/>
              </a:ext>
            </a:extLst>
          </p:cNvPr>
          <p:cNvGrpSpPr/>
          <p:nvPr/>
        </p:nvGrpSpPr>
        <p:grpSpPr>
          <a:xfrm>
            <a:off x="7959219" y="3961693"/>
            <a:ext cx="608163" cy="583863"/>
            <a:chOff x="7944442" y="4027763"/>
            <a:chExt cx="608163" cy="583863"/>
          </a:xfrm>
        </p:grpSpPr>
        <p:sp>
          <p:nvSpPr>
            <p:cNvPr id="2078" name="Ellipse 2077">
              <a:extLst>
                <a:ext uri="{FF2B5EF4-FFF2-40B4-BE49-F238E27FC236}">
                  <a16:creationId xmlns:a16="http://schemas.microsoft.com/office/drawing/2014/main" id="{24C3D164-6E0A-712D-1989-46B1447C76C4}"/>
                </a:ext>
              </a:extLst>
            </p:cNvPr>
            <p:cNvSpPr/>
            <p:nvPr/>
          </p:nvSpPr>
          <p:spPr>
            <a:xfrm>
              <a:off x="7944442" y="4027763"/>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79" name="Image 2078">
              <a:extLst>
                <a:ext uri="{FF2B5EF4-FFF2-40B4-BE49-F238E27FC236}">
                  <a16:creationId xmlns:a16="http://schemas.microsoft.com/office/drawing/2014/main" id="{37675D51-E4BF-6DF4-0740-A76CADD826BD}"/>
                </a:ext>
              </a:extLst>
            </p:cNvPr>
            <p:cNvPicPr>
              <a:picLocks noChangeAspect="1"/>
            </p:cNvPicPr>
            <p:nvPr/>
          </p:nvPicPr>
          <p:blipFill>
            <a:blip r:embed="rId4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52969" y="4243698"/>
              <a:ext cx="575109" cy="152404"/>
            </a:xfrm>
            <a:prstGeom prst="rect">
              <a:avLst/>
            </a:prstGeom>
          </p:spPr>
        </p:pic>
      </p:grpSp>
      <p:pic>
        <p:nvPicPr>
          <p:cNvPr id="2080" name="Image 2079">
            <a:extLst>
              <a:ext uri="{FF2B5EF4-FFF2-40B4-BE49-F238E27FC236}">
                <a16:creationId xmlns:a16="http://schemas.microsoft.com/office/drawing/2014/main" id="{CA111DEF-7CBC-DF74-94A8-4EEE3663AB64}"/>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672483" y="3586832"/>
            <a:ext cx="658180" cy="246269"/>
          </a:xfrm>
          <a:prstGeom prst="rect">
            <a:avLst/>
          </a:prstGeom>
        </p:spPr>
      </p:pic>
      <p:pic>
        <p:nvPicPr>
          <p:cNvPr id="2081" name="Image 2080">
            <a:extLst>
              <a:ext uri="{FF2B5EF4-FFF2-40B4-BE49-F238E27FC236}">
                <a16:creationId xmlns:a16="http://schemas.microsoft.com/office/drawing/2014/main" id="{28C6890F-265E-9A0D-A193-84213985190E}"/>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2792415" y="4063218"/>
            <a:ext cx="395810" cy="380812"/>
          </a:xfrm>
          <a:prstGeom prst="rect">
            <a:avLst/>
          </a:prstGeom>
        </p:spPr>
      </p:pic>
      <p:pic>
        <p:nvPicPr>
          <p:cNvPr id="2082" name="Image 2081">
            <a:extLst>
              <a:ext uri="{FF2B5EF4-FFF2-40B4-BE49-F238E27FC236}">
                <a16:creationId xmlns:a16="http://schemas.microsoft.com/office/drawing/2014/main" id="{0E60E384-F6F4-EC60-67C2-A185310126DF}"/>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3116339" y="4558319"/>
            <a:ext cx="478435" cy="517985"/>
          </a:xfrm>
          <a:prstGeom prst="rect">
            <a:avLst/>
          </a:prstGeom>
        </p:spPr>
      </p:pic>
      <p:pic>
        <p:nvPicPr>
          <p:cNvPr id="2083" name="Image 2082">
            <a:extLst>
              <a:ext uri="{FF2B5EF4-FFF2-40B4-BE49-F238E27FC236}">
                <a16:creationId xmlns:a16="http://schemas.microsoft.com/office/drawing/2014/main" id="{A7BD9D99-A110-73C1-241E-67A63650CF6C}"/>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4314239" y="5830265"/>
            <a:ext cx="467556" cy="263000"/>
          </a:xfrm>
          <a:prstGeom prst="rect">
            <a:avLst/>
          </a:prstGeom>
        </p:spPr>
      </p:pic>
      <p:pic>
        <p:nvPicPr>
          <p:cNvPr id="2084" name="Image 2083">
            <a:extLst>
              <a:ext uri="{FF2B5EF4-FFF2-40B4-BE49-F238E27FC236}">
                <a16:creationId xmlns:a16="http://schemas.microsoft.com/office/drawing/2014/main" id="{1E38D311-9C86-F8A6-6CC7-0509FC202979}"/>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5095483" y="4538172"/>
            <a:ext cx="419108" cy="558279"/>
          </a:xfrm>
          <a:prstGeom prst="rect">
            <a:avLst/>
          </a:prstGeom>
        </p:spPr>
      </p:pic>
      <p:sp>
        <p:nvSpPr>
          <p:cNvPr id="2085" name="Ellipse 2084">
            <a:extLst>
              <a:ext uri="{FF2B5EF4-FFF2-40B4-BE49-F238E27FC236}">
                <a16:creationId xmlns:a16="http://schemas.microsoft.com/office/drawing/2014/main" id="{DDECC02D-EB29-71ED-54B8-2E52E4BFD4D2}"/>
              </a:ext>
            </a:extLst>
          </p:cNvPr>
          <p:cNvSpPr/>
          <p:nvPr/>
        </p:nvSpPr>
        <p:spPr>
          <a:xfrm>
            <a:off x="7584872" y="4525380"/>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86" name="Image 2085">
            <a:extLst>
              <a:ext uri="{FF2B5EF4-FFF2-40B4-BE49-F238E27FC236}">
                <a16:creationId xmlns:a16="http://schemas.microsoft.com/office/drawing/2014/main" id="{7951B767-D55A-82C2-D9E6-D3B1F0E54491}"/>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7626915" y="4691535"/>
            <a:ext cx="508759" cy="251553"/>
          </a:xfrm>
          <a:prstGeom prst="rect">
            <a:avLst/>
          </a:prstGeom>
        </p:spPr>
      </p:pic>
      <p:grpSp>
        <p:nvGrpSpPr>
          <p:cNvPr id="2087" name="Groupe 2086">
            <a:extLst>
              <a:ext uri="{FF2B5EF4-FFF2-40B4-BE49-F238E27FC236}">
                <a16:creationId xmlns:a16="http://schemas.microsoft.com/office/drawing/2014/main" id="{E204F644-6B9D-87C5-1A12-FE08C02EB480}"/>
              </a:ext>
            </a:extLst>
          </p:cNvPr>
          <p:cNvGrpSpPr/>
          <p:nvPr/>
        </p:nvGrpSpPr>
        <p:grpSpPr>
          <a:xfrm>
            <a:off x="3648841" y="3392157"/>
            <a:ext cx="608163" cy="583863"/>
            <a:chOff x="3397590" y="3044214"/>
            <a:chExt cx="608163" cy="583863"/>
          </a:xfrm>
        </p:grpSpPr>
        <p:sp>
          <p:nvSpPr>
            <p:cNvPr id="2088" name="Ellipse 2087">
              <a:extLst>
                <a:ext uri="{FF2B5EF4-FFF2-40B4-BE49-F238E27FC236}">
                  <a16:creationId xmlns:a16="http://schemas.microsoft.com/office/drawing/2014/main" id="{E536D442-8A1C-F547-C5C9-233DB59D1DE8}"/>
                </a:ext>
              </a:extLst>
            </p:cNvPr>
            <p:cNvSpPr/>
            <p:nvPr/>
          </p:nvSpPr>
          <p:spPr>
            <a:xfrm>
              <a:off x="3397590" y="3044214"/>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89" name="Image 2088">
              <a:extLst>
                <a:ext uri="{FF2B5EF4-FFF2-40B4-BE49-F238E27FC236}">
                  <a16:creationId xmlns:a16="http://schemas.microsoft.com/office/drawing/2014/main" id="{E5334256-DAD3-117B-34AB-8444B06B2B30}"/>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454903" y="3221246"/>
              <a:ext cx="466389" cy="230886"/>
            </a:xfrm>
            <a:prstGeom prst="rect">
              <a:avLst/>
            </a:prstGeom>
          </p:spPr>
        </p:pic>
      </p:grpSp>
      <p:grpSp>
        <p:nvGrpSpPr>
          <p:cNvPr id="2090" name="Groupe 2089">
            <a:extLst>
              <a:ext uri="{FF2B5EF4-FFF2-40B4-BE49-F238E27FC236}">
                <a16:creationId xmlns:a16="http://schemas.microsoft.com/office/drawing/2014/main" id="{22867AA3-3F6C-B9DB-F716-6D501A1199DD}"/>
              </a:ext>
            </a:extLst>
          </p:cNvPr>
          <p:cNvGrpSpPr/>
          <p:nvPr/>
        </p:nvGrpSpPr>
        <p:grpSpPr>
          <a:xfrm>
            <a:off x="7957628" y="2866853"/>
            <a:ext cx="608163" cy="583863"/>
            <a:chOff x="8397713" y="3078998"/>
            <a:chExt cx="608163" cy="583863"/>
          </a:xfrm>
        </p:grpSpPr>
        <p:sp>
          <p:nvSpPr>
            <p:cNvPr id="2091" name="Ellipse 2090">
              <a:extLst>
                <a:ext uri="{FF2B5EF4-FFF2-40B4-BE49-F238E27FC236}">
                  <a16:creationId xmlns:a16="http://schemas.microsoft.com/office/drawing/2014/main" id="{194553CE-847B-D924-9051-B9FDC13B22DA}"/>
                </a:ext>
              </a:extLst>
            </p:cNvPr>
            <p:cNvSpPr/>
            <p:nvPr/>
          </p:nvSpPr>
          <p:spPr>
            <a:xfrm>
              <a:off x="8397713" y="3078998"/>
              <a:ext cx="608163" cy="583863"/>
            </a:xfrm>
            <a:prstGeom prst="ellipse">
              <a:avLst/>
            </a:prstGeom>
            <a:ln w="22225">
              <a:solidFill>
                <a:srgbClr val="0070C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2800">
                <a:solidFill>
                  <a:prstClr val="black"/>
                </a:solidFill>
              </a:endParaRPr>
            </a:p>
          </p:txBody>
        </p:sp>
        <p:pic>
          <p:nvPicPr>
            <p:cNvPr id="2092" name="Image 2091">
              <a:extLst>
                <a:ext uri="{FF2B5EF4-FFF2-40B4-BE49-F238E27FC236}">
                  <a16:creationId xmlns:a16="http://schemas.microsoft.com/office/drawing/2014/main" id="{381B7789-733F-8957-39A3-5A52141AF450}"/>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8461562" y="3279658"/>
              <a:ext cx="487205" cy="162402"/>
            </a:xfrm>
            <a:prstGeom prst="rect">
              <a:avLst/>
            </a:prstGeom>
          </p:spPr>
        </p:pic>
      </p:grpSp>
    </p:spTree>
    <p:extLst>
      <p:ext uri="{BB962C8B-B14F-4D97-AF65-F5344CB8AC3E}">
        <p14:creationId xmlns:p14="http://schemas.microsoft.com/office/powerpoint/2010/main" val="1825806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CBDF9F-D0E1-FF23-8115-46976360A42A}"/>
              </a:ext>
            </a:extLst>
          </p:cNvPr>
          <p:cNvSpPr>
            <a:spLocks noGrp="1"/>
          </p:cNvSpPr>
          <p:nvPr>
            <p:ph type="title"/>
          </p:nvPr>
        </p:nvSpPr>
        <p:spPr>
          <a:xfrm>
            <a:off x="5298440" y="1484775"/>
            <a:ext cx="6736080" cy="3442825"/>
          </a:xfrm>
        </p:spPr>
        <p:txBody>
          <a:bodyPr/>
          <a:lstStyle/>
          <a:p>
            <a:r>
              <a:rPr lang="fr-FR" cap="small" dirty="0"/>
              <a:t>GRENOBLE ALPES</a:t>
            </a:r>
            <a:br>
              <a:rPr lang="fr-FR" cap="small" dirty="0"/>
            </a:br>
            <a:r>
              <a:rPr lang="fr-FR" cap="small" dirty="0"/>
              <a:t> pionnière dans la santé</a:t>
            </a:r>
            <a:br>
              <a:rPr lang="fr-FR" cap="small" dirty="0"/>
            </a:br>
            <a:r>
              <a:rPr lang="fr-FR" cap="small" dirty="0"/>
              <a:t> </a:t>
            </a:r>
            <a:r>
              <a:rPr lang="fr-FR" sz="3200" cap="small" dirty="0"/>
              <a:t>avec la fusion des micro-nanotechnologies de pointe et le numérique pour relever les défis sanitaires et sociétaux de demain</a:t>
            </a:r>
            <a:br>
              <a:rPr lang="fr-FR" sz="3200" cap="small" dirty="0"/>
            </a:br>
            <a:endParaRPr lang="fr-FR" cap="small" dirty="0"/>
          </a:p>
        </p:txBody>
      </p:sp>
    </p:spTree>
    <p:extLst>
      <p:ext uri="{BB962C8B-B14F-4D97-AF65-F5344CB8AC3E}">
        <p14:creationId xmlns:p14="http://schemas.microsoft.com/office/powerpoint/2010/main" val="254431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423592" y="1772816"/>
            <a:ext cx="360040" cy="369332"/>
          </a:xfrm>
          <a:prstGeom prst="rect">
            <a:avLst/>
          </a:prstGeom>
          <a:noFill/>
        </p:spPr>
        <p:txBody>
          <a:bodyPr wrap="square" rtlCol="0">
            <a:spAutoFit/>
          </a:bodyPr>
          <a:lstStyle/>
          <a:p>
            <a:r>
              <a:rPr lang="fr-FR" b="1" dirty="0"/>
              <a:t>3</a:t>
            </a:r>
          </a:p>
        </p:txBody>
      </p:sp>
      <p:grpSp>
        <p:nvGrpSpPr>
          <p:cNvPr id="16" name="Groupe 15">
            <a:extLst>
              <a:ext uri="{FF2B5EF4-FFF2-40B4-BE49-F238E27FC236}">
                <a16:creationId xmlns:a16="http://schemas.microsoft.com/office/drawing/2014/main" id="{26E618D4-E526-4E55-87B9-EE43E85BC4E4}"/>
              </a:ext>
            </a:extLst>
          </p:cNvPr>
          <p:cNvGrpSpPr/>
          <p:nvPr/>
        </p:nvGrpSpPr>
        <p:grpSpPr>
          <a:xfrm>
            <a:off x="807721" y="1144063"/>
            <a:ext cx="10600863" cy="5277948"/>
            <a:chOff x="1888753" y="1695063"/>
            <a:chExt cx="8479845" cy="3752935"/>
          </a:xfrm>
        </p:grpSpPr>
        <p:cxnSp>
          <p:nvCxnSpPr>
            <p:cNvPr id="18" name="Connecteur droit 17">
              <a:extLst>
                <a:ext uri="{FF2B5EF4-FFF2-40B4-BE49-F238E27FC236}">
                  <a16:creationId xmlns:a16="http://schemas.microsoft.com/office/drawing/2014/main" id="{5C4251C1-9F5B-4BF2-ABA6-6BF29ACCC062}"/>
                </a:ext>
              </a:extLst>
            </p:cNvPr>
            <p:cNvCxnSpPr>
              <a:cxnSpLocks/>
            </p:cNvCxnSpPr>
            <p:nvPr/>
          </p:nvCxnSpPr>
          <p:spPr>
            <a:xfrm>
              <a:off x="5532439" y="3983196"/>
              <a:ext cx="0" cy="1443606"/>
            </a:xfrm>
            <a:prstGeom prst="line">
              <a:avLst/>
            </a:prstGeom>
            <a:ln w="60325" cap="rnd" cmpd="sng">
              <a:solidFill>
                <a:srgbClr val="595959">
                  <a:alpha val="66000"/>
                </a:srgbClr>
              </a:solidFill>
              <a:prstDash val="sysDot"/>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9A2F2A2-B95D-4078-BFF3-4558E6CAF9A8}"/>
                </a:ext>
              </a:extLst>
            </p:cNvPr>
            <p:cNvSpPr/>
            <p:nvPr/>
          </p:nvSpPr>
          <p:spPr>
            <a:xfrm>
              <a:off x="1932038" y="2790493"/>
              <a:ext cx="4234161" cy="12404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9" name="ZoneTexte 18">
              <a:extLst>
                <a:ext uri="{FF2B5EF4-FFF2-40B4-BE49-F238E27FC236}">
                  <a16:creationId xmlns:a16="http://schemas.microsoft.com/office/drawing/2014/main" id="{DA9658F1-D5AF-4FE1-AB50-72062C8C75B1}"/>
                </a:ext>
              </a:extLst>
            </p:cNvPr>
            <p:cNvSpPr txBox="1"/>
            <p:nvPr/>
          </p:nvSpPr>
          <p:spPr>
            <a:xfrm>
              <a:off x="1970965" y="4133870"/>
              <a:ext cx="3378530" cy="1269315"/>
            </a:xfrm>
            <a:prstGeom prst="rect">
              <a:avLst/>
            </a:prstGeom>
            <a:noFill/>
          </p:spPr>
          <p:txBody>
            <a:bodyPr wrap="square" rtlCol="0">
              <a:spAutoFit/>
            </a:bodyPr>
            <a:lstStyle/>
            <a:p>
              <a:pPr lvl="0" algn="ctr"/>
              <a:r>
                <a:rPr lang="fr-FR" dirty="0">
                  <a:solidFill>
                    <a:srgbClr val="6773B5"/>
                  </a:solidFill>
                  <a:latin typeface="Franklin Gothic Demi Cond" panose="020B0706030402020204" pitchFamily="34" charset="0"/>
                </a:rPr>
                <a:t>UNE TECHNOLOGIE DISRUPTIVE</a:t>
              </a:r>
            </a:p>
            <a:p>
              <a:pPr lvl="0" algn="ctr"/>
              <a:endParaRPr lang="fr-FR" sz="800" dirty="0">
                <a:solidFill>
                  <a:srgbClr val="A47BB7"/>
                </a:solidFill>
                <a:latin typeface="Franklin Gothic Demi Cond" panose="020B0706030402020204" pitchFamily="34" charset="0"/>
              </a:endParaRPr>
            </a:p>
            <a:p>
              <a:pPr algn="ctr"/>
              <a:r>
                <a:rPr lang="fr-FR" sz="1400" dirty="0">
                  <a:solidFill>
                    <a:srgbClr val="6773B5"/>
                  </a:solidFill>
                  <a:latin typeface="Franklin Gothic Demi Cond" panose="020B0706030402020204" pitchFamily="34" charset="0"/>
                </a:rPr>
                <a:t>dispositif médical pour le traitement du diabète qui  intègre un capteur de glucose pour le contrôle (c’est de la microélectronique) et de l’intelligence artificielle dans la pompe à insuline couplée (c’est algorithme capable de délivrer la bonne posologie d’insuline en fonction des résultats données par le capteur de glucose)</a:t>
              </a:r>
            </a:p>
          </p:txBody>
        </p:sp>
        <p:sp>
          <p:nvSpPr>
            <p:cNvPr id="20" name="Rectangle 19">
              <a:extLst>
                <a:ext uri="{FF2B5EF4-FFF2-40B4-BE49-F238E27FC236}">
                  <a16:creationId xmlns:a16="http://schemas.microsoft.com/office/drawing/2014/main" id="{8663ADF2-303C-432F-BABB-3A9FF632C967}"/>
                </a:ext>
              </a:extLst>
            </p:cNvPr>
            <p:cNvSpPr/>
            <p:nvPr/>
          </p:nvSpPr>
          <p:spPr>
            <a:xfrm>
              <a:off x="7378359" y="4059016"/>
              <a:ext cx="2990239" cy="332867"/>
            </a:xfrm>
            <a:prstGeom prst="rect">
              <a:avLst/>
            </a:prstGeom>
            <a:solidFill>
              <a:srgbClr val="6773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Franklin Gothic Demi Cond" panose="020B0706030402020204" pitchFamily="34" charset="0"/>
                </a:rPr>
                <a:t>DIABELOOP 2019 AWARDS</a:t>
              </a:r>
            </a:p>
          </p:txBody>
        </p:sp>
        <p:sp>
          <p:nvSpPr>
            <p:cNvPr id="21" name="ZoneTexte 20">
              <a:extLst>
                <a:ext uri="{FF2B5EF4-FFF2-40B4-BE49-F238E27FC236}">
                  <a16:creationId xmlns:a16="http://schemas.microsoft.com/office/drawing/2014/main" id="{1E0F394F-4811-49B8-9483-3F693E209F5D}"/>
                </a:ext>
              </a:extLst>
            </p:cNvPr>
            <p:cNvSpPr txBox="1">
              <a:spLocks/>
            </p:cNvSpPr>
            <p:nvPr/>
          </p:nvSpPr>
          <p:spPr>
            <a:xfrm rot="16200000">
              <a:off x="6634134" y="4703774"/>
              <a:ext cx="1442729" cy="45719"/>
            </a:xfrm>
            <a:prstGeom prst="rect">
              <a:avLst/>
            </a:prstGeom>
            <a:solidFill>
              <a:srgbClr val="6773B5"/>
            </a:solidFill>
          </p:spPr>
          <p:txBody>
            <a:bodyPr wrap="square" rtlCol="0">
              <a:noAutofit/>
            </a:bodyPr>
            <a:lstStyle/>
            <a:p>
              <a:pPr algn="ctr"/>
              <a:endParaRPr lang="fr-FR" sz="1200">
                <a:solidFill>
                  <a:schemeClr val="bg1"/>
                </a:solidFill>
                <a:latin typeface="Franklin Gothic Demi Cond" panose="020B0706030402020204" pitchFamily="34" charset="0"/>
              </a:endParaRPr>
            </a:p>
          </p:txBody>
        </p:sp>
        <p:sp>
          <p:nvSpPr>
            <p:cNvPr id="23" name="Rectangle 22">
              <a:extLst>
                <a:ext uri="{FF2B5EF4-FFF2-40B4-BE49-F238E27FC236}">
                  <a16:creationId xmlns:a16="http://schemas.microsoft.com/office/drawing/2014/main" id="{A389C8A6-CB37-4E55-823B-83EF5BB3460C}"/>
                </a:ext>
              </a:extLst>
            </p:cNvPr>
            <p:cNvSpPr/>
            <p:nvPr/>
          </p:nvSpPr>
          <p:spPr>
            <a:xfrm>
              <a:off x="1888753" y="2915212"/>
              <a:ext cx="1635340" cy="612773"/>
            </a:xfrm>
            <a:prstGeom prst="rect">
              <a:avLst/>
            </a:prstGeom>
          </p:spPr>
          <p:txBody>
            <a:bodyPr wrap="square">
              <a:spAutoFit/>
            </a:bodyPr>
            <a:lstStyle/>
            <a:p>
              <a:pPr algn="ctr"/>
              <a:r>
                <a:rPr lang="fr-FR" sz="3600" dirty="0">
                  <a:solidFill>
                    <a:srgbClr val="595959"/>
                  </a:solidFill>
                  <a:latin typeface="Franklin Gothic Demi Cond" panose="020B0706030402020204" pitchFamily="34" charset="0"/>
                </a:rPr>
                <a:t>+150</a:t>
              </a:r>
            </a:p>
            <a:p>
              <a:pPr algn="ctr"/>
              <a:r>
                <a:rPr lang="fr-FR" sz="1400" dirty="0">
                  <a:solidFill>
                    <a:srgbClr val="595959"/>
                  </a:solidFill>
                  <a:latin typeface="Franklin Gothic Medium Cond" panose="020B0606030402020204" pitchFamily="34" charset="0"/>
                </a:rPr>
                <a:t>EMPLOIS SUR GRENOBLE</a:t>
              </a:r>
              <a:endParaRPr lang="fr-FR" sz="1050" dirty="0">
                <a:latin typeface="Franklin Gothic Medium Cond" panose="020B0606030402020204" pitchFamily="34" charset="0"/>
              </a:endParaRPr>
            </a:p>
          </p:txBody>
        </p:sp>
        <p:sp>
          <p:nvSpPr>
            <p:cNvPr id="24" name="Rectangle 23">
              <a:extLst>
                <a:ext uri="{FF2B5EF4-FFF2-40B4-BE49-F238E27FC236}">
                  <a16:creationId xmlns:a16="http://schemas.microsoft.com/office/drawing/2014/main" id="{510D45A3-F59C-4619-BE88-57509BE18A7E}"/>
                </a:ext>
              </a:extLst>
            </p:cNvPr>
            <p:cNvSpPr/>
            <p:nvPr/>
          </p:nvSpPr>
          <p:spPr>
            <a:xfrm>
              <a:off x="3164687" y="3150821"/>
              <a:ext cx="1635340" cy="765966"/>
            </a:xfrm>
            <a:prstGeom prst="rect">
              <a:avLst/>
            </a:prstGeom>
          </p:spPr>
          <p:txBody>
            <a:bodyPr wrap="square">
              <a:spAutoFit/>
            </a:bodyPr>
            <a:lstStyle/>
            <a:p>
              <a:pPr algn="ctr"/>
              <a:r>
                <a:rPr lang="fr-FR" sz="3600" dirty="0">
                  <a:solidFill>
                    <a:srgbClr val="595959"/>
                  </a:solidFill>
                  <a:latin typeface="Franklin Gothic Demi Cond" panose="020B0706030402020204" pitchFamily="34" charset="0"/>
                </a:rPr>
                <a:t>#1</a:t>
              </a:r>
            </a:p>
            <a:p>
              <a:pPr algn="ctr"/>
              <a:r>
                <a:rPr lang="fr-FR" sz="1400" dirty="0">
                  <a:solidFill>
                    <a:srgbClr val="595959"/>
                  </a:solidFill>
                  <a:latin typeface="Franklin Gothic Medium Cond" panose="020B0606030402020204" pitchFamily="34" charset="0"/>
                </a:rPr>
                <a:t>INTELLIGENCE ARTICIELLE </a:t>
              </a:r>
            </a:p>
            <a:p>
              <a:pPr algn="ctr"/>
              <a:r>
                <a:rPr lang="fr-FR" sz="1400" dirty="0">
                  <a:solidFill>
                    <a:srgbClr val="595959"/>
                  </a:solidFill>
                  <a:latin typeface="Franklin Gothic Medium Cond" panose="020B0606030402020204" pitchFamily="34" charset="0"/>
                </a:rPr>
                <a:t>THERAPEUTIQUE</a:t>
              </a:r>
              <a:endParaRPr lang="fr-FR" sz="1400" dirty="0">
                <a:latin typeface="Franklin Gothic Medium Cond" panose="020B0606030402020204" pitchFamily="34" charset="0"/>
              </a:endParaRPr>
            </a:p>
          </p:txBody>
        </p:sp>
        <p:sp>
          <p:nvSpPr>
            <p:cNvPr id="25" name="Rectangle 24">
              <a:extLst>
                <a:ext uri="{FF2B5EF4-FFF2-40B4-BE49-F238E27FC236}">
                  <a16:creationId xmlns:a16="http://schemas.microsoft.com/office/drawing/2014/main" id="{3EF9F34C-DAFE-4546-8FAE-A9A2FC2BADBE}"/>
                </a:ext>
              </a:extLst>
            </p:cNvPr>
            <p:cNvSpPr/>
            <p:nvPr/>
          </p:nvSpPr>
          <p:spPr>
            <a:xfrm>
              <a:off x="4220817" y="2968412"/>
              <a:ext cx="1959694" cy="612773"/>
            </a:xfrm>
            <a:prstGeom prst="rect">
              <a:avLst/>
            </a:prstGeom>
          </p:spPr>
          <p:txBody>
            <a:bodyPr wrap="square">
              <a:spAutoFit/>
            </a:bodyPr>
            <a:lstStyle/>
            <a:p>
              <a:pPr algn="ctr"/>
              <a:r>
                <a:rPr lang="fr-FR" sz="3600" dirty="0">
                  <a:solidFill>
                    <a:srgbClr val="595959"/>
                  </a:solidFill>
                  <a:latin typeface="Franklin Gothic Demi Cond" panose="020B0706030402020204" pitchFamily="34" charset="0"/>
                </a:rPr>
                <a:t>44M€</a:t>
              </a:r>
              <a:endParaRPr lang="fr-FR" sz="3600" dirty="0">
                <a:solidFill>
                  <a:srgbClr val="595959"/>
                </a:solidFill>
                <a:latin typeface="Franklin Gothic Medium Cond" panose="020B0606030402020204" pitchFamily="34" charset="0"/>
              </a:endParaRPr>
            </a:p>
            <a:p>
              <a:pPr algn="ctr"/>
              <a:r>
                <a:rPr lang="fr-FR" sz="1200" dirty="0">
                  <a:solidFill>
                    <a:srgbClr val="595959"/>
                  </a:solidFill>
                  <a:latin typeface="Franklin Gothic Medium Cond" panose="020B0606030402020204" pitchFamily="34" charset="0"/>
                </a:rPr>
                <a:t>FONDS LEVES</a:t>
              </a:r>
              <a:endParaRPr lang="fr-FR" sz="1200" dirty="0">
                <a:latin typeface="Franklin Gothic Medium Cond" panose="020B0606030402020204" pitchFamily="34" charset="0"/>
              </a:endParaRPr>
            </a:p>
          </p:txBody>
        </p:sp>
        <p:sp>
          <p:nvSpPr>
            <p:cNvPr id="26" name="Rectangle 25">
              <a:extLst>
                <a:ext uri="{FF2B5EF4-FFF2-40B4-BE49-F238E27FC236}">
                  <a16:creationId xmlns:a16="http://schemas.microsoft.com/office/drawing/2014/main" id="{853A2831-1F44-4269-BDDE-87DDA7BA19C8}"/>
                </a:ext>
              </a:extLst>
            </p:cNvPr>
            <p:cNvSpPr/>
            <p:nvPr/>
          </p:nvSpPr>
          <p:spPr>
            <a:xfrm>
              <a:off x="5715384" y="4516620"/>
              <a:ext cx="1486114" cy="678427"/>
            </a:xfrm>
            <a:prstGeom prst="rect">
              <a:avLst/>
            </a:prstGeom>
          </p:spPr>
          <p:txBody>
            <a:bodyPr wrap="square">
              <a:spAutoFit/>
            </a:bodyPr>
            <a:lstStyle/>
            <a:p>
              <a:pPr algn="ctr"/>
              <a:r>
                <a:rPr lang="en-US" sz="2800" dirty="0" err="1">
                  <a:solidFill>
                    <a:srgbClr val="6773B5"/>
                  </a:solidFill>
                  <a:latin typeface="Franklin Gothic Demi Cond" panose="020B0706030402020204" pitchFamily="34" charset="0"/>
                </a:rPr>
                <a:t>Créé</a:t>
              </a:r>
              <a:r>
                <a:rPr lang="en-US" sz="2800" dirty="0">
                  <a:solidFill>
                    <a:srgbClr val="6773B5"/>
                  </a:solidFill>
                  <a:latin typeface="Franklin Gothic Demi Cond" panose="020B0706030402020204" pitchFamily="34" charset="0"/>
                </a:rPr>
                <a:t> </a:t>
              </a:r>
              <a:r>
                <a:rPr lang="en-US" sz="2800" dirty="0" err="1">
                  <a:solidFill>
                    <a:srgbClr val="6773B5"/>
                  </a:solidFill>
                  <a:latin typeface="Franklin Gothic Demi Cond" panose="020B0706030402020204" pitchFamily="34" charset="0"/>
                </a:rPr>
                <a:t>en</a:t>
              </a:r>
              <a:r>
                <a:rPr lang="en-US" sz="2800" dirty="0">
                  <a:solidFill>
                    <a:srgbClr val="6773B5"/>
                  </a:solidFill>
                  <a:latin typeface="Franklin Gothic Demi Cond" panose="020B0706030402020204" pitchFamily="34" charset="0"/>
                </a:rPr>
                <a:t> 2015</a:t>
              </a:r>
            </a:p>
          </p:txBody>
        </p:sp>
        <p:sp>
          <p:nvSpPr>
            <p:cNvPr id="27" name="Rectangle 26">
              <a:extLst>
                <a:ext uri="{FF2B5EF4-FFF2-40B4-BE49-F238E27FC236}">
                  <a16:creationId xmlns:a16="http://schemas.microsoft.com/office/drawing/2014/main" id="{6A9D27B2-4C0D-4EB7-AAAC-4ED166459BF4}"/>
                </a:ext>
              </a:extLst>
            </p:cNvPr>
            <p:cNvSpPr/>
            <p:nvPr/>
          </p:nvSpPr>
          <p:spPr>
            <a:xfrm>
              <a:off x="7427971" y="4422290"/>
              <a:ext cx="1732086" cy="941044"/>
            </a:xfrm>
            <a:prstGeom prst="rect">
              <a:avLst/>
            </a:prstGeom>
          </p:spPr>
          <p:txBody>
            <a:bodyPr wrap="square">
              <a:spAutoFit/>
            </a:bodyPr>
            <a:lstStyle/>
            <a:p>
              <a:pPr algn="ctr"/>
              <a:r>
                <a:rPr lang="fr-FR" sz="1600" dirty="0">
                  <a:solidFill>
                    <a:srgbClr val="595959"/>
                  </a:solidFill>
                  <a:latin typeface="Franklin Gothic Demi Cond" panose="020B0706030402020204" pitchFamily="34" charset="0"/>
                </a:rPr>
                <a:t>2019 prix européen de l'innovation remis par l'Institut européen d'innovation et de technologie (EIT).</a:t>
              </a:r>
            </a:p>
          </p:txBody>
        </p:sp>
        <p:sp>
          <p:nvSpPr>
            <p:cNvPr id="29" name="ZoneTexte 28">
              <a:extLst>
                <a:ext uri="{FF2B5EF4-FFF2-40B4-BE49-F238E27FC236}">
                  <a16:creationId xmlns:a16="http://schemas.microsoft.com/office/drawing/2014/main" id="{7CF3EEE3-8B52-4943-A5D1-DD94B3A2E512}"/>
                </a:ext>
              </a:extLst>
            </p:cNvPr>
            <p:cNvSpPr txBox="1">
              <a:spLocks/>
            </p:cNvSpPr>
            <p:nvPr/>
          </p:nvSpPr>
          <p:spPr>
            <a:xfrm rot="16200000">
              <a:off x="9624374" y="4681702"/>
              <a:ext cx="1442729" cy="45719"/>
            </a:xfrm>
            <a:prstGeom prst="rect">
              <a:avLst/>
            </a:prstGeom>
            <a:solidFill>
              <a:srgbClr val="6773B5"/>
            </a:solidFill>
          </p:spPr>
          <p:txBody>
            <a:bodyPr wrap="square" rtlCol="0">
              <a:noAutofit/>
            </a:bodyPr>
            <a:lstStyle/>
            <a:p>
              <a:pPr algn="ctr"/>
              <a:endParaRPr lang="fr-FR" sz="1200">
                <a:solidFill>
                  <a:schemeClr val="bg1"/>
                </a:solidFill>
                <a:latin typeface="Franklin Gothic Demi Cond" panose="020B0706030402020204" pitchFamily="34" charset="0"/>
              </a:endParaRPr>
            </a:p>
          </p:txBody>
        </p:sp>
        <p:pic>
          <p:nvPicPr>
            <p:cNvPr id="30" name="Picture 2" descr="Validation en vie réelle du système DBLG1 de Diabeloop pour le ...">
              <a:extLst>
                <a:ext uri="{FF2B5EF4-FFF2-40B4-BE49-F238E27FC236}">
                  <a16:creationId xmlns:a16="http://schemas.microsoft.com/office/drawing/2014/main" id="{568B4692-B04C-423B-A3B5-118AB067112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499924" y="1947581"/>
              <a:ext cx="2849571" cy="71002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Diabeloop">
              <a:extLst>
                <a:ext uri="{FF2B5EF4-FFF2-40B4-BE49-F238E27FC236}">
                  <a16:creationId xmlns:a16="http://schemas.microsoft.com/office/drawing/2014/main" id="{C8C3BF94-2FC4-401C-B77B-4BF0A0E88BE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178584" y="1695063"/>
              <a:ext cx="4190013" cy="233354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3" name="Image 32">
              <a:extLst>
                <a:ext uri="{FF2B5EF4-FFF2-40B4-BE49-F238E27FC236}">
                  <a16:creationId xmlns:a16="http://schemas.microsoft.com/office/drawing/2014/main" id="{6EB5BD6B-0BC7-462D-9483-367468C5C0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84642" y="4454120"/>
              <a:ext cx="791045" cy="791045"/>
            </a:xfrm>
            <a:prstGeom prst="rect">
              <a:avLst/>
            </a:prstGeom>
          </p:spPr>
        </p:pic>
      </p:grpSp>
      <p:sp>
        <p:nvSpPr>
          <p:cNvPr id="2" name="Titre 1">
            <a:extLst>
              <a:ext uri="{FF2B5EF4-FFF2-40B4-BE49-F238E27FC236}">
                <a16:creationId xmlns:a16="http://schemas.microsoft.com/office/drawing/2014/main" id="{65019CF3-2AFF-F848-DC7F-EDDD2D3495B6}"/>
              </a:ext>
            </a:extLst>
          </p:cNvPr>
          <p:cNvSpPr>
            <a:spLocks noGrp="1"/>
          </p:cNvSpPr>
          <p:nvPr>
            <p:ph type="title"/>
          </p:nvPr>
        </p:nvSpPr>
        <p:spPr>
          <a:xfrm>
            <a:off x="1998274" y="420371"/>
            <a:ext cx="8883085" cy="494034"/>
          </a:xfrm>
        </p:spPr>
        <p:txBody>
          <a:bodyPr/>
          <a:lstStyle/>
          <a:p>
            <a:r>
              <a:rPr lang="fr-FR" cap="small" dirty="0"/>
              <a:t>La diffusion du techn0 Numérique  dans la santé</a:t>
            </a:r>
          </a:p>
        </p:txBody>
      </p:sp>
    </p:spTree>
    <p:extLst>
      <p:ext uri="{BB962C8B-B14F-4D97-AF65-F5344CB8AC3E}">
        <p14:creationId xmlns:p14="http://schemas.microsoft.com/office/powerpoint/2010/main" val="1039753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E521B-E735-317A-FF22-0303142CB131}"/>
            </a:ext>
          </a:extLst>
        </p:cNvPr>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E60DE7A7-DCE6-650C-D621-B03613A495D1}"/>
              </a:ext>
            </a:extLst>
          </p:cNvPr>
          <p:cNvSpPr/>
          <p:nvPr/>
        </p:nvSpPr>
        <p:spPr>
          <a:xfrm>
            <a:off x="241494" y="1210698"/>
            <a:ext cx="3369161" cy="1686246"/>
          </a:xfrm>
          <a:prstGeom prst="roundRect">
            <a:avLst>
              <a:gd name="adj" fmla="val 9285"/>
            </a:avLst>
          </a:prstGeom>
          <a:solidFill>
            <a:srgbClr val="6773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7851E8D0-62B2-6513-8FD7-16A71FED2A38}"/>
              </a:ext>
            </a:extLst>
          </p:cNvPr>
          <p:cNvSpPr/>
          <p:nvPr/>
        </p:nvSpPr>
        <p:spPr>
          <a:xfrm>
            <a:off x="3836634" y="2310714"/>
            <a:ext cx="4355783" cy="1357754"/>
          </a:xfrm>
          <a:prstGeom prst="roundRect">
            <a:avLst>
              <a:gd name="adj" fmla="val 9285"/>
            </a:avLst>
          </a:prstGeom>
          <a:solidFill>
            <a:srgbClr val="4752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22" name="Rectangle : coins arrondis 21">
            <a:extLst>
              <a:ext uri="{FF2B5EF4-FFF2-40B4-BE49-F238E27FC236}">
                <a16:creationId xmlns:a16="http://schemas.microsoft.com/office/drawing/2014/main" id="{AEE8E562-685F-35A8-F5E9-92939A397E14}"/>
              </a:ext>
            </a:extLst>
          </p:cNvPr>
          <p:cNvSpPr/>
          <p:nvPr/>
        </p:nvSpPr>
        <p:spPr>
          <a:xfrm>
            <a:off x="245165" y="2991283"/>
            <a:ext cx="3338344" cy="1201966"/>
          </a:xfrm>
          <a:prstGeom prst="roundRect">
            <a:avLst>
              <a:gd name="adj" fmla="val 9285"/>
            </a:avLst>
          </a:prstGeom>
          <a:solidFill>
            <a:srgbClr val="C4C8E2"/>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F96CC39C-B567-9CD0-FC07-8047F4F67674}"/>
              </a:ext>
            </a:extLst>
          </p:cNvPr>
          <p:cNvSpPr/>
          <p:nvPr/>
        </p:nvSpPr>
        <p:spPr>
          <a:xfrm>
            <a:off x="8382051" y="1210698"/>
            <a:ext cx="3514415" cy="1527746"/>
          </a:xfrm>
          <a:prstGeom prst="roundRect">
            <a:avLst>
              <a:gd name="adj" fmla="val 9285"/>
            </a:avLst>
          </a:prstGeom>
          <a:solidFill>
            <a:srgbClr val="525E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3" name="Rectangle : coins arrondis 2">
            <a:extLst>
              <a:ext uri="{FF2B5EF4-FFF2-40B4-BE49-F238E27FC236}">
                <a16:creationId xmlns:a16="http://schemas.microsoft.com/office/drawing/2014/main" id="{48B89F18-38EC-88E3-A8C5-FD869EB0F2FA}"/>
              </a:ext>
            </a:extLst>
          </p:cNvPr>
          <p:cNvSpPr/>
          <p:nvPr/>
        </p:nvSpPr>
        <p:spPr>
          <a:xfrm>
            <a:off x="8383692" y="4461304"/>
            <a:ext cx="3530365" cy="1846439"/>
          </a:xfrm>
          <a:prstGeom prst="roundRect">
            <a:avLst>
              <a:gd name="adj" fmla="val 9285"/>
            </a:avLst>
          </a:prstGeom>
          <a:solidFill>
            <a:srgbClr val="8992C5"/>
          </a:solidFill>
          <a:ln w="349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B135209E-B4CE-9515-9317-474B8A0B5419}"/>
              </a:ext>
            </a:extLst>
          </p:cNvPr>
          <p:cNvSpPr>
            <a:spLocks noGrp="1"/>
          </p:cNvSpPr>
          <p:nvPr>
            <p:ph type="title"/>
          </p:nvPr>
        </p:nvSpPr>
        <p:spPr>
          <a:xfrm>
            <a:off x="2058368" y="338426"/>
            <a:ext cx="10015562" cy="494034"/>
          </a:xfrm>
        </p:spPr>
        <p:txBody>
          <a:bodyPr/>
          <a:lstStyle/>
          <a:p>
            <a:r>
              <a:rPr lang="en-US" b="0" dirty="0"/>
              <a:t>Grenoble ALPES HEALTHTECH BY THE NUMBERS</a:t>
            </a:r>
            <a:endParaRPr lang="fr-FR" dirty="0"/>
          </a:p>
        </p:txBody>
      </p:sp>
      <p:sp>
        <p:nvSpPr>
          <p:cNvPr id="18" name="ZoneTexte 17">
            <a:extLst>
              <a:ext uri="{FF2B5EF4-FFF2-40B4-BE49-F238E27FC236}">
                <a16:creationId xmlns:a16="http://schemas.microsoft.com/office/drawing/2014/main" id="{04F15C19-C5D6-8169-15FB-C656D66D4F1C}"/>
              </a:ext>
            </a:extLst>
          </p:cNvPr>
          <p:cNvSpPr txBox="1"/>
          <p:nvPr/>
        </p:nvSpPr>
        <p:spPr>
          <a:xfrm>
            <a:off x="211241" y="1270994"/>
            <a:ext cx="2336654" cy="1508105"/>
          </a:xfrm>
          <a:prstGeom prst="rect">
            <a:avLst/>
          </a:prstGeom>
          <a:noFill/>
        </p:spPr>
        <p:txBody>
          <a:bodyPr wrap="square" rtlCol="0">
            <a:spAutoFit/>
          </a:bodyPr>
          <a:lstStyle/>
          <a:p>
            <a:pPr algn="ctr"/>
            <a:r>
              <a:rPr lang="fr-FR" sz="3200" dirty="0">
                <a:solidFill>
                  <a:schemeClr val="bg1"/>
                </a:solidFill>
                <a:latin typeface="Segoe UI Black" panose="020B0A02040204020203" pitchFamily="34" charset="0"/>
                <a:ea typeface="Segoe UI Black" panose="020B0A02040204020203" pitchFamily="34" charset="0"/>
              </a:rPr>
              <a:t>42,000 </a:t>
            </a:r>
            <a:r>
              <a:rPr lang="fr-FR" sz="2000" kern="1000" spc="170" dirty="0">
                <a:solidFill>
                  <a:schemeClr val="bg1"/>
                </a:solidFill>
                <a:latin typeface="Segoe UI Variable Small Semibol" pitchFamily="2" charset="0"/>
                <a:ea typeface="Segoe UI Black" panose="020B0A02040204020203" pitchFamily="34" charset="0"/>
              </a:rPr>
              <a:t>jobs in the </a:t>
            </a:r>
            <a:r>
              <a:rPr lang="fr-FR" sz="2000" kern="1000" spc="170" dirty="0" err="1">
                <a:solidFill>
                  <a:schemeClr val="bg1"/>
                </a:solidFill>
                <a:latin typeface="Segoe UI Variable Small Semibol" pitchFamily="2" charset="0"/>
                <a:ea typeface="Segoe UI Black" panose="020B0A02040204020203" pitchFamily="34" charset="0"/>
              </a:rPr>
              <a:t>healthcare</a:t>
            </a:r>
            <a:r>
              <a:rPr lang="fr-FR" sz="2000" kern="1000" spc="170" dirty="0">
                <a:solidFill>
                  <a:schemeClr val="bg1"/>
                </a:solidFill>
                <a:latin typeface="Segoe UI Variable Small Semibol" pitchFamily="2" charset="0"/>
                <a:ea typeface="Segoe UI Black" panose="020B0A02040204020203" pitchFamily="34" charset="0"/>
              </a:rPr>
              <a:t> </a:t>
            </a:r>
            <a:r>
              <a:rPr lang="fr-FR" sz="2000" kern="1000" spc="170" dirty="0" err="1">
                <a:solidFill>
                  <a:schemeClr val="bg1"/>
                </a:solidFill>
                <a:latin typeface="Segoe UI Variable Small Semibol" pitchFamily="2" charset="0"/>
                <a:ea typeface="Segoe UI Black" panose="020B0A02040204020203" pitchFamily="34" charset="0"/>
              </a:rPr>
              <a:t>sector</a:t>
            </a:r>
            <a:endParaRPr lang="fr-FR" sz="2000" kern="1000" spc="170" dirty="0">
              <a:solidFill>
                <a:schemeClr val="bg1"/>
              </a:solidFill>
              <a:latin typeface="Segoe UI Variable Small Semibol" pitchFamily="2" charset="0"/>
            </a:endParaRPr>
          </a:p>
        </p:txBody>
      </p:sp>
      <p:sp>
        <p:nvSpPr>
          <p:cNvPr id="121" name="Rectangle 120">
            <a:extLst>
              <a:ext uri="{FF2B5EF4-FFF2-40B4-BE49-F238E27FC236}">
                <a16:creationId xmlns:a16="http://schemas.microsoft.com/office/drawing/2014/main" id="{2CC974E0-C5E2-287C-4B72-283F67B935AF}"/>
              </a:ext>
            </a:extLst>
          </p:cNvPr>
          <p:cNvSpPr/>
          <p:nvPr/>
        </p:nvSpPr>
        <p:spPr>
          <a:xfrm>
            <a:off x="8399011" y="1362295"/>
            <a:ext cx="3503446" cy="1200329"/>
          </a:xfrm>
          <a:prstGeom prst="rect">
            <a:avLst/>
          </a:prstGeom>
        </p:spPr>
        <p:txBody>
          <a:bodyPr wrap="square">
            <a:spAutoFit/>
          </a:bodyPr>
          <a:lstStyle/>
          <a:p>
            <a:pPr algn="ctr"/>
            <a:r>
              <a:rPr lang="en-US" sz="3200">
                <a:solidFill>
                  <a:schemeClr val="bg1"/>
                </a:solidFill>
                <a:latin typeface="Segoe UI Black" panose="020B0A02040204020203" pitchFamily="34" charset="0"/>
                <a:ea typeface="Segoe UI Black" panose="020B0A02040204020203" pitchFamily="34" charset="0"/>
              </a:rPr>
              <a:t>44% </a:t>
            </a:r>
            <a:r>
              <a:rPr lang="en-US" sz="2000">
                <a:solidFill>
                  <a:schemeClr val="bg1"/>
                </a:solidFill>
                <a:latin typeface="Segoe UI Variable Small Semibol"/>
                <a:ea typeface="Segoe UI Black" panose="020B0A02040204020203" pitchFamily="34" charset="0"/>
              </a:rPr>
              <a:t>of healthcare jobs are within </a:t>
            </a:r>
          </a:p>
          <a:p>
            <a:pPr algn="ctr"/>
            <a:r>
              <a:rPr lang="en-US" sz="2000" b="1">
                <a:solidFill>
                  <a:schemeClr val="bg1"/>
                </a:solidFill>
                <a:latin typeface="Segoe UI Variable Small Semibol"/>
                <a:ea typeface="Segoe UI Black" panose="020B0A02040204020203" pitchFamily="34" charset="0"/>
              </a:rPr>
              <a:t>MULTINATIONALS</a:t>
            </a:r>
          </a:p>
        </p:txBody>
      </p:sp>
      <p:sp>
        <p:nvSpPr>
          <p:cNvPr id="58" name="ZoneTexte 57">
            <a:extLst>
              <a:ext uri="{FF2B5EF4-FFF2-40B4-BE49-F238E27FC236}">
                <a16:creationId xmlns:a16="http://schemas.microsoft.com/office/drawing/2014/main" id="{2C8757C3-3968-1A73-E54C-E8FF1EC97783}"/>
              </a:ext>
            </a:extLst>
          </p:cNvPr>
          <p:cNvSpPr txBox="1"/>
          <p:nvPr/>
        </p:nvSpPr>
        <p:spPr>
          <a:xfrm>
            <a:off x="4418983" y="3849304"/>
            <a:ext cx="3440642" cy="502702"/>
          </a:xfrm>
          <a:prstGeom prst="rect">
            <a:avLst/>
          </a:prstGeom>
          <a:noFill/>
        </p:spPr>
        <p:txBody>
          <a:bodyPr wrap="square" rtlCol="0">
            <a:spAutoFit/>
          </a:bodyPr>
          <a:lstStyle/>
          <a:p>
            <a:pPr>
              <a:lnSpc>
                <a:spcPts val="3200"/>
              </a:lnSpc>
            </a:pPr>
            <a:r>
              <a:rPr lang="fr-FR" sz="3200" b="1">
                <a:solidFill>
                  <a:prstClr val="black">
                    <a:lumMod val="65000"/>
                    <a:lumOff val="35000"/>
                  </a:prstClr>
                </a:solidFill>
                <a:latin typeface="Segoe UI Variable Small Semibol" pitchFamily="2" charset="0"/>
              </a:rPr>
              <a:t>10</a:t>
            </a:r>
            <a:r>
              <a:rPr lang="fr-FR" sz="2400">
                <a:solidFill>
                  <a:prstClr val="black">
                    <a:lumMod val="65000"/>
                    <a:lumOff val="35000"/>
                  </a:prstClr>
                </a:solidFill>
                <a:latin typeface="Segoe UI Variable Small Semibol" pitchFamily="2" charset="0"/>
              </a:rPr>
              <a:t> GLOBAL LEADERS</a:t>
            </a:r>
          </a:p>
        </p:txBody>
      </p:sp>
      <p:sp>
        <p:nvSpPr>
          <p:cNvPr id="59" name="ZoneTexte 58">
            <a:extLst>
              <a:ext uri="{FF2B5EF4-FFF2-40B4-BE49-F238E27FC236}">
                <a16:creationId xmlns:a16="http://schemas.microsoft.com/office/drawing/2014/main" id="{5222008E-366C-7264-29F8-AF0EB78C985E}"/>
              </a:ext>
            </a:extLst>
          </p:cNvPr>
          <p:cNvSpPr txBox="1"/>
          <p:nvPr/>
        </p:nvSpPr>
        <p:spPr>
          <a:xfrm>
            <a:off x="295102" y="3496004"/>
            <a:ext cx="3338344" cy="707886"/>
          </a:xfrm>
          <a:prstGeom prst="rect">
            <a:avLst/>
          </a:prstGeom>
          <a:noFill/>
        </p:spPr>
        <p:txBody>
          <a:bodyPr wrap="square" rtlCol="0">
            <a:spAutoFit/>
          </a:bodyPr>
          <a:lstStyle/>
          <a:p>
            <a:pPr algn="ctr"/>
            <a:r>
              <a:rPr lang="fr-FR" sz="2000" spc="110">
                <a:solidFill>
                  <a:schemeClr val="tx1">
                    <a:lumMod val="65000"/>
                    <a:lumOff val="35000"/>
                  </a:schemeClr>
                </a:solidFill>
                <a:latin typeface="Segoe UI Variable Small Semibol" pitchFamily="2" charset="0"/>
              </a:rPr>
              <a:t>At the Grenoble Alpes </a:t>
            </a:r>
            <a:r>
              <a:rPr lang="fr-FR" sz="2000" spc="110" err="1">
                <a:solidFill>
                  <a:schemeClr val="tx1">
                    <a:lumMod val="65000"/>
                    <a:lumOff val="35000"/>
                  </a:schemeClr>
                </a:solidFill>
                <a:latin typeface="Segoe UI Variable Small Semibol" pitchFamily="2" charset="0"/>
              </a:rPr>
              <a:t>University</a:t>
            </a:r>
            <a:r>
              <a:rPr lang="fr-FR" sz="2000" spc="110">
                <a:solidFill>
                  <a:schemeClr val="tx1">
                    <a:lumMod val="65000"/>
                    <a:lumOff val="35000"/>
                  </a:schemeClr>
                </a:solidFill>
                <a:latin typeface="Segoe UI Variable Small Semibol" pitchFamily="2" charset="0"/>
              </a:rPr>
              <a:t> Hospital</a:t>
            </a:r>
            <a:endParaRPr lang="fr-FR" sz="1600" spc="130">
              <a:solidFill>
                <a:prstClr val="black">
                  <a:lumMod val="65000"/>
                  <a:lumOff val="35000"/>
                </a:prstClr>
              </a:solidFill>
              <a:latin typeface="Segoe UI Variable Small Semibol" pitchFamily="2" charset="0"/>
            </a:endParaRPr>
          </a:p>
        </p:txBody>
      </p:sp>
      <p:sp>
        <p:nvSpPr>
          <p:cNvPr id="12" name="Rectangle 11">
            <a:extLst>
              <a:ext uri="{FF2B5EF4-FFF2-40B4-BE49-F238E27FC236}">
                <a16:creationId xmlns:a16="http://schemas.microsoft.com/office/drawing/2014/main" id="{A1896685-1A5D-3DCD-C499-6F90860A223C}"/>
              </a:ext>
            </a:extLst>
          </p:cNvPr>
          <p:cNvSpPr/>
          <p:nvPr/>
        </p:nvSpPr>
        <p:spPr>
          <a:xfrm>
            <a:off x="315979" y="3044445"/>
            <a:ext cx="3417594" cy="584775"/>
          </a:xfrm>
          <a:prstGeom prst="rect">
            <a:avLst/>
          </a:prstGeom>
        </p:spPr>
        <p:txBody>
          <a:bodyPr wrap="square">
            <a:spAutoFit/>
          </a:bodyPr>
          <a:lstStyle/>
          <a:p>
            <a:r>
              <a:rPr lang="fr-FR" sz="3200" b="1" spc="-150">
                <a:solidFill>
                  <a:prstClr val="black">
                    <a:lumMod val="65000"/>
                    <a:lumOff val="35000"/>
                  </a:prstClr>
                </a:solidFill>
                <a:latin typeface="Segoe UI Variable Small Semibol" pitchFamily="2" charset="0"/>
              </a:rPr>
              <a:t>2,253</a:t>
            </a:r>
            <a:r>
              <a:rPr lang="fr-FR" sz="1600" b="1" spc="-150">
                <a:solidFill>
                  <a:prstClr val="black">
                    <a:lumMod val="65000"/>
                    <a:lumOff val="35000"/>
                  </a:prstClr>
                </a:solidFill>
                <a:latin typeface="Segoe UI Variable Small Semibol" pitchFamily="2" charset="0"/>
              </a:rPr>
              <a:t> </a:t>
            </a:r>
            <a:r>
              <a:rPr lang="fr-FR" sz="1600" b="1" spc="-150" err="1">
                <a:solidFill>
                  <a:prstClr val="black">
                    <a:lumMod val="65000"/>
                    <a:lumOff val="35000"/>
                  </a:prstClr>
                </a:solidFill>
                <a:latin typeface="Segoe UI Variable Small Semibol" pitchFamily="2" charset="0"/>
              </a:rPr>
              <a:t>research</a:t>
            </a:r>
            <a:r>
              <a:rPr lang="fr-FR" sz="1600" b="1" spc="-150">
                <a:solidFill>
                  <a:prstClr val="black">
                    <a:lumMod val="65000"/>
                    <a:lumOff val="35000"/>
                  </a:prstClr>
                </a:solidFill>
                <a:latin typeface="Segoe UI Variable Small Semibol" pitchFamily="2" charset="0"/>
              </a:rPr>
              <a:t> </a:t>
            </a:r>
            <a:r>
              <a:rPr lang="fr-FR" sz="1600" b="1" spc="-150" err="1">
                <a:solidFill>
                  <a:prstClr val="black">
                    <a:lumMod val="65000"/>
                    <a:lumOff val="35000"/>
                  </a:prstClr>
                </a:solidFill>
                <a:latin typeface="Segoe UI Variable Small Semibol" pitchFamily="2" charset="0"/>
              </a:rPr>
              <a:t>projects</a:t>
            </a:r>
            <a:r>
              <a:rPr lang="fr-FR" sz="1600" b="1" spc="-150">
                <a:solidFill>
                  <a:prstClr val="black">
                    <a:lumMod val="65000"/>
                    <a:lumOff val="35000"/>
                  </a:prstClr>
                </a:solidFill>
                <a:latin typeface="Segoe UI Variable Small Semibol" pitchFamily="2" charset="0"/>
              </a:rPr>
              <a:t> </a:t>
            </a:r>
            <a:r>
              <a:rPr lang="fr-FR" sz="1600" b="1" spc="-150" err="1">
                <a:solidFill>
                  <a:prstClr val="black">
                    <a:lumMod val="65000"/>
                    <a:lumOff val="35000"/>
                  </a:prstClr>
                </a:solidFill>
                <a:latin typeface="Segoe UI Variable Small Semibol" pitchFamily="2" charset="0"/>
              </a:rPr>
              <a:t>ongoing</a:t>
            </a:r>
            <a:endParaRPr lang="fr-FR" sz="2400" b="1" spc="-150">
              <a:solidFill>
                <a:prstClr val="black"/>
              </a:solidFill>
              <a:latin typeface="Segoe UI Variable Small Semibol" pitchFamily="2" charset="0"/>
            </a:endParaRPr>
          </a:p>
        </p:txBody>
      </p:sp>
      <p:sp>
        <p:nvSpPr>
          <p:cNvPr id="23" name="Rectangle 22">
            <a:extLst>
              <a:ext uri="{FF2B5EF4-FFF2-40B4-BE49-F238E27FC236}">
                <a16:creationId xmlns:a16="http://schemas.microsoft.com/office/drawing/2014/main" id="{5CFA35E3-9AB4-F8FC-0195-F4AF30D19F4B}"/>
              </a:ext>
            </a:extLst>
          </p:cNvPr>
          <p:cNvSpPr/>
          <p:nvPr/>
        </p:nvSpPr>
        <p:spPr>
          <a:xfrm>
            <a:off x="3923652" y="2450808"/>
            <a:ext cx="4228848" cy="1077218"/>
          </a:xfrm>
          <a:prstGeom prst="rect">
            <a:avLst/>
          </a:prstGeom>
        </p:spPr>
        <p:txBody>
          <a:bodyPr wrap="square">
            <a:spAutoFit/>
          </a:bodyPr>
          <a:lstStyle/>
          <a:p>
            <a:r>
              <a:rPr lang="en-US" sz="3200">
                <a:solidFill>
                  <a:schemeClr val="bg1"/>
                </a:solidFill>
                <a:latin typeface="Segoe UI Variable Small Semibol" pitchFamily="2" charset="0"/>
              </a:rPr>
              <a:t>61% </a:t>
            </a:r>
            <a:r>
              <a:rPr lang="en-US" sz="2000">
                <a:solidFill>
                  <a:schemeClr val="bg1"/>
                </a:solidFill>
                <a:latin typeface="Segoe UI Variable Small Semibol" pitchFamily="2" charset="0"/>
              </a:rPr>
              <a:t>are</a:t>
            </a:r>
            <a:r>
              <a:rPr lang="en-US" sz="3200">
                <a:solidFill>
                  <a:schemeClr val="bg1"/>
                </a:solidFill>
                <a:latin typeface="Segoe UI Variable Small Semibol" pitchFamily="2" charset="0"/>
              </a:rPr>
              <a:t> </a:t>
            </a:r>
            <a:r>
              <a:rPr lang="en-US" sz="3200" spc="140">
                <a:solidFill>
                  <a:schemeClr val="bg1"/>
                </a:solidFill>
                <a:latin typeface="Segoe UI Variable Small Semibol" pitchFamily="2" charset="0"/>
              </a:rPr>
              <a:t>foreign-owned </a:t>
            </a:r>
            <a:r>
              <a:rPr lang="en-US" sz="2000">
                <a:solidFill>
                  <a:schemeClr val="bg1"/>
                </a:solidFill>
                <a:latin typeface="Segoe UI Variable Small Semibol" pitchFamily="2" charset="0"/>
              </a:rPr>
              <a:t>companies</a:t>
            </a:r>
          </a:p>
        </p:txBody>
      </p:sp>
      <p:sp>
        <p:nvSpPr>
          <p:cNvPr id="39" name="Rectangle 38">
            <a:extLst>
              <a:ext uri="{FF2B5EF4-FFF2-40B4-BE49-F238E27FC236}">
                <a16:creationId xmlns:a16="http://schemas.microsoft.com/office/drawing/2014/main" id="{E6F22BA2-4BDC-C6DE-1A6D-0FF5FD99DF23}"/>
              </a:ext>
            </a:extLst>
          </p:cNvPr>
          <p:cNvSpPr/>
          <p:nvPr/>
        </p:nvSpPr>
        <p:spPr>
          <a:xfrm>
            <a:off x="8760868" y="4558284"/>
            <a:ext cx="2873800" cy="892552"/>
          </a:xfrm>
          <a:prstGeom prst="rect">
            <a:avLst/>
          </a:prstGeom>
        </p:spPr>
        <p:txBody>
          <a:bodyPr wrap="none">
            <a:spAutoFit/>
          </a:bodyPr>
          <a:lstStyle/>
          <a:p>
            <a:r>
              <a:rPr lang="en-US" sz="3200" b="1">
                <a:solidFill>
                  <a:srgbClr val="595959"/>
                </a:solidFill>
                <a:latin typeface="Segoe UI Variable Small Semibol" pitchFamily="2" charset="0"/>
              </a:rPr>
              <a:t>+1/2 </a:t>
            </a:r>
            <a:r>
              <a:rPr lang="en-US" sz="2000" b="1">
                <a:solidFill>
                  <a:srgbClr val="595959"/>
                </a:solidFill>
                <a:latin typeface="Segoe UI Variable Small Semibol" pitchFamily="2" charset="0"/>
              </a:rPr>
              <a:t>of CAMI jobs </a:t>
            </a:r>
          </a:p>
          <a:p>
            <a:pPr algn="r"/>
            <a:r>
              <a:rPr lang="en-US" sz="2000" b="1">
                <a:solidFill>
                  <a:srgbClr val="595959"/>
                </a:solidFill>
                <a:latin typeface="Segoe UI Variable Small Semibol" pitchFamily="2" charset="0"/>
              </a:rPr>
              <a:t>in France</a:t>
            </a:r>
          </a:p>
        </p:txBody>
      </p:sp>
      <p:sp>
        <p:nvSpPr>
          <p:cNvPr id="40" name="Rectangle 39">
            <a:extLst>
              <a:ext uri="{FF2B5EF4-FFF2-40B4-BE49-F238E27FC236}">
                <a16:creationId xmlns:a16="http://schemas.microsoft.com/office/drawing/2014/main" id="{9A28F7E2-842A-6A2F-9B08-754DAA8C29F2}"/>
              </a:ext>
            </a:extLst>
          </p:cNvPr>
          <p:cNvSpPr/>
          <p:nvPr/>
        </p:nvSpPr>
        <p:spPr>
          <a:xfrm>
            <a:off x="9794720" y="5418183"/>
            <a:ext cx="1937630" cy="707886"/>
          </a:xfrm>
          <a:prstGeom prst="rect">
            <a:avLst/>
          </a:prstGeom>
        </p:spPr>
        <p:txBody>
          <a:bodyPr wrap="square">
            <a:spAutoFit/>
          </a:bodyPr>
          <a:lstStyle/>
          <a:p>
            <a:r>
              <a:rPr lang="en-US" sz="2000">
                <a:solidFill>
                  <a:srgbClr val="595959"/>
                </a:solidFill>
                <a:latin typeface="Segoe UI Variable Small Semibol" pitchFamily="2" charset="0"/>
              </a:rPr>
              <a:t>Are located in Grenoble Alpes</a:t>
            </a:r>
          </a:p>
        </p:txBody>
      </p:sp>
      <p:pic>
        <p:nvPicPr>
          <p:cNvPr id="7" name="Image 6">
            <a:extLst>
              <a:ext uri="{FF2B5EF4-FFF2-40B4-BE49-F238E27FC236}">
                <a16:creationId xmlns:a16="http://schemas.microsoft.com/office/drawing/2014/main" id="{DE322E56-E015-5CA7-0446-C16B5E8B1AA8}"/>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7418335" y="2937079"/>
            <a:ext cx="614332" cy="614332"/>
          </a:xfrm>
          <a:prstGeom prst="rect">
            <a:avLst/>
          </a:prstGeom>
        </p:spPr>
      </p:pic>
      <p:grpSp>
        <p:nvGrpSpPr>
          <p:cNvPr id="50" name="Groupe 49">
            <a:extLst>
              <a:ext uri="{FF2B5EF4-FFF2-40B4-BE49-F238E27FC236}">
                <a16:creationId xmlns:a16="http://schemas.microsoft.com/office/drawing/2014/main" id="{D3ECA1FA-D6DD-34C6-66FC-44F39870A863}"/>
              </a:ext>
            </a:extLst>
          </p:cNvPr>
          <p:cNvGrpSpPr/>
          <p:nvPr/>
        </p:nvGrpSpPr>
        <p:grpSpPr>
          <a:xfrm>
            <a:off x="3832069" y="1210697"/>
            <a:ext cx="4338848" cy="1300356"/>
            <a:chOff x="206858" y="3282003"/>
            <a:chExt cx="3369161" cy="1865625"/>
          </a:xfrm>
        </p:grpSpPr>
        <p:sp>
          <p:nvSpPr>
            <p:cNvPr id="29" name="ZoneTexte 28">
              <a:extLst>
                <a:ext uri="{FF2B5EF4-FFF2-40B4-BE49-F238E27FC236}">
                  <a16:creationId xmlns:a16="http://schemas.microsoft.com/office/drawing/2014/main" id="{81CB5AC2-CB6D-8B42-ABF0-EE5348205FE7}"/>
                </a:ext>
              </a:extLst>
            </p:cNvPr>
            <p:cNvSpPr txBox="1"/>
            <p:nvPr/>
          </p:nvSpPr>
          <p:spPr>
            <a:xfrm>
              <a:off x="290463" y="3282003"/>
              <a:ext cx="2912880" cy="1865625"/>
            </a:xfrm>
            <a:prstGeom prst="rect">
              <a:avLst/>
            </a:prstGeom>
            <a:noFill/>
            <a:ln>
              <a:noFill/>
            </a:ln>
          </p:spPr>
          <p:txBody>
            <a:bodyPr wrap="square" rtlCol="0">
              <a:spAutoFit/>
            </a:bodyPr>
            <a:lstStyle/>
            <a:p>
              <a:r>
                <a:rPr lang="fr-FR" sz="3200" b="1" spc="140" dirty="0">
                  <a:solidFill>
                    <a:srgbClr val="475293"/>
                  </a:solidFill>
                  <a:latin typeface="Segoe UI Variable Small Semibol" pitchFamily="2" charset="0"/>
                </a:rPr>
                <a:t>+ 200 </a:t>
              </a:r>
              <a:r>
                <a:rPr lang="fr-FR" sz="3200" spc="140" dirty="0" err="1">
                  <a:solidFill>
                    <a:srgbClr val="616161"/>
                  </a:solidFill>
                  <a:latin typeface="Segoe UI Variable Small Semibol" pitchFamily="2" charset="0"/>
                </a:rPr>
                <a:t>companies</a:t>
              </a:r>
              <a:endParaRPr lang="fr-FR" sz="3200" spc="140" dirty="0">
                <a:solidFill>
                  <a:srgbClr val="616161"/>
                </a:solidFill>
                <a:latin typeface="Segoe UI Variable Small Semibol" pitchFamily="2" charset="0"/>
              </a:endParaRPr>
            </a:p>
            <a:p>
              <a:r>
                <a:rPr lang="fr-FR" dirty="0">
                  <a:solidFill>
                    <a:prstClr val="black">
                      <a:lumMod val="65000"/>
                      <a:lumOff val="35000"/>
                    </a:prstClr>
                  </a:solidFill>
                  <a:latin typeface="Segoe UI Variable Small Semibol" pitchFamily="2" charset="0"/>
                </a:rPr>
                <a:t>In the </a:t>
              </a:r>
              <a:r>
                <a:rPr lang="fr-FR" dirty="0" err="1">
                  <a:solidFill>
                    <a:prstClr val="black">
                      <a:lumMod val="65000"/>
                      <a:lumOff val="35000"/>
                    </a:prstClr>
                  </a:solidFill>
                  <a:latin typeface="Segoe UI Variable Small Semibol" pitchFamily="2" charset="0"/>
                </a:rPr>
                <a:t>healthcare</a:t>
              </a:r>
              <a:r>
                <a:rPr lang="fr-FR" dirty="0">
                  <a:solidFill>
                    <a:prstClr val="black">
                      <a:lumMod val="65000"/>
                      <a:lumOff val="35000"/>
                    </a:prstClr>
                  </a:solidFill>
                  <a:latin typeface="Segoe UI Variable Small Semibol" pitchFamily="2" charset="0"/>
                </a:rPr>
                <a:t> </a:t>
              </a:r>
              <a:r>
                <a:rPr lang="fr-FR" dirty="0" err="1">
                  <a:solidFill>
                    <a:prstClr val="black">
                      <a:lumMod val="65000"/>
                      <a:lumOff val="35000"/>
                    </a:prstClr>
                  </a:solidFill>
                  <a:latin typeface="Segoe UI Variable Small Semibol" pitchFamily="2" charset="0"/>
                </a:rPr>
                <a:t>industry</a:t>
              </a:r>
              <a:br>
                <a:rPr lang="fr-FR" dirty="0">
                  <a:solidFill>
                    <a:prstClr val="black">
                      <a:lumMod val="65000"/>
                      <a:lumOff val="35000"/>
                    </a:prstClr>
                  </a:solidFill>
                  <a:latin typeface="Segoe UI Variable Small Semibol" pitchFamily="2" charset="0"/>
                </a:rPr>
              </a:br>
              <a:endParaRPr lang="fr-FR" dirty="0">
                <a:solidFill>
                  <a:prstClr val="black">
                    <a:lumMod val="65000"/>
                    <a:lumOff val="35000"/>
                  </a:prstClr>
                </a:solidFill>
                <a:latin typeface="Segoe UI Variable Small Semibol" pitchFamily="2" charset="0"/>
              </a:endParaRPr>
            </a:p>
            <a:p>
              <a:pPr algn="r"/>
              <a:endParaRPr lang="fr-FR" sz="1050" dirty="0">
                <a:solidFill>
                  <a:prstClr val="black">
                    <a:lumMod val="65000"/>
                    <a:lumOff val="35000"/>
                  </a:prstClr>
                </a:solidFill>
                <a:latin typeface="Segoe UI Variable Small Semibol" pitchFamily="2" charset="0"/>
              </a:endParaRPr>
            </a:p>
          </p:txBody>
        </p:sp>
        <p:sp>
          <p:nvSpPr>
            <p:cNvPr id="24" name="Rectangle : coins arrondis 23">
              <a:extLst>
                <a:ext uri="{FF2B5EF4-FFF2-40B4-BE49-F238E27FC236}">
                  <a16:creationId xmlns:a16="http://schemas.microsoft.com/office/drawing/2014/main" id="{1C36C17A-D927-CB47-66DD-E65496A932F0}"/>
                </a:ext>
              </a:extLst>
            </p:cNvPr>
            <p:cNvSpPr/>
            <p:nvPr/>
          </p:nvSpPr>
          <p:spPr>
            <a:xfrm>
              <a:off x="206858" y="3300881"/>
              <a:ext cx="3369161" cy="1423314"/>
            </a:xfrm>
            <a:prstGeom prst="roundRect">
              <a:avLst>
                <a:gd name="adj" fmla="val 9285"/>
              </a:avLst>
            </a:prstGeom>
            <a:noFill/>
            <a:ln w="12700">
              <a:solidFill>
                <a:srgbClr val="4752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 coins arrondis 24">
            <a:extLst>
              <a:ext uri="{FF2B5EF4-FFF2-40B4-BE49-F238E27FC236}">
                <a16:creationId xmlns:a16="http://schemas.microsoft.com/office/drawing/2014/main" id="{C135C767-EC41-B1D9-5CE5-C17D668181D6}"/>
              </a:ext>
            </a:extLst>
          </p:cNvPr>
          <p:cNvSpPr/>
          <p:nvPr/>
        </p:nvSpPr>
        <p:spPr>
          <a:xfrm>
            <a:off x="3851312" y="3755122"/>
            <a:ext cx="4317770" cy="2536636"/>
          </a:xfrm>
          <a:prstGeom prst="roundRect">
            <a:avLst>
              <a:gd name="adj" fmla="val 9285"/>
            </a:avLst>
          </a:prstGeom>
          <a:noFill/>
          <a:ln w="12700">
            <a:solidFill>
              <a:srgbClr val="4752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a:extLst>
              <a:ext uri="{FF2B5EF4-FFF2-40B4-BE49-F238E27FC236}">
                <a16:creationId xmlns:a16="http://schemas.microsoft.com/office/drawing/2014/main" id="{4C04F14D-0D3B-AF61-55A8-27C160D4259D}"/>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3010397" y="2222550"/>
            <a:ext cx="436522" cy="494435"/>
          </a:xfrm>
          <a:prstGeom prst="rect">
            <a:avLst/>
          </a:prstGeom>
        </p:spPr>
      </p:pic>
      <p:sp>
        <p:nvSpPr>
          <p:cNvPr id="53" name="Rectangle : coins arrondis 52">
            <a:extLst>
              <a:ext uri="{FF2B5EF4-FFF2-40B4-BE49-F238E27FC236}">
                <a16:creationId xmlns:a16="http://schemas.microsoft.com/office/drawing/2014/main" id="{49F70084-E77F-7D94-820C-E08600A2903C}"/>
              </a:ext>
            </a:extLst>
          </p:cNvPr>
          <p:cNvSpPr/>
          <p:nvPr/>
        </p:nvSpPr>
        <p:spPr>
          <a:xfrm>
            <a:off x="250878" y="4276034"/>
            <a:ext cx="3315814" cy="2015724"/>
          </a:xfrm>
          <a:prstGeom prst="roundRect">
            <a:avLst>
              <a:gd name="adj" fmla="val 9285"/>
            </a:avLst>
          </a:prstGeom>
          <a:noFill/>
          <a:ln w="12700">
            <a:solidFill>
              <a:srgbClr val="4752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6" name="Image 65">
            <a:extLst>
              <a:ext uri="{FF2B5EF4-FFF2-40B4-BE49-F238E27FC236}">
                <a16:creationId xmlns:a16="http://schemas.microsoft.com/office/drawing/2014/main" id="{CC7D1D4E-2CA8-18E3-FBF0-DDE764FAE14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40835" y="4066943"/>
            <a:ext cx="457695" cy="518416"/>
          </a:xfrm>
          <a:prstGeom prst="rect">
            <a:avLst/>
          </a:prstGeom>
        </p:spPr>
      </p:pic>
      <p:grpSp>
        <p:nvGrpSpPr>
          <p:cNvPr id="15" name="Groupe 14">
            <a:extLst>
              <a:ext uri="{FF2B5EF4-FFF2-40B4-BE49-F238E27FC236}">
                <a16:creationId xmlns:a16="http://schemas.microsoft.com/office/drawing/2014/main" id="{3AE73F0B-0590-6984-FBE3-7942ACAB70A9}"/>
              </a:ext>
            </a:extLst>
          </p:cNvPr>
          <p:cNvGrpSpPr/>
          <p:nvPr/>
        </p:nvGrpSpPr>
        <p:grpSpPr>
          <a:xfrm>
            <a:off x="2503670" y="1658460"/>
            <a:ext cx="506727" cy="514844"/>
            <a:chOff x="12577070" y="1599404"/>
            <a:chExt cx="506727" cy="514844"/>
          </a:xfrm>
        </p:grpSpPr>
        <p:pic>
          <p:nvPicPr>
            <p:cNvPr id="5" name="Graphique 4" descr="Homme avec un remplissage uni">
              <a:extLst>
                <a:ext uri="{FF2B5EF4-FFF2-40B4-BE49-F238E27FC236}">
                  <a16:creationId xmlns:a16="http://schemas.microsoft.com/office/drawing/2014/main" id="{BA55F7DA-7C2F-BAFA-FB3A-77E5982F90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77070" y="1599404"/>
              <a:ext cx="252000" cy="252000"/>
            </a:xfrm>
            <a:prstGeom prst="rect">
              <a:avLst/>
            </a:prstGeom>
          </p:spPr>
        </p:pic>
        <p:pic>
          <p:nvPicPr>
            <p:cNvPr id="8" name="Graphique 7" descr="Homme avec un remplissage uni">
              <a:extLst>
                <a:ext uri="{FF2B5EF4-FFF2-40B4-BE49-F238E27FC236}">
                  <a16:creationId xmlns:a16="http://schemas.microsoft.com/office/drawing/2014/main" id="{F207273F-818D-06EA-8A1B-E2328FA49C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77070" y="1862248"/>
              <a:ext cx="252000" cy="252000"/>
            </a:xfrm>
            <a:prstGeom prst="rect">
              <a:avLst/>
            </a:prstGeom>
          </p:spPr>
        </p:pic>
        <p:pic>
          <p:nvPicPr>
            <p:cNvPr id="9" name="Graphique 8" descr="Homme avec un remplissage uni">
              <a:extLst>
                <a:ext uri="{FF2B5EF4-FFF2-40B4-BE49-F238E27FC236}">
                  <a16:creationId xmlns:a16="http://schemas.microsoft.com/office/drawing/2014/main" id="{48C7213D-A196-41AA-5090-6135126908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5797" y="1599404"/>
              <a:ext cx="252000" cy="252000"/>
            </a:xfrm>
            <a:prstGeom prst="rect">
              <a:avLst/>
            </a:prstGeom>
          </p:spPr>
        </p:pic>
        <p:pic>
          <p:nvPicPr>
            <p:cNvPr id="10" name="Graphique 9" descr="Homme avec un remplissage uni">
              <a:extLst>
                <a:ext uri="{FF2B5EF4-FFF2-40B4-BE49-F238E27FC236}">
                  <a16:creationId xmlns:a16="http://schemas.microsoft.com/office/drawing/2014/main" id="{34A35F85-FF9A-8E46-0344-49DED255A0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5797" y="1862248"/>
              <a:ext cx="252000" cy="252000"/>
            </a:xfrm>
            <a:prstGeom prst="rect">
              <a:avLst/>
            </a:prstGeom>
          </p:spPr>
        </p:pic>
        <p:pic>
          <p:nvPicPr>
            <p:cNvPr id="11" name="Graphique 10" descr="Homme avec un remplissage uni">
              <a:extLst>
                <a:ext uri="{FF2B5EF4-FFF2-40B4-BE49-F238E27FC236}">
                  <a16:creationId xmlns:a16="http://schemas.microsoft.com/office/drawing/2014/main" id="{8AFDE103-BED5-F4C1-921E-05F3B732CF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1797" y="1599404"/>
              <a:ext cx="252000" cy="252000"/>
            </a:xfrm>
            <a:prstGeom prst="rect">
              <a:avLst/>
            </a:prstGeom>
          </p:spPr>
        </p:pic>
        <p:pic>
          <p:nvPicPr>
            <p:cNvPr id="13" name="Graphique 12" descr="Homme avec un remplissage uni">
              <a:extLst>
                <a:ext uri="{FF2B5EF4-FFF2-40B4-BE49-F238E27FC236}">
                  <a16:creationId xmlns:a16="http://schemas.microsoft.com/office/drawing/2014/main" id="{74471D4F-E93C-681E-00DC-56CD5A3E5A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31797" y="1862248"/>
              <a:ext cx="252000" cy="252000"/>
            </a:xfrm>
            <a:prstGeom prst="rect">
              <a:avLst/>
            </a:prstGeom>
          </p:spPr>
        </p:pic>
      </p:grpSp>
      <p:sp>
        <p:nvSpPr>
          <p:cNvPr id="17" name="ZoneTexte 16">
            <a:extLst>
              <a:ext uri="{FF2B5EF4-FFF2-40B4-BE49-F238E27FC236}">
                <a16:creationId xmlns:a16="http://schemas.microsoft.com/office/drawing/2014/main" id="{FBD283FB-B72D-06C0-125D-2B19989D3C7C}"/>
              </a:ext>
            </a:extLst>
          </p:cNvPr>
          <p:cNvSpPr txBox="1"/>
          <p:nvPr/>
        </p:nvSpPr>
        <p:spPr>
          <a:xfrm>
            <a:off x="506514" y="4644807"/>
            <a:ext cx="2786842" cy="1477328"/>
          </a:xfrm>
          <a:prstGeom prst="rect">
            <a:avLst/>
          </a:prstGeom>
          <a:noFill/>
        </p:spPr>
        <p:txBody>
          <a:bodyPr wrap="square" rtlCol="0">
            <a:spAutoFit/>
          </a:bodyPr>
          <a:lstStyle/>
          <a:p>
            <a:pPr algn="r"/>
            <a:r>
              <a:rPr lang="en-US" sz="2400" b="1" dirty="0">
                <a:solidFill>
                  <a:schemeClr val="tx1">
                    <a:lumMod val="65000"/>
                    <a:lumOff val="35000"/>
                  </a:schemeClr>
                </a:solidFill>
                <a:latin typeface="Segoe UI Black" panose="020B0A02040204020203" pitchFamily="34" charset="0"/>
                <a:ea typeface="Segoe UI Black" panose="020B0A02040204020203" pitchFamily="34" charset="0"/>
                <a:cs typeface="Segoe UI Semibold" panose="020B0702040204020203" pitchFamily="34" charset="0"/>
              </a:rPr>
              <a:t>Top 50</a:t>
            </a:r>
            <a:br>
              <a:rPr lang="en-US" sz="2400" b="1" dirty="0">
                <a:solidFill>
                  <a:schemeClr val="tx1">
                    <a:lumMod val="65000"/>
                    <a:lumOff val="35000"/>
                  </a:schemeClr>
                </a:solidFill>
                <a:latin typeface="Segoe UI Black" panose="020B0A02040204020203" pitchFamily="34" charset="0"/>
                <a:ea typeface="Segoe UI Black" panose="020B0A02040204020203" pitchFamily="34" charset="0"/>
                <a:cs typeface="Segoe UI Semibold" panose="020B0702040204020203" pitchFamily="34" charset="0"/>
              </a:rPr>
            </a:br>
            <a:r>
              <a:rPr lang="en-US" sz="2200" dirty="0">
                <a:solidFill>
                  <a:schemeClr val="tx1">
                    <a:lumMod val="65000"/>
                    <a:lumOff val="35000"/>
                  </a:schemeClr>
                </a:solidFill>
                <a:latin typeface="Segoe UI Semibold" panose="020B0702040204020203" pitchFamily="34" charset="0"/>
                <a:cs typeface="Segoe UI Semibold" panose="020B0702040204020203" pitchFamily="34" charset="0"/>
              </a:rPr>
              <a:t>Clinical medicine</a:t>
            </a:r>
          </a:p>
          <a:p>
            <a:pPr algn="r"/>
            <a:r>
              <a:rPr lang="en-US" sz="2200" dirty="0">
                <a:solidFill>
                  <a:schemeClr val="tx1">
                    <a:lumMod val="65000"/>
                    <a:lumOff val="35000"/>
                  </a:schemeClr>
                </a:solidFill>
                <a:latin typeface="Segoe UI Semibold" panose="020B0702040204020203" pitchFamily="34" charset="0"/>
                <a:cs typeface="Segoe UI Semibold" panose="020B0702040204020203" pitchFamily="34" charset="0"/>
              </a:rPr>
              <a:t>For Grenoble Alpes University Hospital</a:t>
            </a:r>
            <a:endParaRPr lang="fr-FR" sz="2200" dirty="0">
              <a:solidFill>
                <a:schemeClr val="tx1">
                  <a:lumMod val="65000"/>
                  <a:lumOff val="35000"/>
                </a:schemeClr>
              </a:solidFill>
              <a:latin typeface="Segoe UI Semibold" panose="020B0702040204020203" pitchFamily="34" charset="0"/>
              <a:cs typeface="Segoe UI Semibold" panose="020B0702040204020203" pitchFamily="34" charset="0"/>
            </a:endParaRPr>
          </a:p>
        </p:txBody>
      </p:sp>
      <p:sp>
        <p:nvSpPr>
          <p:cNvPr id="20" name="Rectangle 19">
            <a:extLst>
              <a:ext uri="{FF2B5EF4-FFF2-40B4-BE49-F238E27FC236}">
                <a16:creationId xmlns:a16="http://schemas.microsoft.com/office/drawing/2014/main" id="{E367FDA9-7068-1C3E-DD32-E989EDB57FFA}"/>
              </a:ext>
            </a:extLst>
          </p:cNvPr>
          <p:cNvSpPr/>
          <p:nvPr/>
        </p:nvSpPr>
        <p:spPr>
          <a:xfrm>
            <a:off x="2475264" y="6050383"/>
            <a:ext cx="1018227" cy="279435"/>
          </a:xfrm>
          <a:prstGeom prst="rect">
            <a:avLst/>
          </a:prstGeom>
        </p:spPr>
        <p:txBody>
          <a:bodyPr wrap="none">
            <a:spAutoFit/>
          </a:bodyPr>
          <a:lstStyle/>
          <a:p>
            <a:pPr>
              <a:lnSpc>
                <a:spcPts val="1700"/>
              </a:lnSpc>
            </a:pPr>
            <a:r>
              <a:rPr lang="fr-FR" sz="800">
                <a:solidFill>
                  <a:srgbClr val="595959"/>
                </a:solidFill>
                <a:latin typeface="Franklin Gothic Medium Cond" panose="020B0606030402020204" pitchFamily="34" charset="0"/>
              </a:rPr>
              <a:t>(SHANGHAI RANKING)</a:t>
            </a:r>
          </a:p>
        </p:txBody>
      </p:sp>
      <p:pic>
        <p:nvPicPr>
          <p:cNvPr id="21" name="Picture 4" descr="Espace presse | CHU Grenoble Alpes">
            <a:extLst>
              <a:ext uri="{FF2B5EF4-FFF2-40B4-BE49-F238E27FC236}">
                <a16:creationId xmlns:a16="http://schemas.microsoft.com/office/drawing/2014/main" id="{E9BCC428-1709-2F7E-003E-D96E9C9BF3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6379" y="4363892"/>
            <a:ext cx="545756" cy="56183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2">
            <a:extLst>
              <a:ext uri="{FF2B5EF4-FFF2-40B4-BE49-F238E27FC236}">
                <a16:creationId xmlns:a16="http://schemas.microsoft.com/office/drawing/2014/main" id="{2B8D3382-0981-F07F-0523-45A22B0559CF}"/>
              </a:ext>
            </a:extLst>
          </p:cNvPr>
          <p:cNvPicPr>
            <a:picLocks noChangeAspect="1" noChangeArrowheads="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74317" y="4617347"/>
            <a:ext cx="423112" cy="423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Groupe 33">
            <a:extLst>
              <a:ext uri="{FF2B5EF4-FFF2-40B4-BE49-F238E27FC236}">
                <a16:creationId xmlns:a16="http://schemas.microsoft.com/office/drawing/2014/main" id="{2276992B-CF03-CE94-47C9-278CE0A4BECB}"/>
              </a:ext>
            </a:extLst>
          </p:cNvPr>
          <p:cNvGrpSpPr/>
          <p:nvPr/>
        </p:nvGrpSpPr>
        <p:grpSpPr>
          <a:xfrm>
            <a:off x="8410282" y="2970774"/>
            <a:ext cx="3486184" cy="1326496"/>
            <a:chOff x="5039870" y="4707684"/>
            <a:chExt cx="3486183" cy="1326496"/>
          </a:xfrm>
        </p:grpSpPr>
        <p:sp>
          <p:nvSpPr>
            <p:cNvPr id="55" name="Rectangle : coins arrondis 54">
              <a:extLst>
                <a:ext uri="{FF2B5EF4-FFF2-40B4-BE49-F238E27FC236}">
                  <a16:creationId xmlns:a16="http://schemas.microsoft.com/office/drawing/2014/main" id="{D6C4B9AE-FCDB-B8A3-C187-B22D13FDC731}"/>
                </a:ext>
              </a:extLst>
            </p:cNvPr>
            <p:cNvSpPr/>
            <p:nvPr/>
          </p:nvSpPr>
          <p:spPr>
            <a:xfrm>
              <a:off x="5039870" y="4707684"/>
              <a:ext cx="3486183" cy="1326496"/>
            </a:xfrm>
            <a:prstGeom prst="roundRect">
              <a:avLst>
                <a:gd name="adj" fmla="val 9285"/>
              </a:avLst>
            </a:prstGeom>
            <a:solidFill>
              <a:schemeClr val="bg1"/>
            </a:solidFill>
            <a:ln w="12700">
              <a:solidFill>
                <a:srgbClr val="7981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a:extLst>
                <a:ext uri="{FF2B5EF4-FFF2-40B4-BE49-F238E27FC236}">
                  <a16:creationId xmlns:a16="http://schemas.microsoft.com/office/drawing/2014/main" id="{6AD5CE1B-E2EC-A86A-0A99-8173C8B184C5}"/>
                </a:ext>
              </a:extLst>
            </p:cNvPr>
            <p:cNvSpPr txBox="1"/>
            <p:nvPr/>
          </p:nvSpPr>
          <p:spPr>
            <a:xfrm>
              <a:off x="5428909" y="5562388"/>
              <a:ext cx="1964214" cy="400110"/>
            </a:xfrm>
            <a:prstGeom prst="rect">
              <a:avLst/>
            </a:prstGeom>
            <a:noFill/>
            <a:ln w="12700">
              <a:noFill/>
            </a:ln>
          </p:spPr>
          <p:txBody>
            <a:bodyPr wrap="square" rtlCol="0">
              <a:spAutoFit/>
            </a:bodyPr>
            <a:lstStyle/>
            <a:p>
              <a:r>
                <a:rPr lang="fr-FR" sz="2000" b="1" spc="110">
                  <a:solidFill>
                    <a:schemeClr val="tx1">
                      <a:lumMod val="65000"/>
                      <a:lumOff val="35000"/>
                    </a:schemeClr>
                  </a:solidFill>
                  <a:latin typeface="Segoe UI Variable Small Semibol" pitchFamily="2" charset="0"/>
                </a:rPr>
                <a:t>are startups</a:t>
              </a:r>
              <a:endParaRPr lang="fr-FR" sz="1600" b="1" spc="130">
                <a:solidFill>
                  <a:prstClr val="black">
                    <a:lumMod val="65000"/>
                    <a:lumOff val="35000"/>
                  </a:prstClr>
                </a:solidFill>
                <a:latin typeface="Segoe UI Variable Small Semibol" pitchFamily="2" charset="0"/>
              </a:endParaRPr>
            </a:p>
          </p:txBody>
        </p:sp>
        <p:sp>
          <p:nvSpPr>
            <p:cNvPr id="57" name="Rectangle 56">
              <a:extLst>
                <a:ext uri="{FF2B5EF4-FFF2-40B4-BE49-F238E27FC236}">
                  <a16:creationId xmlns:a16="http://schemas.microsoft.com/office/drawing/2014/main" id="{BC883A0D-B6D6-35DE-8FE5-27B7200816F7}"/>
                </a:ext>
              </a:extLst>
            </p:cNvPr>
            <p:cNvSpPr/>
            <p:nvPr/>
          </p:nvSpPr>
          <p:spPr>
            <a:xfrm>
              <a:off x="5419578" y="4734137"/>
              <a:ext cx="2564318" cy="954107"/>
            </a:xfrm>
            <a:prstGeom prst="rect">
              <a:avLst/>
            </a:prstGeom>
            <a:ln w="12700">
              <a:noFill/>
            </a:ln>
          </p:spPr>
          <p:txBody>
            <a:bodyPr wrap="square">
              <a:spAutoFit/>
            </a:bodyPr>
            <a:lstStyle/>
            <a:p>
              <a:r>
                <a:rPr lang="fr-FR" sz="3200" b="1" spc="-150" dirty="0">
                  <a:solidFill>
                    <a:prstClr val="black">
                      <a:lumMod val="65000"/>
                      <a:lumOff val="35000"/>
                    </a:prstClr>
                  </a:solidFill>
                  <a:latin typeface="Segoe UI Variable Small Semibol" pitchFamily="2" charset="0"/>
                </a:rPr>
                <a:t>50% </a:t>
              </a:r>
              <a:r>
                <a:rPr lang="fr-FR" sz="2400" spc="-150" dirty="0">
                  <a:solidFill>
                    <a:prstClr val="black">
                      <a:lumMod val="65000"/>
                      <a:lumOff val="35000"/>
                    </a:prstClr>
                  </a:solidFill>
                  <a:latin typeface="Segoe UI Variable Small Semibol" pitchFamily="2" charset="0"/>
                </a:rPr>
                <a:t>of </a:t>
              </a:r>
              <a:r>
                <a:rPr lang="fr-FR" sz="2400" spc="-150" dirty="0" err="1">
                  <a:solidFill>
                    <a:prstClr val="black">
                      <a:lumMod val="65000"/>
                      <a:lumOff val="35000"/>
                    </a:prstClr>
                  </a:solidFill>
                  <a:latin typeface="Segoe UI Variable Small Semibol" pitchFamily="2" charset="0"/>
                </a:rPr>
                <a:t>healthcare</a:t>
              </a:r>
              <a:r>
                <a:rPr lang="fr-FR" sz="2400" spc="-150" dirty="0">
                  <a:solidFill>
                    <a:prstClr val="black">
                      <a:lumMod val="65000"/>
                      <a:lumOff val="35000"/>
                    </a:prstClr>
                  </a:solidFill>
                  <a:latin typeface="Segoe UI Variable Small Semibol" pitchFamily="2" charset="0"/>
                </a:rPr>
                <a:t> </a:t>
              </a:r>
              <a:r>
                <a:rPr lang="fr-FR" sz="2400" spc="-150" dirty="0" err="1">
                  <a:solidFill>
                    <a:prstClr val="black">
                      <a:lumMod val="65000"/>
                      <a:lumOff val="35000"/>
                    </a:prstClr>
                  </a:solidFill>
                  <a:latin typeface="Segoe UI Variable Small Semibol" pitchFamily="2" charset="0"/>
                </a:rPr>
                <a:t>companies</a:t>
              </a:r>
              <a:endParaRPr lang="fr-FR" sz="2400" spc="-150" dirty="0">
                <a:solidFill>
                  <a:prstClr val="black"/>
                </a:solidFill>
                <a:latin typeface="Segoe UI Variable Small Semibol" pitchFamily="2" charset="0"/>
              </a:endParaRPr>
            </a:p>
          </p:txBody>
        </p:sp>
        <p:pic>
          <p:nvPicPr>
            <p:cNvPr id="33" name="Image 32">
              <a:extLst>
                <a:ext uri="{FF2B5EF4-FFF2-40B4-BE49-F238E27FC236}">
                  <a16:creationId xmlns:a16="http://schemas.microsoft.com/office/drawing/2014/main" id="{493FD376-E3BB-6756-7BC1-C38520BFD0D9}"/>
                </a:ext>
              </a:extLst>
            </p:cNvPr>
            <p:cNvPicPr>
              <a:picLocks noChangeAspect="1"/>
            </p:cNvPicPr>
            <p:nvPr/>
          </p:nvPicPr>
          <p:blipFill>
            <a:blip r:embed="rId10" cstate="print">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a:ext>
              </a:extLst>
            </a:blip>
            <a:stretch>
              <a:fillRect/>
            </a:stretch>
          </p:blipFill>
          <p:spPr>
            <a:xfrm rot="207343">
              <a:off x="7651811" y="5332528"/>
              <a:ext cx="543336" cy="596628"/>
            </a:xfrm>
            <a:prstGeom prst="rect">
              <a:avLst/>
            </a:prstGeom>
            <a:ln w="12700">
              <a:solidFill>
                <a:schemeClr val="tx1"/>
              </a:solidFill>
            </a:ln>
          </p:spPr>
        </p:pic>
      </p:grpSp>
      <p:pic>
        <p:nvPicPr>
          <p:cNvPr id="35" name="Picture 4">
            <a:extLst>
              <a:ext uri="{FF2B5EF4-FFF2-40B4-BE49-F238E27FC236}">
                <a16:creationId xmlns:a16="http://schemas.microsoft.com/office/drawing/2014/main" id="{2FE22847-D532-0809-00D9-8D6552797F5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32564" y="4549493"/>
            <a:ext cx="1042042" cy="3126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dvancing the world of health | BD Korea">
            <a:extLst>
              <a:ext uri="{FF2B5EF4-FFF2-40B4-BE49-F238E27FC236}">
                <a16:creationId xmlns:a16="http://schemas.microsoft.com/office/drawing/2014/main" id="{A57F767D-562A-A4FD-FA3F-8DBDA82C6AB5}"/>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1544" t="27768" r="13933" b="25340"/>
          <a:stretch/>
        </p:blipFill>
        <p:spPr bwMode="auto">
          <a:xfrm>
            <a:off x="5563850" y="5640401"/>
            <a:ext cx="784897" cy="37042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EB246FB7-0A0A-6B0C-CF5F-6CAC3840BBD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80868" y="4558284"/>
            <a:ext cx="1165114" cy="25957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Stryker - Fabricant d'appareils et d'équipements médicaux | Stryker">
            <a:extLst>
              <a:ext uri="{FF2B5EF4-FFF2-40B4-BE49-F238E27FC236}">
                <a16:creationId xmlns:a16="http://schemas.microsoft.com/office/drawing/2014/main" id="{769E6A40-A6BB-EE94-5093-139F498248C6}"/>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t="26583" b="28833"/>
          <a:stretch/>
        </p:blipFill>
        <p:spPr bwMode="auto">
          <a:xfrm>
            <a:off x="7066149" y="5126143"/>
            <a:ext cx="781480" cy="229309"/>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59">
            <a:extLst>
              <a:ext uri="{FF2B5EF4-FFF2-40B4-BE49-F238E27FC236}">
                <a16:creationId xmlns:a16="http://schemas.microsoft.com/office/drawing/2014/main" id="{8551385D-C001-C3D2-6FE5-C38655026F3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210844" y="5048011"/>
            <a:ext cx="648246" cy="385575"/>
          </a:xfrm>
          <a:prstGeom prst="rect">
            <a:avLst/>
          </a:prstGeom>
        </p:spPr>
      </p:pic>
      <p:pic>
        <p:nvPicPr>
          <p:cNvPr id="62" name="Picture 2" descr="Thales LOGO CMYK copie 2">
            <a:extLst>
              <a:ext uri="{FF2B5EF4-FFF2-40B4-BE49-F238E27FC236}">
                <a16:creationId xmlns:a16="http://schemas.microsoft.com/office/drawing/2014/main" id="{F38F4DA9-60AD-757E-838F-0183374F65AE}"/>
              </a:ext>
            </a:extLst>
          </p:cNvPr>
          <p:cNvPicPr>
            <a:picLocks noChangeAspect="1" noChangeArrowheads="1"/>
          </p:cNvPicPr>
          <p:nvPr/>
        </p:nvPicPr>
        <p:blipFill>
          <a:blip r:embed="rId1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523215" y="5580572"/>
            <a:ext cx="1350133" cy="448918"/>
          </a:xfrm>
          <a:prstGeom prst="rect">
            <a:avLst/>
          </a:prstGeom>
          <a:noFill/>
          <a:extLst>
            <a:ext uri="{909E8E84-426E-40DD-AFC4-6F175D3DCCD1}">
              <a14:hiddenFill xmlns:a14="http://schemas.microsoft.com/office/drawing/2010/main">
                <a:solidFill>
                  <a:srgbClr val="FFFFFF"/>
                </a:solidFill>
              </a14:hiddenFill>
            </a:ext>
          </a:extLst>
        </p:spPr>
      </p:pic>
      <p:pic>
        <p:nvPicPr>
          <p:cNvPr id="67" name="Image 66">
            <a:extLst>
              <a:ext uri="{FF2B5EF4-FFF2-40B4-BE49-F238E27FC236}">
                <a16:creationId xmlns:a16="http://schemas.microsoft.com/office/drawing/2014/main" id="{63FF87F2-E37B-F2C9-C8A2-1E55B2843FE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209126" y="5690050"/>
            <a:ext cx="1037207" cy="295070"/>
          </a:xfrm>
          <a:prstGeom prst="rect">
            <a:avLst/>
          </a:prstGeom>
        </p:spPr>
      </p:pic>
      <p:pic>
        <p:nvPicPr>
          <p:cNvPr id="69" name="Image 68">
            <a:extLst>
              <a:ext uri="{FF2B5EF4-FFF2-40B4-BE49-F238E27FC236}">
                <a16:creationId xmlns:a16="http://schemas.microsoft.com/office/drawing/2014/main" id="{5E61EDCE-6F82-2C58-59F3-E164AE19F23D}"/>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101685" y="5032860"/>
            <a:ext cx="428511" cy="415879"/>
          </a:xfrm>
          <a:prstGeom prst="rect">
            <a:avLst/>
          </a:prstGeom>
        </p:spPr>
      </p:pic>
      <p:pic>
        <p:nvPicPr>
          <p:cNvPr id="70" name="Picture 4" descr="Home | J&amp;J MedTech">
            <a:extLst>
              <a:ext uri="{FF2B5EF4-FFF2-40B4-BE49-F238E27FC236}">
                <a16:creationId xmlns:a16="http://schemas.microsoft.com/office/drawing/2014/main" id="{70731468-5CD9-3F9B-9A25-30B22324D9E6}"/>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4439" t="46892" r="16785"/>
          <a:stretch/>
        </p:blipFill>
        <p:spPr bwMode="auto">
          <a:xfrm>
            <a:off x="4744806" y="5094947"/>
            <a:ext cx="1275238" cy="31261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Trixell Logo">
            <a:extLst>
              <a:ext uri="{FF2B5EF4-FFF2-40B4-BE49-F238E27FC236}">
                <a16:creationId xmlns:a16="http://schemas.microsoft.com/office/drawing/2014/main" id="{C317B929-A424-838E-C90C-03F7D972E433}"/>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58088" t="67749"/>
          <a:stretch/>
        </p:blipFill>
        <p:spPr bwMode="auto">
          <a:xfrm>
            <a:off x="5413261" y="4585359"/>
            <a:ext cx="803496" cy="276168"/>
          </a:xfrm>
          <a:prstGeom prst="rect">
            <a:avLst/>
          </a:prstGeom>
          <a:noFill/>
          <a:extLst>
            <a:ext uri="{909E8E84-426E-40DD-AFC4-6F175D3DCCD1}">
              <a14:hiddenFill xmlns:a14="http://schemas.microsoft.com/office/drawing/2010/main">
                <a:solidFill>
                  <a:srgbClr val="FFFFFF"/>
                </a:solidFill>
              </a14:hiddenFill>
            </a:ext>
          </a:extLst>
        </p:spPr>
      </p:pic>
      <p:pic>
        <p:nvPicPr>
          <p:cNvPr id="78" name="Image 77">
            <a:extLst>
              <a:ext uri="{FF2B5EF4-FFF2-40B4-BE49-F238E27FC236}">
                <a16:creationId xmlns:a16="http://schemas.microsoft.com/office/drawing/2014/main" id="{FA9C1D24-BC5D-4FEA-1279-026044199572}"/>
              </a:ext>
            </a:extLst>
          </p:cNvPr>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99255" y="5168210"/>
            <a:ext cx="882173" cy="882173"/>
          </a:xfrm>
          <a:prstGeom prst="rect">
            <a:avLst/>
          </a:prstGeom>
        </p:spPr>
      </p:pic>
    </p:spTree>
    <p:extLst>
      <p:ext uri="{BB962C8B-B14F-4D97-AF65-F5344CB8AC3E}">
        <p14:creationId xmlns:p14="http://schemas.microsoft.com/office/powerpoint/2010/main" val="2823254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67831-5817-44B5-2C58-57C7C03FA4D2}"/>
            </a:ext>
          </a:extLst>
        </p:cNvPr>
        <p:cNvGrpSpPr/>
        <p:nvPr/>
      </p:nvGrpSpPr>
      <p:grpSpPr>
        <a:xfrm>
          <a:off x="0" y="0"/>
          <a:ext cx="0" cy="0"/>
          <a:chOff x="0" y="0"/>
          <a:chExt cx="0" cy="0"/>
        </a:xfrm>
      </p:grpSpPr>
      <p:sp>
        <p:nvSpPr>
          <p:cNvPr id="5" name="Titre 2">
            <a:extLst>
              <a:ext uri="{FF2B5EF4-FFF2-40B4-BE49-F238E27FC236}">
                <a16:creationId xmlns:a16="http://schemas.microsoft.com/office/drawing/2014/main" id="{A7F6A5A1-632D-AE5B-6CD3-FC9DB202248A}"/>
              </a:ext>
            </a:extLst>
          </p:cNvPr>
          <p:cNvSpPr txBox="1">
            <a:spLocks/>
          </p:cNvSpPr>
          <p:nvPr/>
        </p:nvSpPr>
        <p:spPr>
          <a:xfrm>
            <a:off x="406102" y="296810"/>
            <a:ext cx="12192000" cy="495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cap="all" spc="-70" dirty="0">
                <a:solidFill>
                  <a:srgbClr val="FF4713"/>
                </a:solidFill>
                <a:latin typeface="Franklin Gothic Demi Cond" panose="020B0706030402020204" pitchFamily="34" charset="0"/>
              </a:rPr>
              <a:t>42,000 </a:t>
            </a:r>
            <a:r>
              <a:rPr lang="en-US" sz="3600" cap="all" spc="-70" dirty="0" err="1">
                <a:solidFill>
                  <a:srgbClr val="FF4713"/>
                </a:solidFill>
                <a:latin typeface="Franklin Gothic Demi Cond" panose="020B0706030402020204" pitchFamily="34" charset="0"/>
              </a:rPr>
              <a:t>Emplois</a:t>
            </a:r>
            <a:r>
              <a:rPr lang="en-US" sz="3600" cap="all" spc="-70" dirty="0">
                <a:solidFill>
                  <a:srgbClr val="FF4713"/>
                </a:solidFill>
                <a:latin typeface="Franklin Gothic Demi Cond" panose="020B0706030402020204" pitchFamily="34" charset="0"/>
              </a:rPr>
              <a:t> dans la santé</a:t>
            </a:r>
          </a:p>
        </p:txBody>
      </p:sp>
      <p:grpSp>
        <p:nvGrpSpPr>
          <p:cNvPr id="2" name="Groupe 1">
            <a:extLst>
              <a:ext uri="{FF2B5EF4-FFF2-40B4-BE49-F238E27FC236}">
                <a16:creationId xmlns:a16="http://schemas.microsoft.com/office/drawing/2014/main" id="{565E3D74-3D62-FB82-E3B8-938DC50FE32B}"/>
              </a:ext>
            </a:extLst>
          </p:cNvPr>
          <p:cNvGrpSpPr/>
          <p:nvPr/>
        </p:nvGrpSpPr>
        <p:grpSpPr>
          <a:xfrm>
            <a:off x="5653247" y="2721592"/>
            <a:ext cx="647687" cy="642928"/>
            <a:chOff x="3087831" y="6146382"/>
            <a:chExt cx="720080" cy="666994"/>
          </a:xfrm>
        </p:grpSpPr>
        <p:sp>
          <p:nvSpPr>
            <p:cNvPr id="3" name="Ellipse 2">
              <a:extLst>
                <a:ext uri="{FF2B5EF4-FFF2-40B4-BE49-F238E27FC236}">
                  <a16:creationId xmlns:a16="http://schemas.microsoft.com/office/drawing/2014/main" id="{E8AFC650-AE99-8803-C2C2-8DBBD260FA77}"/>
                </a:ext>
              </a:extLst>
            </p:cNvPr>
            <p:cNvSpPr/>
            <p:nvPr/>
          </p:nvSpPr>
          <p:spPr>
            <a:xfrm>
              <a:off x="3087831" y="6146382"/>
              <a:ext cx="720080" cy="666994"/>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4" name="Image 3">
              <a:extLst>
                <a:ext uri="{FF2B5EF4-FFF2-40B4-BE49-F238E27FC236}">
                  <a16:creationId xmlns:a16="http://schemas.microsoft.com/office/drawing/2014/main" id="{16F0395D-1678-624D-88A6-F7332262DB7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64393" y="6349307"/>
              <a:ext cx="581643" cy="248045"/>
            </a:xfrm>
            <a:prstGeom prst="rect">
              <a:avLst/>
            </a:prstGeom>
            <a:ln w="15875">
              <a:noFill/>
            </a:ln>
          </p:spPr>
        </p:pic>
      </p:grpSp>
      <p:grpSp>
        <p:nvGrpSpPr>
          <p:cNvPr id="21" name="Groupe 20">
            <a:extLst>
              <a:ext uri="{FF2B5EF4-FFF2-40B4-BE49-F238E27FC236}">
                <a16:creationId xmlns:a16="http://schemas.microsoft.com/office/drawing/2014/main" id="{BA41D9E8-5473-60FC-EB33-D051B4CEE15F}"/>
              </a:ext>
            </a:extLst>
          </p:cNvPr>
          <p:cNvGrpSpPr/>
          <p:nvPr/>
        </p:nvGrpSpPr>
        <p:grpSpPr>
          <a:xfrm>
            <a:off x="7383278" y="3347390"/>
            <a:ext cx="647687" cy="642928"/>
            <a:chOff x="6362703" y="2712312"/>
            <a:chExt cx="720080" cy="666994"/>
          </a:xfrm>
        </p:grpSpPr>
        <p:sp>
          <p:nvSpPr>
            <p:cNvPr id="23" name="Ellipse 22">
              <a:extLst>
                <a:ext uri="{FF2B5EF4-FFF2-40B4-BE49-F238E27FC236}">
                  <a16:creationId xmlns:a16="http://schemas.microsoft.com/office/drawing/2014/main" id="{717AEAEB-B1C2-CE12-9E26-27D33DCB9E24}"/>
                </a:ext>
              </a:extLst>
            </p:cNvPr>
            <p:cNvSpPr/>
            <p:nvPr/>
          </p:nvSpPr>
          <p:spPr>
            <a:xfrm>
              <a:off x="6362703" y="2712312"/>
              <a:ext cx="720080" cy="666994"/>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25" name="Image 24">
              <a:extLst>
                <a:ext uri="{FF2B5EF4-FFF2-40B4-BE49-F238E27FC236}">
                  <a16:creationId xmlns:a16="http://schemas.microsoft.com/office/drawing/2014/main" id="{CFA3B002-EC11-0302-8E2E-F352574546C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2283" y="2891027"/>
              <a:ext cx="615882" cy="320259"/>
            </a:xfrm>
            <a:prstGeom prst="rect">
              <a:avLst/>
            </a:prstGeom>
            <a:ln w="15875">
              <a:noFill/>
            </a:ln>
          </p:spPr>
        </p:pic>
      </p:grpSp>
      <p:sp>
        <p:nvSpPr>
          <p:cNvPr id="27" name="Ellipse 26">
            <a:extLst>
              <a:ext uri="{FF2B5EF4-FFF2-40B4-BE49-F238E27FC236}">
                <a16:creationId xmlns:a16="http://schemas.microsoft.com/office/drawing/2014/main" id="{CBAF7702-A3D4-DE3F-CFB0-B5C0EB105831}"/>
              </a:ext>
            </a:extLst>
          </p:cNvPr>
          <p:cNvSpPr/>
          <p:nvPr/>
        </p:nvSpPr>
        <p:spPr>
          <a:xfrm>
            <a:off x="8448341" y="3994278"/>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29" name="Groupe 28">
            <a:extLst>
              <a:ext uri="{FF2B5EF4-FFF2-40B4-BE49-F238E27FC236}">
                <a16:creationId xmlns:a16="http://schemas.microsoft.com/office/drawing/2014/main" id="{AB339E8E-DEE9-F423-BF86-8FA772B35EAC}"/>
              </a:ext>
            </a:extLst>
          </p:cNvPr>
          <p:cNvGrpSpPr/>
          <p:nvPr/>
        </p:nvGrpSpPr>
        <p:grpSpPr>
          <a:xfrm>
            <a:off x="2107182" y="1537226"/>
            <a:ext cx="647687" cy="642928"/>
            <a:chOff x="1445079" y="2109988"/>
            <a:chExt cx="720080" cy="666994"/>
          </a:xfrm>
        </p:grpSpPr>
        <p:sp>
          <p:nvSpPr>
            <p:cNvPr id="31" name="Ellipse 30">
              <a:extLst>
                <a:ext uri="{FF2B5EF4-FFF2-40B4-BE49-F238E27FC236}">
                  <a16:creationId xmlns:a16="http://schemas.microsoft.com/office/drawing/2014/main" id="{B52BD125-EB64-2FC8-0238-56C092191547}"/>
                </a:ext>
              </a:extLst>
            </p:cNvPr>
            <p:cNvSpPr/>
            <p:nvPr/>
          </p:nvSpPr>
          <p:spPr>
            <a:xfrm>
              <a:off x="1445079" y="2109988"/>
              <a:ext cx="720080" cy="666994"/>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32" name="Picture 32" descr="http://www.lyonbiopole.com/img/logo_adherent/552.jpg">
              <a:extLst>
                <a:ext uri="{FF2B5EF4-FFF2-40B4-BE49-F238E27FC236}">
                  <a16:creationId xmlns:a16="http://schemas.microsoft.com/office/drawing/2014/main" id="{8A0179CF-9105-9AC7-8441-9B484085D0D9}"/>
                </a:ext>
              </a:extLst>
            </p:cNvPr>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472010" y="2352233"/>
              <a:ext cx="691976" cy="288826"/>
            </a:xfrm>
            <a:prstGeom prst="rect">
              <a:avLst/>
            </a:prstGeom>
            <a:noFill/>
            <a:ln w="15875">
              <a:noFill/>
            </a:ln>
            <a:extLst>
              <a:ext uri="{909E8E84-426E-40DD-AFC4-6F175D3DCCD1}">
                <a14:hiddenFill xmlns:a14="http://schemas.microsoft.com/office/drawing/2010/main">
                  <a:solidFill>
                    <a:srgbClr val="FFFFFF"/>
                  </a:solidFill>
                </a14:hiddenFill>
              </a:ext>
            </a:extLst>
          </p:spPr>
        </p:pic>
      </p:grpSp>
      <p:grpSp>
        <p:nvGrpSpPr>
          <p:cNvPr id="33" name="Groupe 32">
            <a:extLst>
              <a:ext uri="{FF2B5EF4-FFF2-40B4-BE49-F238E27FC236}">
                <a16:creationId xmlns:a16="http://schemas.microsoft.com/office/drawing/2014/main" id="{D7433866-6B92-D985-78F1-C3CA58D30CA0}"/>
              </a:ext>
            </a:extLst>
          </p:cNvPr>
          <p:cNvGrpSpPr/>
          <p:nvPr/>
        </p:nvGrpSpPr>
        <p:grpSpPr>
          <a:xfrm>
            <a:off x="2514381" y="2117748"/>
            <a:ext cx="647687" cy="642928"/>
            <a:chOff x="984998" y="889798"/>
            <a:chExt cx="720080" cy="666994"/>
          </a:xfrm>
        </p:grpSpPr>
        <p:sp>
          <p:nvSpPr>
            <p:cNvPr id="34" name="Ellipse 33">
              <a:extLst>
                <a:ext uri="{FF2B5EF4-FFF2-40B4-BE49-F238E27FC236}">
                  <a16:creationId xmlns:a16="http://schemas.microsoft.com/office/drawing/2014/main" id="{B68A616C-CD91-B80C-A5DF-411B43F38599}"/>
                </a:ext>
              </a:extLst>
            </p:cNvPr>
            <p:cNvSpPr/>
            <p:nvPr/>
          </p:nvSpPr>
          <p:spPr>
            <a:xfrm>
              <a:off x="984998" y="889798"/>
              <a:ext cx="720080" cy="666994"/>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35" name="Picture 105" descr="http://atg-groupe.com/IMG/arton152.jpg">
              <a:extLst>
                <a:ext uri="{FF2B5EF4-FFF2-40B4-BE49-F238E27FC236}">
                  <a16:creationId xmlns:a16="http://schemas.microsoft.com/office/drawing/2014/main" id="{474AE39A-DDF7-D17E-4603-E306E75AE906}"/>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1083336" y="1019341"/>
              <a:ext cx="523403" cy="394095"/>
            </a:xfrm>
            <a:prstGeom prst="rect">
              <a:avLst/>
            </a:prstGeom>
            <a:noFill/>
            <a:ln w="15875">
              <a:noFill/>
            </a:ln>
            <a:extLst>
              <a:ext uri="{909E8E84-426E-40DD-AFC4-6F175D3DCCD1}">
                <a14:hiddenFill xmlns:a14="http://schemas.microsoft.com/office/drawing/2010/main">
                  <a:solidFill>
                    <a:srgbClr val="FFFFFF"/>
                  </a:solidFill>
                </a14:hiddenFill>
              </a:ext>
            </a:extLst>
          </p:spPr>
        </p:pic>
      </p:grpSp>
      <p:grpSp>
        <p:nvGrpSpPr>
          <p:cNvPr id="36" name="Groupe 35">
            <a:extLst>
              <a:ext uri="{FF2B5EF4-FFF2-40B4-BE49-F238E27FC236}">
                <a16:creationId xmlns:a16="http://schemas.microsoft.com/office/drawing/2014/main" id="{3172DA0C-0717-B79C-3B10-7B3D5D8B5E16}"/>
              </a:ext>
            </a:extLst>
          </p:cNvPr>
          <p:cNvGrpSpPr/>
          <p:nvPr/>
        </p:nvGrpSpPr>
        <p:grpSpPr>
          <a:xfrm>
            <a:off x="7399863" y="2095200"/>
            <a:ext cx="647687" cy="642928"/>
            <a:chOff x="7618352" y="908720"/>
            <a:chExt cx="720080" cy="666994"/>
          </a:xfrm>
        </p:grpSpPr>
        <p:sp>
          <p:nvSpPr>
            <p:cNvPr id="37" name="Ellipse 36">
              <a:extLst>
                <a:ext uri="{FF2B5EF4-FFF2-40B4-BE49-F238E27FC236}">
                  <a16:creationId xmlns:a16="http://schemas.microsoft.com/office/drawing/2014/main" id="{6695B8E2-0739-BAF2-7E1B-806F9B199488}"/>
                </a:ext>
              </a:extLst>
            </p:cNvPr>
            <p:cNvSpPr/>
            <p:nvPr/>
          </p:nvSpPr>
          <p:spPr>
            <a:xfrm>
              <a:off x="7618352" y="908720"/>
              <a:ext cx="720080" cy="666994"/>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38" name="Image 37">
              <a:extLst>
                <a:ext uri="{FF2B5EF4-FFF2-40B4-BE49-F238E27FC236}">
                  <a16:creationId xmlns:a16="http://schemas.microsoft.com/office/drawing/2014/main" id="{654130BC-DB44-C578-2404-3643F2E1407B}"/>
                </a:ext>
              </a:extLst>
            </p:cNvPr>
            <p:cNvPicPr>
              <a:picLocks noChangeAspect="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703365" y="1120603"/>
              <a:ext cx="573905" cy="173069"/>
            </a:xfrm>
            <a:prstGeom prst="rect">
              <a:avLst/>
            </a:prstGeom>
            <a:ln w="15875">
              <a:noFill/>
            </a:ln>
          </p:spPr>
        </p:pic>
      </p:grpSp>
      <p:grpSp>
        <p:nvGrpSpPr>
          <p:cNvPr id="39" name="Groupe 38">
            <a:extLst>
              <a:ext uri="{FF2B5EF4-FFF2-40B4-BE49-F238E27FC236}">
                <a16:creationId xmlns:a16="http://schemas.microsoft.com/office/drawing/2014/main" id="{5D2E39BB-E8A4-0D27-3870-12BAA4246A1E}"/>
              </a:ext>
            </a:extLst>
          </p:cNvPr>
          <p:cNvGrpSpPr/>
          <p:nvPr/>
        </p:nvGrpSpPr>
        <p:grpSpPr>
          <a:xfrm>
            <a:off x="8421216" y="2721592"/>
            <a:ext cx="647687" cy="642928"/>
            <a:chOff x="6643063" y="2056126"/>
            <a:chExt cx="720080" cy="666994"/>
          </a:xfrm>
        </p:grpSpPr>
        <p:sp>
          <p:nvSpPr>
            <p:cNvPr id="40" name="Ellipse 39">
              <a:extLst>
                <a:ext uri="{FF2B5EF4-FFF2-40B4-BE49-F238E27FC236}">
                  <a16:creationId xmlns:a16="http://schemas.microsoft.com/office/drawing/2014/main" id="{CA120F8A-7475-78A8-0697-9DE8174F66F9}"/>
                </a:ext>
              </a:extLst>
            </p:cNvPr>
            <p:cNvSpPr/>
            <p:nvPr/>
          </p:nvSpPr>
          <p:spPr>
            <a:xfrm>
              <a:off x="6643063" y="2056126"/>
              <a:ext cx="720080" cy="666994"/>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41" name="Picture 2" descr="Afficher l'image d'origine">
              <a:extLst>
                <a:ext uri="{FF2B5EF4-FFF2-40B4-BE49-F238E27FC236}">
                  <a16:creationId xmlns:a16="http://schemas.microsoft.com/office/drawing/2014/main" id="{83E6604B-B2DA-DB5B-5733-84066732A0E4}"/>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6735634" y="2213252"/>
              <a:ext cx="550951" cy="250747"/>
            </a:xfrm>
            <a:prstGeom prst="rect">
              <a:avLst/>
            </a:prstGeom>
            <a:noFill/>
            <a:ln w="15875">
              <a:noFill/>
            </a:ln>
            <a:extLst>
              <a:ext uri="{909E8E84-426E-40DD-AFC4-6F175D3DCCD1}">
                <a14:hiddenFill xmlns:a14="http://schemas.microsoft.com/office/drawing/2010/main">
                  <a:solidFill>
                    <a:srgbClr val="FFFFFF"/>
                  </a:solidFill>
                </a14:hiddenFill>
              </a:ext>
            </a:extLst>
          </p:spPr>
        </p:pic>
      </p:grpSp>
      <p:sp>
        <p:nvSpPr>
          <p:cNvPr id="42" name="Ellipse 41">
            <a:extLst>
              <a:ext uri="{FF2B5EF4-FFF2-40B4-BE49-F238E27FC236}">
                <a16:creationId xmlns:a16="http://schemas.microsoft.com/office/drawing/2014/main" id="{8C2BAA4F-669E-6111-E46E-A512BF8D0DAF}"/>
              </a:ext>
            </a:extLst>
          </p:cNvPr>
          <p:cNvSpPr/>
          <p:nvPr/>
        </p:nvSpPr>
        <p:spPr>
          <a:xfrm>
            <a:off x="4644770" y="3347390"/>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43" name="Groupe 42">
            <a:extLst>
              <a:ext uri="{FF2B5EF4-FFF2-40B4-BE49-F238E27FC236}">
                <a16:creationId xmlns:a16="http://schemas.microsoft.com/office/drawing/2014/main" id="{90A8CA63-0EE9-BE86-95E3-900403686107}"/>
              </a:ext>
            </a:extLst>
          </p:cNvPr>
          <p:cNvGrpSpPr/>
          <p:nvPr/>
        </p:nvGrpSpPr>
        <p:grpSpPr>
          <a:xfrm>
            <a:off x="1495826" y="2729597"/>
            <a:ext cx="647687" cy="642928"/>
            <a:chOff x="1609594" y="1384480"/>
            <a:chExt cx="720080" cy="666994"/>
          </a:xfrm>
        </p:grpSpPr>
        <p:sp>
          <p:nvSpPr>
            <p:cNvPr id="44" name="Ellipse 43">
              <a:extLst>
                <a:ext uri="{FF2B5EF4-FFF2-40B4-BE49-F238E27FC236}">
                  <a16:creationId xmlns:a16="http://schemas.microsoft.com/office/drawing/2014/main" id="{5E2E70CB-E537-E3BE-3ABD-4EAA53688462}"/>
                </a:ext>
              </a:extLst>
            </p:cNvPr>
            <p:cNvSpPr/>
            <p:nvPr/>
          </p:nvSpPr>
          <p:spPr>
            <a:xfrm>
              <a:off x="1609594" y="1384480"/>
              <a:ext cx="720080" cy="666994"/>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45" name="Picture 40" descr="MAATEL - Accueil">
              <a:hlinkClick r:id="rId9"/>
              <a:extLst>
                <a:ext uri="{FF2B5EF4-FFF2-40B4-BE49-F238E27FC236}">
                  <a16:creationId xmlns:a16="http://schemas.microsoft.com/office/drawing/2014/main" id="{F8650775-5066-1508-0409-E9DF225B355A}"/>
                </a:ext>
              </a:extLst>
            </p:cNvPr>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1728814" y="1548869"/>
              <a:ext cx="495856" cy="295308"/>
            </a:xfrm>
            <a:prstGeom prst="rect">
              <a:avLst/>
            </a:prstGeom>
            <a:noFill/>
            <a:ln w="15875">
              <a:noFill/>
            </a:ln>
            <a:extLst>
              <a:ext uri="{909E8E84-426E-40DD-AFC4-6F175D3DCCD1}">
                <a14:hiddenFill xmlns:a14="http://schemas.microsoft.com/office/drawing/2010/main">
                  <a:solidFill>
                    <a:srgbClr val="FFFFFF"/>
                  </a:solidFill>
                </a14:hiddenFill>
              </a:ext>
            </a:extLst>
          </p:spPr>
        </p:pic>
      </p:grpSp>
      <p:sp>
        <p:nvSpPr>
          <p:cNvPr id="46" name="Ellipse 45">
            <a:extLst>
              <a:ext uri="{FF2B5EF4-FFF2-40B4-BE49-F238E27FC236}">
                <a16:creationId xmlns:a16="http://schemas.microsoft.com/office/drawing/2014/main" id="{3A63DC9B-7929-7B79-93E5-0FE176353E4C}"/>
              </a:ext>
            </a:extLst>
          </p:cNvPr>
          <p:cNvSpPr/>
          <p:nvPr/>
        </p:nvSpPr>
        <p:spPr>
          <a:xfrm>
            <a:off x="3699372" y="5220750"/>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sp>
        <p:nvSpPr>
          <p:cNvPr id="47" name="Ellipse 46">
            <a:extLst>
              <a:ext uri="{FF2B5EF4-FFF2-40B4-BE49-F238E27FC236}">
                <a16:creationId xmlns:a16="http://schemas.microsoft.com/office/drawing/2014/main" id="{E94477E4-0FA2-1464-576A-77088EDC948F}"/>
              </a:ext>
            </a:extLst>
          </p:cNvPr>
          <p:cNvSpPr/>
          <p:nvPr/>
        </p:nvSpPr>
        <p:spPr>
          <a:xfrm>
            <a:off x="3919623" y="3347390"/>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48" name="Groupe 47">
            <a:extLst>
              <a:ext uri="{FF2B5EF4-FFF2-40B4-BE49-F238E27FC236}">
                <a16:creationId xmlns:a16="http://schemas.microsoft.com/office/drawing/2014/main" id="{915F4A09-5741-9808-71FD-3DB8C01763EE}"/>
              </a:ext>
            </a:extLst>
          </p:cNvPr>
          <p:cNvGrpSpPr/>
          <p:nvPr/>
        </p:nvGrpSpPr>
        <p:grpSpPr>
          <a:xfrm>
            <a:off x="1802547" y="2120822"/>
            <a:ext cx="647687" cy="642928"/>
            <a:chOff x="182930" y="1887480"/>
            <a:chExt cx="720080" cy="666994"/>
          </a:xfrm>
        </p:grpSpPr>
        <p:sp>
          <p:nvSpPr>
            <p:cNvPr id="49" name="Ellipse 48">
              <a:extLst>
                <a:ext uri="{FF2B5EF4-FFF2-40B4-BE49-F238E27FC236}">
                  <a16:creationId xmlns:a16="http://schemas.microsoft.com/office/drawing/2014/main" id="{56CBA1DF-1148-0664-FCE1-2C5EF6F93ED4}"/>
                </a:ext>
              </a:extLst>
            </p:cNvPr>
            <p:cNvSpPr/>
            <p:nvPr/>
          </p:nvSpPr>
          <p:spPr>
            <a:xfrm>
              <a:off x="182930" y="1887480"/>
              <a:ext cx="720080" cy="666994"/>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50" name="Image 49">
              <a:extLst>
                <a:ext uri="{FF2B5EF4-FFF2-40B4-BE49-F238E27FC236}">
                  <a16:creationId xmlns:a16="http://schemas.microsoft.com/office/drawing/2014/main" id="{C3680D6D-BA0C-5199-A09E-FDDC11864AC1}"/>
                </a:ext>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6545" y="2057820"/>
              <a:ext cx="588643" cy="385229"/>
            </a:xfrm>
            <a:prstGeom prst="rect">
              <a:avLst/>
            </a:prstGeom>
            <a:ln w="15875">
              <a:noFill/>
            </a:ln>
          </p:spPr>
        </p:pic>
      </p:grpSp>
      <p:sp>
        <p:nvSpPr>
          <p:cNvPr id="51" name="Ellipse 50">
            <a:extLst>
              <a:ext uri="{FF2B5EF4-FFF2-40B4-BE49-F238E27FC236}">
                <a16:creationId xmlns:a16="http://schemas.microsoft.com/office/drawing/2014/main" id="{CB3CDB04-EC60-B110-1752-E7D498B45F40}"/>
              </a:ext>
            </a:extLst>
          </p:cNvPr>
          <p:cNvSpPr/>
          <p:nvPr/>
        </p:nvSpPr>
        <p:spPr>
          <a:xfrm>
            <a:off x="3590515" y="2729597"/>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52" name="Groupe 51">
            <a:extLst>
              <a:ext uri="{FF2B5EF4-FFF2-40B4-BE49-F238E27FC236}">
                <a16:creationId xmlns:a16="http://schemas.microsoft.com/office/drawing/2014/main" id="{976704F0-0E93-D12E-8AE4-49E2A43527B1}"/>
              </a:ext>
            </a:extLst>
          </p:cNvPr>
          <p:cNvGrpSpPr/>
          <p:nvPr/>
        </p:nvGrpSpPr>
        <p:grpSpPr>
          <a:xfrm>
            <a:off x="5425003" y="4611517"/>
            <a:ext cx="647687" cy="642928"/>
            <a:chOff x="4469935" y="3587092"/>
            <a:chExt cx="540060" cy="500246"/>
          </a:xfrm>
        </p:grpSpPr>
        <p:sp>
          <p:nvSpPr>
            <p:cNvPr id="53" name="Ellipse 52">
              <a:extLst>
                <a:ext uri="{FF2B5EF4-FFF2-40B4-BE49-F238E27FC236}">
                  <a16:creationId xmlns:a16="http://schemas.microsoft.com/office/drawing/2014/main" id="{0068F75D-D004-E1B0-931B-57781A6AB682}"/>
                </a:ext>
              </a:extLst>
            </p:cNvPr>
            <p:cNvSpPr/>
            <p:nvPr/>
          </p:nvSpPr>
          <p:spPr>
            <a:xfrm>
              <a:off x="4469935" y="3587092"/>
              <a:ext cx="540060" cy="50024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54" name="Image 53">
              <a:extLst>
                <a:ext uri="{FF2B5EF4-FFF2-40B4-BE49-F238E27FC236}">
                  <a16:creationId xmlns:a16="http://schemas.microsoft.com/office/drawing/2014/main" id="{C95AEA50-8D47-45B6-2176-463E96AE47EC}"/>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541184" y="3626908"/>
              <a:ext cx="391587" cy="396088"/>
            </a:xfrm>
            <a:prstGeom prst="rect">
              <a:avLst/>
            </a:prstGeom>
            <a:ln w="15875">
              <a:noFill/>
            </a:ln>
          </p:spPr>
        </p:pic>
      </p:grpSp>
      <p:grpSp>
        <p:nvGrpSpPr>
          <p:cNvPr id="55" name="Groupe 54">
            <a:extLst>
              <a:ext uri="{FF2B5EF4-FFF2-40B4-BE49-F238E27FC236}">
                <a16:creationId xmlns:a16="http://schemas.microsoft.com/office/drawing/2014/main" id="{F57570AE-F5D7-95E4-A4C9-080D8A77B8EE}"/>
              </a:ext>
            </a:extLst>
          </p:cNvPr>
          <p:cNvGrpSpPr/>
          <p:nvPr/>
        </p:nvGrpSpPr>
        <p:grpSpPr>
          <a:xfrm>
            <a:off x="8747035" y="2095200"/>
            <a:ext cx="647687" cy="642928"/>
            <a:chOff x="6550860" y="1137114"/>
            <a:chExt cx="485765" cy="482196"/>
          </a:xfrm>
        </p:grpSpPr>
        <p:sp>
          <p:nvSpPr>
            <p:cNvPr id="56" name="Ellipse 55">
              <a:extLst>
                <a:ext uri="{FF2B5EF4-FFF2-40B4-BE49-F238E27FC236}">
                  <a16:creationId xmlns:a16="http://schemas.microsoft.com/office/drawing/2014/main" id="{96229FD1-F210-AD73-37E7-02A287463F98}"/>
                </a:ext>
              </a:extLst>
            </p:cNvPr>
            <p:cNvSpPr/>
            <p:nvPr/>
          </p:nvSpPr>
          <p:spPr>
            <a:xfrm>
              <a:off x="6550860" y="1137114"/>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57" name="Image 56">
              <a:extLst>
                <a:ext uri="{FF2B5EF4-FFF2-40B4-BE49-F238E27FC236}">
                  <a16:creationId xmlns:a16="http://schemas.microsoft.com/office/drawing/2014/main" id="{7CAFFA4F-351A-51DA-71E2-7CD28C0FB151}"/>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6568571" y="1282976"/>
              <a:ext cx="437063" cy="169822"/>
            </a:xfrm>
            <a:prstGeom prst="rect">
              <a:avLst/>
            </a:prstGeom>
            <a:ln w="15875">
              <a:noFill/>
            </a:ln>
          </p:spPr>
        </p:pic>
      </p:grpSp>
      <p:grpSp>
        <p:nvGrpSpPr>
          <p:cNvPr id="61" name="Groupe 60">
            <a:extLst>
              <a:ext uri="{FF2B5EF4-FFF2-40B4-BE49-F238E27FC236}">
                <a16:creationId xmlns:a16="http://schemas.microsoft.com/office/drawing/2014/main" id="{0330DFA3-7004-4F6A-6E52-BC21B7018704}"/>
              </a:ext>
            </a:extLst>
          </p:cNvPr>
          <p:cNvGrpSpPr/>
          <p:nvPr/>
        </p:nvGrpSpPr>
        <p:grpSpPr>
          <a:xfrm>
            <a:off x="6823661" y="4611517"/>
            <a:ext cx="647687" cy="642928"/>
            <a:chOff x="5362308" y="3115748"/>
            <a:chExt cx="485765" cy="482196"/>
          </a:xfrm>
        </p:grpSpPr>
        <p:sp>
          <p:nvSpPr>
            <p:cNvPr id="62" name="Ellipse 61">
              <a:extLst>
                <a:ext uri="{FF2B5EF4-FFF2-40B4-BE49-F238E27FC236}">
                  <a16:creationId xmlns:a16="http://schemas.microsoft.com/office/drawing/2014/main" id="{E8036B51-5057-B9B1-F729-6CBF7287D38B}"/>
                </a:ext>
              </a:extLst>
            </p:cNvPr>
            <p:cNvSpPr/>
            <p:nvPr/>
          </p:nvSpPr>
          <p:spPr>
            <a:xfrm>
              <a:off x="5362308" y="3115748"/>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63" name="Image 62">
              <a:extLst>
                <a:ext uri="{FF2B5EF4-FFF2-40B4-BE49-F238E27FC236}">
                  <a16:creationId xmlns:a16="http://schemas.microsoft.com/office/drawing/2014/main" id="{9DD3754E-C1FC-E39E-6BFC-76DE3137479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12229" y="3233007"/>
              <a:ext cx="394609" cy="242027"/>
            </a:xfrm>
            <a:prstGeom prst="rect">
              <a:avLst/>
            </a:prstGeom>
            <a:ln w="15875">
              <a:noFill/>
            </a:ln>
          </p:spPr>
        </p:pic>
      </p:grpSp>
      <p:grpSp>
        <p:nvGrpSpPr>
          <p:cNvPr id="480" name="Groupe 479">
            <a:extLst>
              <a:ext uri="{FF2B5EF4-FFF2-40B4-BE49-F238E27FC236}">
                <a16:creationId xmlns:a16="http://schemas.microsoft.com/office/drawing/2014/main" id="{ECAE1D00-E588-6873-59B9-AA2271B8816F}"/>
              </a:ext>
            </a:extLst>
          </p:cNvPr>
          <p:cNvGrpSpPr/>
          <p:nvPr/>
        </p:nvGrpSpPr>
        <p:grpSpPr>
          <a:xfrm>
            <a:off x="1435522" y="1537226"/>
            <a:ext cx="647687" cy="642928"/>
            <a:chOff x="1339448" y="1301748"/>
            <a:chExt cx="485765" cy="482196"/>
          </a:xfrm>
        </p:grpSpPr>
        <p:sp>
          <p:nvSpPr>
            <p:cNvPr id="481" name="Ellipse 480">
              <a:extLst>
                <a:ext uri="{FF2B5EF4-FFF2-40B4-BE49-F238E27FC236}">
                  <a16:creationId xmlns:a16="http://schemas.microsoft.com/office/drawing/2014/main" id="{CCA89E34-E493-6C8D-0D75-588DBCABECC0}"/>
                </a:ext>
              </a:extLst>
            </p:cNvPr>
            <p:cNvSpPr/>
            <p:nvPr/>
          </p:nvSpPr>
          <p:spPr>
            <a:xfrm>
              <a:off x="1339448" y="1301748"/>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482" name="Image 481">
              <a:extLst>
                <a:ext uri="{FF2B5EF4-FFF2-40B4-BE49-F238E27FC236}">
                  <a16:creationId xmlns:a16="http://schemas.microsoft.com/office/drawing/2014/main" id="{6FD2D47B-77E5-4E3C-CC41-4A7726B48065}"/>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65223" y="1456173"/>
              <a:ext cx="430386" cy="190614"/>
            </a:xfrm>
            <a:prstGeom prst="rect">
              <a:avLst/>
            </a:prstGeom>
            <a:ln w="15875">
              <a:noFill/>
            </a:ln>
          </p:spPr>
        </p:pic>
      </p:grpSp>
      <p:sp>
        <p:nvSpPr>
          <p:cNvPr id="483" name="Ellipse 482">
            <a:extLst>
              <a:ext uri="{FF2B5EF4-FFF2-40B4-BE49-F238E27FC236}">
                <a16:creationId xmlns:a16="http://schemas.microsoft.com/office/drawing/2014/main" id="{6AB5150C-76F4-DDEF-C03E-35AA7FF41F04}"/>
              </a:ext>
            </a:extLst>
          </p:cNvPr>
          <p:cNvSpPr/>
          <p:nvPr/>
        </p:nvSpPr>
        <p:spPr>
          <a:xfrm>
            <a:off x="85283" y="1537226"/>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484" name="Groupe 483">
            <a:extLst>
              <a:ext uri="{FF2B5EF4-FFF2-40B4-BE49-F238E27FC236}">
                <a16:creationId xmlns:a16="http://schemas.microsoft.com/office/drawing/2014/main" id="{90FEC792-BE7A-F1CC-F2CD-8E87A39C606E}"/>
              </a:ext>
            </a:extLst>
          </p:cNvPr>
          <p:cNvGrpSpPr/>
          <p:nvPr/>
        </p:nvGrpSpPr>
        <p:grpSpPr>
          <a:xfrm>
            <a:off x="755121" y="1537226"/>
            <a:ext cx="648307" cy="642928"/>
            <a:chOff x="2321491" y="3052303"/>
            <a:chExt cx="486230" cy="482196"/>
          </a:xfrm>
        </p:grpSpPr>
        <p:sp>
          <p:nvSpPr>
            <p:cNvPr id="485" name="Ellipse 484">
              <a:extLst>
                <a:ext uri="{FF2B5EF4-FFF2-40B4-BE49-F238E27FC236}">
                  <a16:creationId xmlns:a16="http://schemas.microsoft.com/office/drawing/2014/main" id="{A4335D2A-3051-0B0B-5D40-404A1A97CCC6}"/>
                </a:ext>
              </a:extLst>
            </p:cNvPr>
            <p:cNvSpPr/>
            <p:nvPr/>
          </p:nvSpPr>
          <p:spPr>
            <a:xfrm>
              <a:off x="2321956" y="3052303"/>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486" name="Image 485">
              <a:extLst>
                <a:ext uri="{FF2B5EF4-FFF2-40B4-BE49-F238E27FC236}">
                  <a16:creationId xmlns:a16="http://schemas.microsoft.com/office/drawing/2014/main" id="{CE483D01-7D08-A5AE-5998-4B680FB4F233}"/>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2321491" y="3171112"/>
              <a:ext cx="443327" cy="241424"/>
            </a:xfrm>
            <a:prstGeom prst="rect">
              <a:avLst/>
            </a:prstGeom>
            <a:ln w="15875">
              <a:noFill/>
            </a:ln>
          </p:spPr>
        </p:pic>
      </p:grpSp>
      <p:grpSp>
        <p:nvGrpSpPr>
          <p:cNvPr id="487" name="Groupe 486">
            <a:extLst>
              <a:ext uri="{FF2B5EF4-FFF2-40B4-BE49-F238E27FC236}">
                <a16:creationId xmlns:a16="http://schemas.microsoft.com/office/drawing/2014/main" id="{AB065299-C526-3A56-9C36-93C66BA250E7}"/>
              </a:ext>
            </a:extLst>
          </p:cNvPr>
          <p:cNvGrpSpPr/>
          <p:nvPr/>
        </p:nvGrpSpPr>
        <p:grpSpPr>
          <a:xfrm>
            <a:off x="1077131" y="2156308"/>
            <a:ext cx="647687" cy="642928"/>
            <a:chOff x="2531048" y="1500447"/>
            <a:chExt cx="485765" cy="482196"/>
          </a:xfrm>
        </p:grpSpPr>
        <p:sp>
          <p:nvSpPr>
            <p:cNvPr id="488" name="Ellipse 487">
              <a:extLst>
                <a:ext uri="{FF2B5EF4-FFF2-40B4-BE49-F238E27FC236}">
                  <a16:creationId xmlns:a16="http://schemas.microsoft.com/office/drawing/2014/main" id="{B4135FB0-2EFD-73D4-D68F-FC8635237727}"/>
                </a:ext>
              </a:extLst>
            </p:cNvPr>
            <p:cNvSpPr/>
            <p:nvPr/>
          </p:nvSpPr>
          <p:spPr>
            <a:xfrm>
              <a:off x="2531048" y="1500447"/>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489" name="Image 488">
              <a:extLst>
                <a:ext uri="{FF2B5EF4-FFF2-40B4-BE49-F238E27FC236}">
                  <a16:creationId xmlns:a16="http://schemas.microsoft.com/office/drawing/2014/main" id="{4677FC14-AC80-52F4-FD0C-EEF2167A77AD}"/>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2555991" y="1635295"/>
              <a:ext cx="447141" cy="159508"/>
            </a:xfrm>
            <a:prstGeom prst="rect">
              <a:avLst/>
            </a:prstGeom>
            <a:ln w="15875">
              <a:noFill/>
            </a:ln>
          </p:spPr>
        </p:pic>
      </p:grpSp>
      <p:grpSp>
        <p:nvGrpSpPr>
          <p:cNvPr id="490" name="Groupe 489">
            <a:extLst>
              <a:ext uri="{FF2B5EF4-FFF2-40B4-BE49-F238E27FC236}">
                <a16:creationId xmlns:a16="http://schemas.microsoft.com/office/drawing/2014/main" id="{0AB52003-BBEC-9B4D-7685-4024B074C779}"/>
              </a:ext>
            </a:extLst>
          </p:cNvPr>
          <p:cNvGrpSpPr/>
          <p:nvPr/>
        </p:nvGrpSpPr>
        <p:grpSpPr>
          <a:xfrm>
            <a:off x="4394246" y="3987845"/>
            <a:ext cx="647686" cy="642928"/>
            <a:chOff x="2352350" y="3763324"/>
            <a:chExt cx="485765" cy="482196"/>
          </a:xfrm>
        </p:grpSpPr>
        <p:sp>
          <p:nvSpPr>
            <p:cNvPr id="491" name="Ellipse 490">
              <a:extLst>
                <a:ext uri="{FF2B5EF4-FFF2-40B4-BE49-F238E27FC236}">
                  <a16:creationId xmlns:a16="http://schemas.microsoft.com/office/drawing/2014/main" id="{90B0A897-3D85-B25F-0A98-C245EC3528A6}"/>
                </a:ext>
              </a:extLst>
            </p:cNvPr>
            <p:cNvSpPr/>
            <p:nvPr/>
          </p:nvSpPr>
          <p:spPr>
            <a:xfrm>
              <a:off x="2352350" y="3763324"/>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492" name="Image 491">
              <a:extLst>
                <a:ext uri="{FF2B5EF4-FFF2-40B4-BE49-F238E27FC236}">
                  <a16:creationId xmlns:a16="http://schemas.microsoft.com/office/drawing/2014/main" id="{57D57EE9-615E-E5FC-F50B-8FA1682659A3}"/>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367900" y="3906320"/>
              <a:ext cx="468134" cy="203777"/>
            </a:xfrm>
            <a:prstGeom prst="rect">
              <a:avLst/>
            </a:prstGeom>
            <a:ln w="15875">
              <a:noFill/>
            </a:ln>
          </p:spPr>
        </p:pic>
      </p:grpSp>
      <p:grpSp>
        <p:nvGrpSpPr>
          <p:cNvPr id="493" name="Groupe 492">
            <a:extLst>
              <a:ext uri="{FF2B5EF4-FFF2-40B4-BE49-F238E27FC236}">
                <a16:creationId xmlns:a16="http://schemas.microsoft.com/office/drawing/2014/main" id="{7A03710F-4D50-D15A-E397-69F98FBE1EDA}"/>
              </a:ext>
            </a:extLst>
          </p:cNvPr>
          <p:cNvGrpSpPr/>
          <p:nvPr/>
        </p:nvGrpSpPr>
        <p:grpSpPr>
          <a:xfrm>
            <a:off x="3200862" y="2144798"/>
            <a:ext cx="647686" cy="642928"/>
            <a:chOff x="2599466" y="3278513"/>
            <a:chExt cx="485765" cy="482196"/>
          </a:xfrm>
        </p:grpSpPr>
        <p:sp>
          <p:nvSpPr>
            <p:cNvPr id="494" name="Ellipse 493">
              <a:extLst>
                <a:ext uri="{FF2B5EF4-FFF2-40B4-BE49-F238E27FC236}">
                  <a16:creationId xmlns:a16="http://schemas.microsoft.com/office/drawing/2014/main" id="{78239780-E49F-D3B2-6FE8-5D4C653B4321}"/>
                </a:ext>
              </a:extLst>
            </p:cNvPr>
            <p:cNvSpPr/>
            <p:nvPr/>
          </p:nvSpPr>
          <p:spPr>
            <a:xfrm>
              <a:off x="2599466" y="3278513"/>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495" name="Image 494">
              <a:extLst>
                <a:ext uri="{FF2B5EF4-FFF2-40B4-BE49-F238E27FC236}">
                  <a16:creationId xmlns:a16="http://schemas.microsoft.com/office/drawing/2014/main" id="{519D3180-478E-9962-79E3-8625C94B67AF}"/>
                </a:ext>
              </a:extLst>
            </p:cNvPr>
            <p:cNvPicPr>
              <a:picLocks noChangeAspect="1"/>
            </p:cNvPicPr>
            <p:nvPr/>
          </p:nvPicPr>
          <p:blipFill rotWithShape="1">
            <a:blip r:embed="rId19">
              <a:clrChange>
                <a:clrFrom>
                  <a:srgbClr val="FFFFFF"/>
                </a:clrFrom>
                <a:clrTo>
                  <a:srgbClr val="FFFFFF">
                    <a:alpha val="0"/>
                  </a:srgbClr>
                </a:clrTo>
              </a:clrChange>
            </a:blip>
            <a:srcRect t="12233"/>
            <a:stretch/>
          </p:blipFill>
          <p:spPr>
            <a:xfrm>
              <a:off x="2599466" y="3443576"/>
              <a:ext cx="472763" cy="147770"/>
            </a:xfrm>
            <a:prstGeom prst="rect">
              <a:avLst/>
            </a:prstGeom>
            <a:ln w="15875">
              <a:noFill/>
            </a:ln>
          </p:spPr>
        </p:pic>
      </p:grpSp>
      <p:grpSp>
        <p:nvGrpSpPr>
          <p:cNvPr id="496" name="Groupe 495">
            <a:extLst>
              <a:ext uri="{FF2B5EF4-FFF2-40B4-BE49-F238E27FC236}">
                <a16:creationId xmlns:a16="http://schemas.microsoft.com/office/drawing/2014/main" id="{293C8FA5-D16B-3B72-E713-4960F3F450FD}"/>
              </a:ext>
            </a:extLst>
          </p:cNvPr>
          <p:cNvGrpSpPr/>
          <p:nvPr/>
        </p:nvGrpSpPr>
        <p:grpSpPr>
          <a:xfrm>
            <a:off x="4790028" y="5823381"/>
            <a:ext cx="647687" cy="642928"/>
            <a:chOff x="2873770" y="3764595"/>
            <a:chExt cx="485765" cy="482196"/>
          </a:xfrm>
        </p:grpSpPr>
        <p:sp>
          <p:nvSpPr>
            <p:cNvPr id="497" name="Ellipse 496">
              <a:extLst>
                <a:ext uri="{FF2B5EF4-FFF2-40B4-BE49-F238E27FC236}">
                  <a16:creationId xmlns:a16="http://schemas.microsoft.com/office/drawing/2014/main" id="{52907A03-0B34-CA45-BEC4-52DC381F4CFE}"/>
                </a:ext>
              </a:extLst>
            </p:cNvPr>
            <p:cNvSpPr/>
            <p:nvPr/>
          </p:nvSpPr>
          <p:spPr>
            <a:xfrm>
              <a:off x="2873770" y="3764595"/>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498" name="Image 497">
              <a:extLst>
                <a:ext uri="{FF2B5EF4-FFF2-40B4-BE49-F238E27FC236}">
                  <a16:creationId xmlns:a16="http://schemas.microsoft.com/office/drawing/2014/main" id="{080DAED3-62CB-140C-85DC-588C70A3CBC0}"/>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2929997" y="3788130"/>
              <a:ext cx="385542" cy="401473"/>
            </a:xfrm>
            <a:prstGeom prst="rect">
              <a:avLst/>
            </a:prstGeom>
            <a:ln w="15875">
              <a:noFill/>
            </a:ln>
          </p:spPr>
        </p:pic>
      </p:grpSp>
      <p:sp>
        <p:nvSpPr>
          <p:cNvPr id="499" name="Ellipse 498">
            <a:extLst>
              <a:ext uri="{FF2B5EF4-FFF2-40B4-BE49-F238E27FC236}">
                <a16:creationId xmlns:a16="http://schemas.microsoft.com/office/drawing/2014/main" id="{6BD569A7-8A35-BDA8-5635-26F6372EDB00}"/>
              </a:ext>
            </a:extLst>
          </p:cNvPr>
          <p:cNvSpPr/>
          <p:nvPr/>
        </p:nvSpPr>
        <p:spPr>
          <a:xfrm>
            <a:off x="4757913" y="4611517"/>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sp>
        <p:nvSpPr>
          <p:cNvPr id="500" name="Ellipse 499">
            <a:extLst>
              <a:ext uri="{FF2B5EF4-FFF2-40B4-BE49-F238E27FC236}">
                <a16:creationId xmlns:a16="http://schemas.microsoft.com/office/drawing/2014/main" id="{C257B044-DFC5-42EB-F570-5860DC042CBE}"/>
              </a:ext>
            </a:extLst>
          </p:cNvPr>
          <p:cNvSpPr/>
          <p:nvPr/>
        </p:nvSpPr>
        <p:spPr>
          <a:xfrm>
            <a:off x="6418368" y="3987845"/>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501" name="Groupe 500">
            <a:extLst>
              <a:ext uri="{FF2B5EF4-FFF2-40B4-BE49-F238E27FC236}">
                <a16:creationId xmlns:a16="http://schemas.microsoft.com/office/drawing/2014/main" id="{03F69F6D-40C5-631D-53E5-A19E7EB11CB4}"/>
              </a:ext>
            </a:extLst>
          </p:cNvPr>
          <p:cNvGrpSpPr/>
          <p:nvPr/>
        </p:nvGrpSpPr>
        <p:grpSpPr>
          <a:xfrm>
            <a:off x="5740234" y="3987845"/>
            <a:ext cx="647687" cy="642928"/>
            <a:chOff x="3910518" y="2887628"/>
            <a:chExt cx="485765" cy="482196"/>
          </a:xfrm>
        </p:grpSpPr>
        <p:sp>
          <p:nvSpPr>
            <p:cNvPr id="502" name="Ellipse 501">
              <a:extLst>
                <a:ext uri="{FF2B5EF4-FFF2-40B4-BE49-F238E27FC236}">
                  <a16:creationId xmlns:a16="http://schemas.microsoft.com/office/drawing/2014/main" id="{7316F34B-8708-7D39-1E34-2AC3848EBDC2}"/>
                </a:ext>
              </a:extLst>
            </p:cNvPr>
            <p:cNvSpPr/>
            <p:nvPr/>
          </p:nvSpPr>
          <p:spPr>
            <a:xfrm>
              <a:off x="3910518" y="2887628"/>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503" name="Image 502">
              <a:extLst>
                <a:ext uri="{FF2B5EF4-FFF2-40B4-BE49-F238E27FC236}">
                  <a16:creationId xmlns:a16="http://schemas.microsoft.com/office/drawing/2014/main" id="{447819BA-DCF2-CE74-09F1-3BAD1DC4FCFB}"/>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3930790" y="2998738"/>
              <a:ext cx="424142" cy="199596"/>
            </a:xfrm>
            <a:prstGeom prst="rect">
              <a:avLst/>
            </a:prstGeom>
            <a:ln w="15875">
              <a:noFill/>
            </a:ln>
          </p:spPr>
        </p:pic>
      </p:grpSp>
      <p:grpSp>
        <p:nvGrpSpPr>
          <p:cNvPr id="504" name="Groupe 503">
            <a:extLst>
              <a:ext uri="{FF2B5EF4-FFF2-40B4-BE49-F238E27FC236}">
                <a16:creationId xmlns:a16="http://schemas.microsoft.com/office/drawing/2014/main" id="{01B5DE73-0635-08A3-EA82-4104B8E11FF6}"/>
              </a:ext>
            </a:extLst>
          </p:cNvPr>
          <p:cNvGrpSpPr/>
          <p:nvPr/>
        </p:nvGrpSpPr>
        <p:grpSpPr>
          <a:xfrm>
            <a:off x="5814785" y="5220750"/>
            <a:ext cx="647687" cy="642928"/>
            <a:chOff x="4481596" y="3713588"/>
            <a:chExt cx="485765" cy="482196"/>
          </a:xfrm>
        </p:grpSpPr>
        <p:sp>
          <p:nvSpPr>
            <p:cNvPr id="505" name="Ellipse 504">
              <a:extLst>
                <a:ext uri="{FF2B5EF4-FFF2-40B4-BE49-F238E27FC236}">
                  <a16:creationId xmlns:a16="http://schemas.microsoft.com/office/drawing/2014/main" id="{FB974F41-7BC2-5299-B3AE-5AF682FAB8E4}"/>
                </a:ext>
              </a:extLst>
            </p:cNvPr>
            <p:cNvSpPr/>
            <p:nvPr/>
          </p:nvSpPr>
          <p:spPr>
            <a:xfrm>
              <a:off x="4481596" y="3713588"/>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506" name="Image 505">
              <a:extLst>
                <a:ext uri="{FF2B5EF4-FFF2-40B4-BE49-F238E27FC236}">
                  <a16:creationId xmlns:a16="http://schemas.microsoft.com/office/drawing/2014/main" id="{EFAF50AF-DF0C-651E-88C7-AE5409E4B6D4}"/>
                </a:ext>
              </a:extLst>
            </p:cNvPr>
            <p:cNvPicPr>
              <a:picLocks noChangeAspect="1"/>
            </p:cNvPicPr>
            <p:nvPr/>
          </p:nvPicPr>
          <p:blipFill>
            <a:blip r:embed="rId22"/>
            <a:stretch>
              <a:fillRect/>
            </a:stretch>
          </p:blipFill>
          <p:spPr>
            <a:xfrm>
              <a:off x="4508117" y="3889924"/>
              <a:ext cx="430828" cy="153208"/>
            </a:xfrm>
            <a:prstGeom prst="rect">
              <a:avLst/>
            </a:prstGeom>
            <a:ln w="15875">
              <a:noFill/>
            </a:ln>
          </p:spPr>
        </p:pic>
      </p:grpSp>
      <p:grpSp>
        <p:nvGrpSpPr>
          <p:cNvPr id="507" name="Groupe 506">
            <a:extLst>
              <a:ext uri="{FF2B5EF4-FFF2-40B4-BE49-F238E27FC236}">
                <a16:creationId xmlns:a16="http://schemas.microsoft.com/office/drawing/2014/main" id="{4DFF5DAA-927B-A2C3-D804-3219EF7A546D}"/>
              </a:ext>
            </a:extLst>
          </p:cNvPr>
          <p:cNvGrpSpPr/>
          <p:nvPr/>
        </p:nvGrpSpPr>
        <p:grpSpPr>
          <a:xfrm>
            <a:off x="8054511" y="3347390"/>
            <a:ext cx="647687" cy="642928"/>
            <a:chOff x="6260989" y="2294952"/>
            <a:chExt cx="485765" cy="482196"/>
          </a:xfrm>
        </p:grpSpPr>
        <p:sp>
          <p:nvSpPr>
            <p:cNvPr id="508" name="Ellipse 507">
              <a:extLst>
                <a:ext uri="{FF2B5EF4-FFF2-40B4-BE49-F238E27FC236}">
                  <a16:creationId xmlns:a16="http://schemas.microsoft.com/office/drawing/2014/main" id="{5F433C6F-6D75-0950-32B1-8DF675E62F07}"/>
                </a:ext>
              </a:extLst>
            </p:cNvPr>
            <p:cNvSpPr/>
            <p:nvPr/>
          </p:nvSpPr>
          <p:spPr>
            <a:xfrm>
              <a:off x="6260989" y="2294952"/>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509" name="Image 508">
              <a:extLst>
                <a:ext uri="{FF2B5EF4-FFF2-40B4-BE49-F238E27FC236}">
                  <a16:creationId xmlns:a16="http://schemas.microsoft.com/office/drawing/2014/main" id="{EC0E529C-2126-49D5-D06A-F1AFF1199A36}"/>
                </a:ext>
              </a:extLst>
            </p:cNvPr>
            <p:cNvPicPr>
              <a:picLocks noChangeAspect="1"/>
            </p:cNvPicPr>
            <p:nvPr/>
          </p:nvPicPr>
          <p:blipFill>
            <a:blip r:embed="rId23"/>
            <a:stretch>
              <a:fillRect/>
            </a:stretch>
          </p:blipFill>
          <p:spPr>
            <a:xfrm>
              <a:off x="6305036" y="2421403"/>
              <a:ext cx="395273" cy="197637"/>
            </a:xfrm>
            <a:prstGeom prst="rect">
              <a:avLst/>
            </a:prstGeom>
            <a:ln w="15875">
              <a:noFill/>
            </a:ln>
          </p:spPr>
        </p:pic>
      </p:grpSp>
      <p:grpSp>
        <p:nvGrpSpPr>
          <p:cNvPr id="510" name="Groupe 509">
            <a:extLst>
              <a:ext uri="{FF2B5EF4-FFF2-40B4-BE49-F238E27FC236}">
                <a16:creationId xmlns:a16="http://schemas.microsoft.com/office/drawing/2014/main" id="{6509778A-E1B2-9987-37B0-0891712731A9}"/>
              </a:ext>
            </a:extLst>
          </p:cNvPr>
          <p:cNvGrpSpPr/>
          <p:nvPr/>
        </p:nvGrpSpPr>
        <p:grpSpPr>
          <a:xfrm>
            <a:off x="6024534" y="3347390"/>
            <a:ext cx="647687" cy="642928"/>
            <a:chOff x="4699689" y="2300531"/>
            <a:chExt cx="485765" cy="482196"/>
          </a:xfrm>
        </p:grpSpPr>
        <p:sp>
          <p:nvSpPr>
            <p:cNvPr id="511" name="Ellipse 510">
              <a:extLst>
                <a:ext uri="{FF2B5EF4-FFF2-40B4-BE49-F238E27FC236}">
                  <a16:creationId xmlns:a16="http://schemas.microsoft.com/office/drawing/2014/main" id="{C9C0577D-4378-DF5D-D943-CCE52782BB1D}"/>
                </a:ext>
              </a:extLst>
            </p:cNvPr>
            <p:cNvSpPr/>
            <p:nvPr/>
          </p:nvSpPr>
          <p:spPr>
            <a:xfrm>
              <a:off x="4699689" y="2300531"/>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64" name="Image 63">
              <a:extLst>
                <a:ext uri="{FF2B5EF4-FFF2-40B4-BE49-F238E27FC236}">
                  <a16:creationId xmlns:a16="http://schemas.microsoft.com/office/drawing/2014/main" id="{2F79D49B-FCF9-4C32-07FD-BB9EB7C8702A}"/>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4731166" y="2487863"/>
              <a:ext cx="425398" cy="109967"/>
            </a:xfrm>
            <a:prstGeom prst="rect">
              <a:avLst/>
            </a:prstGeom>
            <a:ln w="15875">
              <a:noFill/>
            </a:ln>
          </p:spPr>
        </p:pic>
      </p:grpSp>
      <p:sp>
        <p:nvSpPr>
          <p:cNvPr id="65" name="Ellipse 64">
            <a:extLst>
              <a:ext uri="{FF2B5EF4-FFF2-40B4-BE49-F238E27FC236}">
                <a16:creationId xmlns:a16="http://schemas.microsoft.com/office/drawing/2014/main" id="{5EEA85DA-2D04-A4C5-1691-01A1129D3645}"/>
              </a:ext>
            </a:extLst>
          </p:cNvPr>
          <p:cNvSpPr/>
          <p:nvPr/>
        </p:nvSpPr>
        <p:spPr>
          <a:xfrm>
            <a:off x="3709284" y="3987845"/>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66" name="Groupe 65">
            <a:extLst>
              <a:ext uri="{FF2B5EF4-FFF2-40B4-BE49-F238E27FC236}">
                <a16:creationId xmlns:a16="http://schemas.microsoft.com/office/drawing/2014/main" id="{100DDAA4-6C59-BBBC-C0B8-31A18577F359}"/>
              </a:ext>
            </a:extLst>
          </p:cNvPr>
          <p:cNvGrpSpPr/>
          <p:nvPr/>
        </p:nvGrpSpPr>
        <p:grpSpPr>
          <a:xfrm>
            <a:off x="5069557" y="3987845"/>
            <a:ext cx="647687" cy="642928"/>
            <a:chOff x="3406134" y="2872154"/>
            <a:chExt cx="485765" cy="482196"/>
          </a:xfrm>
        </p:grpSpPr>
        <p:sp>
          <p:nvSpPr>
            <p:cNvPr id="67" name="Ellipse 66">
              <a:extLst>
                <a:ext uri="{FF2B5EF4-FFF2-40B4-BE49-F238E27FC236}">
                  <a16:creationId xmlns:a16="http://schemas.microsoft.com/office/drawing/2014/main" id="{C7C14480-A571-C6C0-BE54-E15DBC18AC91}"/>
                </a:ext>
              </a:extLst>
            </p:cNvPr>
            <p:cNvSpPr/>
            <p:nvPr/>
          </p:nvSpPr>
          <p:spPr>
            <a:xfrm>
              <a:off x="3406134" y="2872154"/>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68" name="Image 67">
              <a:extLst>
                <a:ext uri="{FF2B5EF4-FFF2-40B4-BE49-F238E27FC236}">
                  <a16:creationId xmlns:a16="http://schemas.microsoft.com/office/drawing/2014/main" id="{8A267754-0BC5-A79D-A8E1-B62BA4F77A5B}"/>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3422965" y="3019049"/>
              <a:ext cx="439261" cy="157968"/>
            </a:xfrm>
            <a:prstGeom prst="rect">
              <a:avLst/>
            </a:prstGeom>
            <a:ln w="15875">
              <a:noFill/>
            </a:ln>
          </p:spPr>
        </p:pic>
      </p:grpSp>
      <p:grpSp>
        <p:nvGrpSpPr>
          <p:cNvPr id="69" name="Groupe 68">
            <a:extLst>
              <a:ext uri="{FF2B5EF4-FFF2-40B4-BE49-F238E27FC236}">
                <a16:creationId xmlns:a16="http://schemas.microsoft.com/office/drawing/2014/main" id="{F4B02678-1223-B883-20CA-FAEFD115CA5B}"/>
              </a:ext>
            </a:extLst>
          </p:cNvPr>
          <p:cNvGrpSpPr/>
          <p:nvPr/>
        </p:nvGrpSpPr>
        <p:grpSpPr>
          <a:xfrm>
            <a:off x="7768482" y="3987845"/>
            <a:ext cx="647687" cy="642928"/>
            <a:chOff x="5431845" y="2666286"/>
            <a:chExt cx="485765" cy="482196"/>
          </a:xfrm>
        </p:grpSpPr>
        <p:sp>
          <p:nvSpPr>
            <p:cNvPr id="70" name="Ellipse 69">
              <a:extLst>
                <a:ext uri="{FF2B5EF4-FFF2-40B4-BE49-F238E27FC236}">
                  <a16:creationId xmlns:a16="http://schemas.microsoft.com/office/drawing/2014/main" id="{2FD34E39-916B-B411-F170-0689F0B51E10}"/>
                </a:ext>
              </a:extLst>
            </p:cNvPr>
            <p:cNvSpPr/>
            <p:nvPr/>
          </p:nvSpPr>
          <p:spPr>
            <a:xfrm>
              <a:off x="5431845" y="2666286"/>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71" name="Image 70">
              <a:extLst>
                <a:ext uri="{FF2B5EF4-FFF2-40B4-BE49-F238E27FC236}">
                  <a16:creationId xmlns:a16="http://schemas.microsoft.com/office/drawing/2014/main" id="{F4D13F7B-E808-69AB-DFF6-B22A17646F5E}"/>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5446372" y="2853562"/>
              <a:ext cx="454084" cy="124116"/>
            </a:xfrm>
            <a:prstGeom prst="rect">
              <a:avLst/>
            </a:prstGeom>
            <a:ln w="15875">
              <a:noFill/>
            </a:ln>
          </p:spPr>
        </p:pic>
      </p:grpSp>
      <p:grpSp>
        <p:nvGrpSpPr>
          <p:cNvPr id="72" name="Groupe 71">
            <a:extLst>
              <a:ext uri="{FF2B5EF4-FFF2-40B4-BE49-F238E27FC236}">
                <a16:creationId xmlns:a16="http://schemas.microsoft.com/office/drawing/2014/main" id="{60B6A50E-8A93-407C-99B2-14296C57066F}"/>
              </a:ext>
            </a:extLst>
          </p:cNvPr>
          <p:cNvGrpSpPr/>
          <p:nvPr/>
        </p:nvGrpSpPr>
        <p:grpSpPr>
          <a:xfrm>
            <a:off x="4080900" y="4597938"/>
            <a:ext cx="647687" cy="670087"/>
            <a:chOff x="1683000" y="3725585"/>
            <a:chExt cx="485765" cy="502565"/>
          </a:xfrm>
        </p:grpSpPr>
        <p:sp>
          <p:nvSpPr>
            <p:cNvPr id="73" name="Ellipse 72">
              <a:extLst>
                <a:ext uri="{FF2B5EF4-FFF2-40B4-BE49-F238E27FC236}">
                  <a16:creationId xmlns:a16="http://schemas.microsoft.com/office/drawing/2014/main" id="{4AF96F21-F5E5-8002-35E0-8203FAEB047F}"/>
                </a:ext>
              </a:extLst>
            </p:cNvPr>
            <p:cNvSpPr/>
            <p:nvPr/>
          </p:nvSpPr>
          <p:spPr>
            <a:xfrm>
              <a:off x="1683000" y="3725585"/>
              <a:ext cx="485765" cy="502565"/>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74" name="Image 73">
              <a:extLst>
                <a:ext uri="{FF2B5EF4-FFF2-40B4-BE49-F238E27FC236}">
                  <a16:creationId xmlns:a16="http://schemas.microsoft.com/office/drawing/2014/main" id="{4C1689CE-C979-813A-8E3B-FD9E5C56B2AE}"/>
                </a:ext>
              </a:extLst>
            </p:cNvPr>
            <p:cNvPicPr>
              <a:picLocks noChangeAspect="1"/>
            </p:cNvPicPr>
            <p:nvPr/>
          </p:nvPicPr>
          <p:blipFill>
            <a:blip r:embed="rId27"/>
            <a:stretch>
              <a:fillRect/>
            </a:stretch>
          </p:blipFill>
          <p:spPr>
            <a:xfrm>
              <a:off x="1729493" y="3896757"/>
              <a:ext cx="389044" cy="164862"/>
            </a:xfrm>
            <a:prstGeom prst="rect">
              <a:avLst/>
            </a:prstGeom>
            <a:ln w="15875">
              <a:noFill/>
            </a:ln>
          </p:spPr>
        </p:pic>
      </p:grpSp>
      <p:sp>
        <p:nvSpPr>
          <p:cNvPr id="75" name="Ellipse 74">
            <a:extLst>
              <a:ext uri="{FF2B5EF4-FFF2-40B4-BE49-F238E27FC236}">
                <a16:creationId xmlns:a16="http://schemas.microsoft.com/office/drawing/2014/main" id="{A535B73C-1B24-4CB3-D166-E2B4FD74B41B}"/>
              </a:ext>
            </a:extLst>
          </p:cNvPr>
          <p:cNvSpPr/>
          <p:nvPr/>
        </p:nvSpPr>
        <p:spPr>
          <a:xfrm>
            <a:off x="7040715" y="2721592"/>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77" name="Groupe 76">
            <a:extLst>
              <a:ext uri="{FF2B5EF4-FFF2-40B4-BE49-F238E27FC236}">
                <a16:creationId xmlns:a16="http://schemas.microsoft.com/office/drawing/2014/main" id="{4842D9EF-A829-C15D-723B-30978C233ED2}"/>
              </a:ext>
            </a:extLst>
          </p:cNvPr>
          <p:cNvGrpSpPr/>
          <p:nvPr/>
        </p:nvGrpSpPr>
        <p:grpSpPr>
          <a:xfrm>
            <a:off x="2177572" y="2729597"/>
            <a:ext cx="647687" cy="642928"/>
            <a:chOff x="1781096" y="1950839"/>
            <a:chExt cx="485765" cy="482196"/>
          </a:xfrm>
        </p:grpSpPr>
        <p:sp>
          <p:nvSpPr>
            <p:cNvPr id="78" name="Ellipse 77">
              <a:extLst>
                <a:ext uri="{FF2B5EF4-FFF2-40B4-BE49-F238E27FC236}">
                  <a16:creationId xmlns:a16="http://schemas.microsoft.com/office/drawing/2014/main" id="{7D8E5009-EE3B-65D8-FE83-314E41B8EFF6}"/>
                </a:ext>
              </a:extLst>
            </p:cNvPr>
            <p:cNvSpPr/>
            <p:nvPr/>
          </p:nvSpPr>
          <p:spPr>
            <a:xfrm>
              <a:off x="1781096" y="1950839"/>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79" name="Image 78">
              <a:extLst>
                <a:ext uri="{FF2B5EF4-FFF2-40B4-BE49-F238E27FC236}">
                  <a16:creationId xmlns:a16="http://schemas.microsoft.com/office/drawing/2014/main" id="{90D49A52-4483-C065-20D9-D8114997A909}"/>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1840086" y="2022634"/>
              <a:ext cx="358957" cy="358957"/>
            </a:xfrm>
            <a:prstGeom prst="rect">
              <a:avLst/>
            </a:prstGeom>
            <a:ln w="15875">
              <a:noFill/>
            </a:ln>
          </p:spPr>
        </p:pic>
      </p:grpSp>
      <p:grpSp>
        <p:nvGrpSpPr>
          <p:cNvPr id="80" name="Groupe 79">
            <a:extLst>
              <a:ext uri="{FF2B5EF4-FFF2-40B4-BE49-F238E27FC236}">
                <a16:creationId xmlns:a16="http://schemas.microsoft.com/office/drawing/2014/main" id="{C575403B-E2B3-A258-2A64-AAAED4E6D084}"/>
              </a:ext>
            </a:extLst>
          </p:cNvPr>
          <p:cNvGrpSpPr/>
          <p:nvPr/>
        </p:nvGrpSpPr>
        <p:grpSpPr>
          <a:xfrm>
            <a:off x="1861516" y="3347390"/>
            <a:ext cx="647687" cy="642928"/>
            <a:chOff x="1267595" y="1930422"/>
            <a:chExt cx="485765" cy="482196"/>
          </a:xfrm>
        </p:grpSpPr>
        <p:sp>
          <p:nvSpPr>
            <p:cNvPr id="81" name="Ellipse 80">
              <a:extLst>
                <a:ext uri="{FF2B5EF4-FFF2-40B4-BE49-F238E27FC236}">
                  <a16:creationId xmlns:a16="http://schemas.microsoft.com/office/drawing/2014/main" id="{2AE28176-3E88-5443-5585-398AE527E0F3}"/>
                </a:ext>
              </a:extLst>
            </p:cNvPr>
            <p:cNvSpPr/>
            <p:nvPr/>
          </p:nvSpPr>
          <p:spPr>
            <a:xfrm>
              <a:off x="1267595" y="1930422"/>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82" name="Image 81">
              <a:extLst>
                <a:ext uri="{FF2B5EF4-FFF2-40B4-BE49-F238E27FC236}">
                  <a16:creationId xmlns:a16="http://schemas.microsoft.com/office/drawing/2014/main" id="{825772EC-9CB7-20A4-FAE3-033750BB9C01}"/>
                </a:ext>
              </a:extLst>
            </p:cNvPr>
            <p:cNvPicPr>
              <a:picLocks noChangeAspect="1"/>
            </p:cNvPicPr>
            <p:nvPr/>
          </p:nvPicPr>
          <p:blipFill>
            <a:blip r:embed="rId29">
              <a:clrChange>
                <a:clrFrom>
                  <a:srgbClr val="FEFEFE"/>
                </a:clrFrom>
                <a:clrTo>
                  <a:srgbClr val="FEFEFE">
                    <a:alpha val="0"/>
                  </a:srgbClr>
                </a:clrTo>
              </a:clrChange>
            </a:blip>
            <a:stretch>
              <a:fillRect/>
            </a:stretch>
          </p:blipFill>
          <p:spPr>
            <a:xfrm>
              <a:off x="1358808" y="1991140"/>
              <a:ext cx="295375" cy="357665"/>
            </a:xfrm>
            <a:prstGeom prst="rect">
              <a:avLst/>
            </a:prstGeom>
            <a:ln w="15875">
              <a:noFill/>
            </a:ln>
          </p:spPr>
        </p:pic>
      </p:grpSp>
      <p:grpSp>
        <p:nvGrpSpPr>
          <p:cNvPr id="83" name="Groupe 82">
            <a:extLst>
              <a:ext uri="{FF2B5EF4-FFF2-40B4-BE49-F238E27FC236}">
                <a16:creationId xmlns:a16="http://schemas.microsoft.com/office/drawing/2014/main" id="{377FB370-2AE4-B0F1-1CF1-00FD9219A953}"/>
              </a:ext>
            </a:extLst>
          </p:cNvPr>
          <p:cNvGrpSpPr/>
          <p:nvPr/>
        </p:nvGrpSpPr>
        <p:grpSpPr>
          <a:xfrm>
            <a:off x="3228601" y="3343431"/>
            <a:ext cx="657033" cy="650847"/>
            <a:chOff x="2620464" y="2415204"/>
            <a:chExt cx="492775" cy="508568"/>
          </a:xfrm>
        </p:grpSpPr>
        <p:sp>
          <p:nvSpPr>
            <p:cNvPr id="84" name="Ellipse 83">
              <a:extLst>
                <a:ext uri="{FF2B5EF4-FFF2-40B4-BE49-F238E27FC236}">
                  <a16:creationId xmlns:a16="http://schemas.microsoft.com/office/drawing/2014/main" id="{6D1C5473-2099-738B-1CCB-FA1560030040}"/>
                </a:ext>
              </a:extLst>
            </p:cNvPr>
            <p:cNvSpPr/>
            <p:nvPr/>
          </p:nvSpPr>
          <p:spPr>
            <a:xfrm>
              <a:off x="2620464" y="2415204"/>
              <a:ext cx="492775" cy="50856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85" name="Image 84">
              <a:extLst>
                <a:ext uri="{FF2B5EF4-FFF2-40B4-BE49-F238E27FC236}">
                  <a16:creationId xmlns:a16="http://schemas.microsoft.com/office/drawing/2014/main" id="{76735055-5DF7-B9AA-9F8B-31FB09FF2388}"/>
                </a:ext>
              </a:extLst>
            </p:cNvPr>
            <p:cNvPicPr>
              <a:picLocks noChangeAspect="1"/>
            </p:cNvPicPr>
            <p:nvPr/>
          </p:nvPicPr>
          <p:blipFill>
            <a:blip r:embed="rId30"/>
            <a:stretch>
              <a:fillRect/>
            </a:stretch>
          </p:blipFill>
          <p:spPr>
            <a:xfrm>
              <a:off x="2647966" y="2584338"/>
              <a:ext cx="411866" cy="177030"/>
            </a:xfrm>
            <a:prstGeom prst="rect">
              <a:avLst/>
            </a:prstGeom>
            <a:ln w="15875">
              <a:noFill/>
            </a:ln>
          </p:spPr>
        </p:pic>
      </p:grpSp>
      <p:grpSp>
        <p:nvGrpSpPr>
          <p:cNvPr id="86" name="Groupe 85">
            <a:extLst>
              <a:ext uri="{FF2B5EF4-FFF2-40B4-BE49-F238E27FC236}">
                <a16:creationId xmlns:a16="http://schemas.microsoft.com/office/drawing/2014/main" id="{54DD9B5A-100F-C12D-A907-EBCE803F7CD4}"/>
              </a:ext>
            </a:extLst>
          </p:cNvPr>
          <p:cNvGrpSpPr/>
          <p:nvPr/>
        </p:nvGrpSpPr>
        <p:grpSpPr>
          <a:xfrm>
            <a:off x="2895471" y="2729597"/>
            <a:ext cx="647687" cy="642928"/>
            <a:chOff x="2292988" y="1944848"/>
            <a:chExt cx="485765" cy="482196"/>
          </a:xfrm>
        </p:grpSpPr>
        <p:sp>
          <p:nvSpPr>
            <p:cNvPr id="87" name="Ellipse 86">
              <a:extLst>
                <a:ext uri="{FF2B5EF4-FFF2-40B4-BE49-F238E27FC236}">
                  <a16:creationId xmlns:a16="http://schemas.microsoft.com/office/drawing/2014/main" id="{0DF9AAB1-944E-BBD3-1002-F7392E7DA8D3}"/>
                </a:ext>
              </a:extLst>
            </p:cNvPr>
            <p:cNvSpPr/>
            <p:nvPr/>
          </p:nvSpPr>
          <p:spPr>
            <a:xfrm>
              <a:off x="2292988" y="1944848"/>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88" name="Image 87">
              <a:extLst>
                <a:ext uri="{FF2B5EF4-FFF2-40B4-BE49-F238E27FC236}">
                  <a16:creationId xmlns:a16="http://schemas.microsoft.com/office/drawing/2014/main" id="{DD28BEF4-3C8F-A375-BCEA-64D3AD00D977}"/>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2314742" y="2106046"/>
              <a:ext cx="449996" cy="156111"/>
            </a:xfrm>
            <a:prstGeom prst="rect">
              <a:avLst/>
            </a:prstGeom>
            <a:ln w="15875">
              <a:noFill/>
            </a:ln>
          </p:spPr>
        </p:pic>
      </p:grpSp>
      <p:sp>
        <p:nvSpPr>
          <p:cNvPr id="90" name="Ellipse 89">
            <a:extLst>
              <a:ext uri="{FF2B5EF4-FFF2-40B4-BE49-F238E27FC236}">
                <a16:creationId xmlns:a16="http://schemas.microsoft.com/office/drawing/2014/main" id="{DC3C145F-70C7-BC96-D5BD-D7A3CA6CFDDF}"/>
              </a:ext>
            </a:extLst>
          </p:cNvPr>
          <p:cNvSpPr/>
          <p:nvPr/>
        </p:nvSpPr>
        <p:spPr>
          <a:xfrm>
            <a:off x="7098822" y="3987845"/>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92" name="Groupe 91">
            <a:extLst>
              <a:ext uri="{FF2B5EF4-FFF2-40B4-BE49-F238E27FC236}">
                <a16:creationId xmlns:a16="http://schemas.microsoft.com/office/drawing/2014/main" id="{04995BB0-112E-01DF-38BF-C6DA716D9980}"/>
              </a:ext>
            </a:extLst>
          </p:cNvPr>
          <p:cNvGrpSpPr/>
          <p:nvPr/>
        </p:nvGrpSpPr>
        <p:grpSpPr>
          <a:xfrm>
            <a:off x="8073470" y="2095200"/>
            <a:ext cx="647687" cy="642928"/>
            <a:chOff x="7016545" y="1578585"/>
            <a:chExt cx="485765" cy="482196"/>
          </a:xfrm>
        </p:grpSpPr>
        <p:sp>
          <p:nvSpPr>
            <p:cNvPr id="93" name="Ellipse 92">
              <a:extLst>
                <a:ext uri="{FF2B5EF4-FFF2-40B4-BE49-F238E27FC236}">
                  <a16:creationId xmlns:a16="http://schemas.microsoft.com/office/drawing/2014/main" id="{1E8C5CF3-A7EA-D63D-F174-2D164123E271}"/>
                </a:ext>
              </a:extLst>
            </p:cNvPr>
            <p:cNvSpPr/>
            <p:nvPr/>
          </p:nvSpPr>
          <p:spPr>
            <a:xfrm>
              <a:off x="7016545" y="1578585"/>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94" name="Image 93">
              <a:extLst>
                <a:ext uri="{FF2B5EF4-FFF2-40B4-BE49-F238E27FC236}">
                  <a16:creationId xmlns:a16="http://schemas.microsoft.com/office/drawing/2014/main" id="{19A6CDC7-5382-6EA1-BB6D-9F79D90107E6}"/>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7053874" y="1679920"/>
              <a:ext cx="410129" cy="272024"/>
            </a:xfrm>
            <a:prstGeom prst="rect">
              <a:avLst/>
            </a:prstGeom>
            <a:ln w="15875">
              <a:noFill/>
            </a:ln>
          </p:spPr>
        </p:pic>
      </p:grpSp>
      <p:grpSp>
        <p:nvGrpSpPr>
          <p:cNvPr id="97" name="Groupe 96">
            <a:extLst>
              <a:ext uri="{FF2B5EF4-FFF2-40B4-BE49-F238E27FC236}">
                <a16:creationId xmlns:a16="http://schemas.microsoft.com/office/drawing/2014/main" id="{B38DE13A-6805-FEB9-5BA9-9A4B55E39848}"/>
              </a:ext>
            </a:extLst>
          </p:cNvPr>
          <p:cNvGrpSpPr/>
          <p:nvPr/>
        </p:nvGrpSpPr>
        <p:grpSpPr>
          <a:xfrm>
            <a:off x="6529820" y="5220750"/>
            <a:ext cx="647687" cy="642928"/>
            <a:chOff x="4990515" y="3658989"/>
            <a:chExt cx="485765" cy="482196"/>
          </a:xfrm>
        </p:grpSpPr>
        <p:sp>
          <p:nvSpPr>
            <p:cNvPr id="98" name="Ellipse 97">
              <a:extLst>
                <a:ext uri="{FF2B5EF4-FFF2-40B4-BE49-F238E27FC236}">
                  <a16:creationId xmlns:a16="http://schemas.microsoft.com/office/drawing/2014/main" id="{86870252-799B-304C-0C61-945402388EC3}"/>
                </a:ext>
              </a:extLst>
            </p:cNvPr>
            <p:cNvSpPr/>
            <p:nvPr/>
          </p:nvSpPr>
          <p:spPr>
            <a:xfrm>
              <a:off x="4990515" y="3658989"/>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99" name="Image 98">
              <a:extLst>
                <a:ext uri="{FF2B5EF4-FFF2-40B4-BE49-F238E27FC236}">
                  <a16:creationId xmlns:a16="http://schemas.microsoft.com/office/drawing/2014/main" id="{A02F7BFE-51A6-7C35-54BD-0A19A55DFDCE}"/>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5034404" y="3824159"/>
              <a:ext cx="411203" cy="172170"/>
            </a:xfrm>
            <a:prstGeom prst="rect">
              <a:avLst/>
            </a:prstGeom>
            <a:ln w="15875">
              <a:noFill/>
            </a:ln>
          </p:spPr>
        </p:pic>
      </p:grpSp>
      <p:grpSp>
        <p:nvGrpSpPr>
          <p:cNvPr id="100" name="Groupe 99">
            <a:extLst>
              <a:ext uri="{FF2B5EF4-FFF2-40B4-BE49-F238E27FC236}">
                <a16:creationId xmlns:a16="http://schemas.microsoft.com/office/drawing/2014/main" id="{ED49870C-D0AD-EAB6-58CB-42B503D8D63C}"/>
              </a:ext>
            </a:extLst>
          </p:cNvPr>
          <p:cNvGrpSpPr/>
          <p:nvPr/>
        </p:nvGrpSpPr>
        <p:grpSpPr>
          <a:xfrm>
            <a:off x="5108579" y="5220750"/>
            <a:ext cx="647687" cy="642928"/>
            <a:chOff x="4184145" y="4153287"/>
            <a:chExt cx="485765" cy="482196"/>
          </a:xfrm>
        </p:grpSpPr>
        <p:sp>
          <p:nvSpPr>
            <p:cNvPr id="101" name="Ellipse 100">
              <a:extLst>
                <a:ext uri="{FF2B5EF4-FFF2-40B4-BE49-F238E27FC236}">
                  <a16:creationId xmlns:a16="http://schemas.microsoft.com/office/drawing/2014/main" id="{673CA982-65F4-499C-942F-1688570C282D}"/>
                </a:ext>
              </a:extLst>
            </p:cNvPr>
            <p:cNvSpPr/>
            <p:nvPr/>
          </p:nvSpPr>
          <p:spPr>
            <a:xfrm>
              <a:off x="4184145" y="4153287"/>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102" name="Image 101">
              <a:extLst>
                <a:ext uri="{FF2B5EF4-FFF2-40B4-BE49-F238E27FC236}">
                  <a16:creationId xmlns:a16="http://schemas.microsoft.com/office/drawing/2014/main" id="{4192B568-14B4-0324-E3CB-F491B36A6D78}"/>
                </a:ext>
              </a:extLst>
            </p:cNvPr>
            <p:cNvPicPr>
              <a:picLocks noChangeAspect="1"/>
            </p:cNvPicPr>
            <p:nvPr/>
          </p:nvPicPr>
          <p:blipFill>
            <a:blip r:embed="rId34"/>
            <a:stretch>
              <a:fillRect/>
            </a:stretch>
          </p:blipFill>
          <p:spPr>
            <a:xfrm>
              <a:off x="4240704" y="4278774"/>
              <a:ext cx="370329" cy="231221"/>
            </a:xfrm>
            <a:prstGeom prst="rect">
              <a:avLst/>
            </a:prstGeom>
            <a:ln w="15875">
              <a:noFill/>
            </a:ln>
          </p:spPr>
        </p:pic>
      </p:grpSp>
      <p:sp>
        <p:nvSpPr>
          <p:cNvPr id="103" name="Ellipse 102">
            <a:extLst>
              <a:ext uri="{FF2B5EF4-FFF2-40B4-BE49-F238E27FC236}">
                <a16:creationId xmlns:a16="http://schemas.microsoft.com/office/drawing/2014/main" id="{F32DF0C4-29F8-5E1C-11DD-7BE0276D5BA3}"/>
              </a:ext>
            </a:extLst>
          </p:cNvPr>
          <p:cNvSpPr/>
          <p:nvPr/>
        </p:nvSpPr>
        <p:spPr>
          <a:xfrm>
            <a:off x="4069700" y="5823381"/>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104" name="Groupe 103">
            <a:extLst>
              <a:ext uri="{FF2B5EF4-FFF2-40B4-BE49-F238E27FC236}">
                <a16:creationId xmlns:a16="http://schemas.microsoft.com/office/drawing/2014/main" id="{6ADDEB98-C095-B6DD-5860-A2E67F69D42E}"/>
              </a:ext>
            </a:extLst>
          </p:cNvPr>
          <p:cNvGrpSpPr/>
          <p:nvPr/>
        </p:nvGrpSpPr>
        <p:grpSpPr>
          <a:xfrm>
            <a:off x="3018124" y="3987845"/>
            <a:ext cx="647687" cy="642928"/>
            <a:chOff x="503619" y="2848683"/>
            <a:chExt cx="485765" cy="482196"/>
          </a:xfrm>
        </p:grpSpPr>
        <p:sp>
          <p:nvSpPr>
            <p:cNvPr id="107" name="Ellipse 106">
              <a:extLst>
                <a:ext uri="{FF2B5EF4-FFF2-40B4-BE49-F238E27FC236}">
                  <a16:creationId xmlns:a16="http://schemas.microsoft.com/office/drawing/2014/main" id="{94CE90D2-AF9D-205B-E3DA-FB09F852624A}"/>
                </a:ext>
              </a:extLst>
            </p:cNvPr>
            <p:cNvSpPr/>
            <p:nvPr/>
          </p:nvSpPr>
          <p:spPr>
            <a:xfrm>
              <a:off x="503619" y="2848683"/>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108" name="Image 107">
              <a:extLst>
                <a:ext uri="{FF2B5EF4-FFF2-40B4-BE49-F238E27FC236}">
                  <a16:creationId xmlns:a16="http://schemas.microsoft.com/office/drawing/2014/main" id="{7681D183-2E51-9172-2553-47A21BC0DC8F}"/>
                </a:ext>
              </a:extLst>
            </p:cNvPr>
            <p:cNvPicPr>
              <a:picLocks noChangeAspect="1"/>
            </p:cNvPicPr>
            <p:nvPr/>
          </p:nvPicPr>
          <p:blipFill>
            <a:blip r:embed="rId35"/>
            <a:stretch>
              <a:fillRect/>
            </a:stretch>
          </p:blipFill>
          <p:spPr>
            <a:xfrm>
              <a:off x="570531" y="2945656"/>
              <a:ext cx="335826" cy="292245"/>
            </a:xfrm>
            <a:prstGeom prst="rect">
              <a:avLst/>
            </a:prstGeom>
            <a:ln w="15875">
              <a:noFill/>
            </a:ln>
          </p:spPr>
        </p:pic>
      </p:grpSp>
      <p:grpSp>
        <p:nvGrpSpPr>
          <p:cNvPr id="110" name="Groupe 109">
            <a:extLst>
              <a:ext uri="{FF2B5EF4-FFF2-40B4-BE49-F238E27FC236}">
                <a16:creationId xmlns:a16="http://schemas.microsoft.com/office/drawing/2014/main" id="{BB7207E2-9CE3-8772-03FC-7A357F59E2F3}"/>
              </a:ext>
            </a:extLst>
          </p:cNvPr>
          <p:cNvGrpSpPr/>
          <p:nvPr/>
        </p:nvGrpSpPr>
        <p:grpSpPr>
          <a:xfrm>
            <a:off x="6703906" y="3347390"/>
            <a:ext cx="647687" cy="642928"/>
            <a:chOff x="1185107" y="3613682"/>
            <a:chExt cx="485765" cy="482196"/>
          </a:xfrm>
        </p:grpSpPr>
        <p:sp>
          <p:nvSpPr>
            <p:cNvPr id="111" name="Ellipse 110">
              <a:extLst>
                <a:ext uri="{FF2B5EF4-FFF2-40B4-BE49-F238E27FC236}">
                  <a16:creationId xmlns:a16="http://schemas.microsoft.com/office/drawing/2014/main" id="{B8B997C0-3D69-A6F5-2C5A-ED0E455CD21E}"/>
                </a:ext>
              </a:extLst>
            </p:cNvPr>
            <p:cNvSpPr/>
            <p:nvPr/>
          </p:nvSpPr>
          <p:spPr>
            <a:xfrm>
              <a:off x="1185107" y="3613682"/>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118" name="Image 117">
              <a:extLst>
                <a:ext uri="{FF2B5EF4-FFF2-40B4-BE49-F238E27FC236}">
                  <a16:creationId xmlns:a16="http://schemas.microsoft.com/office/drawing/2014/main" id="{FCCD540A-CB4C-1751-91F3-816B6CAA9A45}"/>
                </a:ext>
              </a:extLst>
            </p:cNvPr>
            <p:cNvPicPr>
              <a:picLocks noChangeAspect="1"/>
            </p:cNvPicPr>
            <p:nvPr/>
          </p:nvPicPr>
          <p:blipFill>
            <a:blip r:embed="rId36">
              <a:clrChange>
                <a:clrFrom>
                  <a:srgbClr val="FFFFFF"/>
                </a:clrFrom>
                <a:clrTo>
                  <a:srgbClr val="FFFFFF">
                    <a:alpha val="0"/>
                  </a:srgbClr>
                </a:clrTo>
              </a:clrChange>
            </a:blip>
            <a:stretch>
              <a:fillRect/>
            </a:stretch>
          </p:blipFill>
          <p:spPr>
            <a:xfrm>
              <a:off x="1234169" y="3694025"/>
              <a:ext cx="385052" cy="291028"/>
            </a:xfrm>
            <a:prstGeom prst="rect">
              <a:avLst/>
            </a:prstGeom>
            <a:ln w="15875">
              <a:noFill/>
            </a:ln>
          </p:spPr>
        </p:pic>
      </p:grpSp>
      <p:grpSp>
        <p:nvGrpSpPr>
          <p:cNvPr id="123" name="Groupe 122">
            <a:extLst>
              <a:ext uri="{FF2B5EF4-FFF2-40B4-BE49-F238E27FC236}">
                <a16:creationId xmlns:a16="http://schemas.microsoft.com/office/drawing/2014/main" id="{1FE12AF8-5919-F905-DE1F-76F22C51087E}"/>
              </a:ext>
            </a:extLst>
          </p:cNvPr>
          <p:cNvGrpSpPr/>
          <p:nvPr/>
        </p:nvGrpSpPr>
        <p:grpSpPr>
          <a:xfrm>
            <a:off x="5338969" y="3347390"/>
            <a:ext cx="647687" cy="642928"/>
            <a:chOff x="4190776" y="2232877"/>
            <a:chExt cx="485765" cy="482196"/>
          </a:xfrm>
        </p:grpSpPr>
        <p:sp>
          <p:nvSpPr>
            <p:cNvPr id="125" name="Ellipse 124">
              <a:extLst>
                <a:ext uri="{FF2B5EF4-FFF2-40B4-BE49-F238E27FC236}">
                  <a16:creationId xmlns:a16="http://schemas.microsoft.com/office/drawing/2014/main" id="{F4B3BA1E-0417-CC4A-537A-462A00700279}"/>
                </a:ext>
              </a:extLst>
            </p:cNvPr>
            <p:cNvSpPr/>
            <p:nvPr/>
          </p:nvSpPr>
          <p:spPr>
            <a:xfrm>
              <a:off x="4190776" y="2232877"/>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127" name="Image 126">
              <a:extLst>
                <a:ext uri="{FF2B5EF4-FFF2-40B4-BE49-F238E27FC236}">
                  <a16:creationId xmlns:a16="http://schemas.microsoft.com/office/drawing/2014/main" id="{3E00415A-DCF9-47C8-71DD-05E3C869865E}"/>
                </a:ext>
              </a:extLst>
            </p:cNvPr>
            <p:cNvPicPr>
              <a:picLocks noChangeAspect="1"/>
            </p:cNvPicPr>
            <p:nvPr/>
          </p:nvPicPr>
          <p:blipFill>
            <a:blip r:embed="rId37"/>
            <a:stretch>
              <a:fillRect/>
            </a:stretch>
          </p:blipFill>
          <p:spPr>
            <a:xfrm>
              <a:off x="4233025" y="2363045"/>
              <a:ext cx="391684" cy="210754"/>
            </a:xfrm>
            <a:prstGeom prst="rect">
              <a:avLst/>
            </a:prstGeom>
            <a:ln w="15875">
              <a:noFill/>
            </a:ln>
          </p:spPr>
        </p:pic>
      </p:grpSp>
      <p:grpSp>
        <p:nvGrpSpPr>
          <p:cNvPr id="128" name="Groupe 127">
            <a:extLst>
              <a:ext uri="{FF2B5EF4-FFF2-40B4-BE49-F238E27FC236}">
                <a16:creationId xmlns:a16="http://schemas.microsoft.com/office/drawing/2014/main" id="{8BFE55BD-24C3-98F5-604B-CC4E930594FB}"/>
              </a:ext>
            </a:extLst>
          </p:cNvPr>
          <p:cNvGrpSpPr/>
          <p:nvPr/>
        </p:nvGrpSpPr>
        <p:grpSpPr>
          <a:xfrm>
            <a:off x="8751622" y="3369755"/>
            <a:ext cx="647687" cy="642928"/>
            <a:chOff x="5956507" y="2691784"/>
            <a:chExt cx="485765" cy="482196"/>
          </a:xfrm>
        </p:grpSpPr>
        <p:grpSp>
          <p:nvGrpSpPr>
            <p:cNvPr id="130" name="Groupe 129">
              <a:extLst>
                <a:ext uri="{FF2B5EF4-FFF2-40B4-BE49-F238E27FC236}">
                  <a16:creationId xmlns:a16="http://schemas.microsoft.com/office/drawing/2014/main" id="{440E3962-F353-5856-CC9F-134A6E515585}"/>
                </a:ext>
              </a:extLst>
            </p:cNvPr>
            <p:cNvGrpSpPr/>
            <p:nvPr/>
          </p:nvGrpSpPr>
          <p:grpSpPr>
            <a:xfrm>
              <a:off x="5956507" y="2691784"/>
              <a:ext cx="485765" cy="482196"/>
              <a:chOff x="5956507" y="2691784"/>
              <a:chExt cx="485765" cy="482196"/>
            </a:xfrm>
          </p:grpSpPr>
          <p:sp>
            <p:nvSpPr>
              <p:cNvPr id="182" name="Ellipse 181">
                <a:extLst>
                  <a:ext uri="{FF2B5EF4-FFF2-40B4-BE49-F238E27FC236}">
                    <a16:creationId xmlns:a16="http://schemas.microsoft.com/office/drawing/2014/main" id="{DBCF4E0A-2B58-DA18-5402-31384DEACEC2}"/>
                  </a:ext>
                </a:extLst>
              </p:cNvPr>
              <p:cNvSpPr/>
              <p:nvPr/>
            </p:nvSpPr>
            <p:spPr>
              <a:xfrm>
                <a:off x="5956507" y="2691784"/>
                <a:ext cx="485765" cy="482196"/>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184" name="Image 183">
                <a:extLst>
                  <a:ext uri="{FF2B5EF4-FFF2-40B4-BE49-F238E27FC236}">
                    <a16:creationId xmlns:a16="http://schemas.microsoft.com/office/drawing/2014/main" id="{57BD53F2-E016-82BB-039E-EA6908285A88}"/>
                  </a:ext>
                </a:extLst>
              </p:cNvPr>
              <p:cNvPicPr>
                <a:picLocks noChangeAspect="1"/>
              </p:cNvPicPr>
              <p:nvPr/>
            </p:nvPicPr>
            <p:blipFill>
              <a:blip r:embed="rId38">
                <a:clrChange>
                  <a:clrFrom>
                    <a:srgbClr val="FFFFFD"/>
                  </a:clrFrom>
                  <a:clrTo>
                    <a:srgbClr val="FFFFFD">
                      <a:alpha val="0"/>
                    </a:srgbClr>
                  </a:clrTo>
                </a:clrChange>
              </a:blip>
              <a:stretch>
                <a:fillRect/>
              </a:stretch>
            </p:blipFill>
            <p:spPr>
              <a:xfrm>
                <a:off x="6005502" y="2808377"/>
                <a:ext cx="387156" cy="118224"/>
              </a:xfrm>
              <a:prstGeom prst="rect">
                <a:avLst/>
              </a:prstGeom>
              <a:ln w="15875">
                <a:noFill/>
              </a:ln>
            </p:spPr>
          </p:pic>
        </p:grpSp>
        <p:pic>
          <p:nvPicPr>
            <p:cNvPr id="131" name="Image 130">
              <a:extLst>
                <a:ext uri="{FF2B5EF4-FFF2-40B4-BE49-F238E27FC236}">
                  <a16:creationId xmlns:a16="http://schemas.microsoft.com/office/drawing/2014/main" id="{3166DDE2-4DBB-3196-4818-23A9F2F341C4}"/>
                </a:ext>
              </a:extLst>
            </p:cNvPr>
            <p:cNvPicPr>
              <a:picLocks noChangeAspect="1"/>
            </p:cNvPicPr>
            <p:nvPr/>
          </p:nvPicPr>
          <p:blipFill>
            <a:blip r:embed="rId39"/>
            <a:stretch>
              <a:fillRect/>
            </a:stretch>
          </p:blipFill>
          <p:spPr>
            <a:xfrm>
              <a:off x="5972694" y="2930313"/>
              <a:ext cx="454819" cy="73582"/>
            </a:xfrm>
            <a:prstGeom prst="rect">
              <a:avLst/>
            </a:prstGeom>
            <a:ln w="15875">
              <a:noFill/>
            </a:ln>
          </p:spPr>
        </p:pic>
      </p:grpSp>
      <p:sp>
        <p:nvSpPr>
          <p:cNvPr id="194" name="Ellipse 193">
            <a:extLst>
              <a:ext uri="{FF2B5EF4-FFF2-40B4-BE49-F238E27FC236}">
                <a16:creationId xmlns:a16="http://schemas.microsoft.com/office/drawing/2014/main" id="{63802B51-B650-6704-D6FF-CB76C2A0DF7B}"/>
              </a:ext>
            </a:extLst>
          </p:cNvPr>
          <p:cNvSpPr/>
          <p:nvPr/>
        </p:nvSpPr>
        <p:spPr>
          <a:xfrm>
            <a:off x="6107185" y="4611517"/>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grpSp>
        <p:nvGrpSpPr>
          <p:cNvPr id="195" name="Groupe 194">
            <a:extLst>
              <a:ext uri="{FF2B5EF4-FFF2-40B4-BE49-F238E27FC236}">
                <a16:creationId xmlns:a16="http://schemas.microsoft.com/office/drawing/2014/main" id="{40E020FC-F4D8-76C1-0460-BD9698039B52}"/>
              </a:ext>
            </a:extLst>
          </p:cNvPr>
          <p:cNvGrpSpPr/>
          <p:nvPr/>
        </p:nvGrpSpPr>
        <p:grpSpPr>
          <a:xfrm>
            <a:off x="3381992" y="4611517"/>
            <a:ext cx="647687" cy="642928"/>
            <a:chOff x="2772730" y="4424371"/>
            <a:chExt cx="647687" cy="642928"/>
          </a:xfrm>
        </p:grpSpPr>
        <p:sp>
          <p:nvSpPr>
            <p:cNvPr id="196" name="Ellipse 195">
              <a:extLst>
                <a:ext uri="{FF2B5EF4-FFF2-40B4-BE49-F238E27FC236}">
                  <a16:creationId xmlns:a16="http://schemas.microsoft.com/office/drawing/2014/main" id="{2A18F1C7-A3D4-D27D-C752-D1A4ED8C01ED}"/>
                </a:ext>
              </a:extLst>
            </p:cNvPr>
            <p:cNvSpPr/>
            <p:nvPr/>
          </p:nvSpPr>
          <p:spPr>
            <a:xfrm>
              <a:off x="2772730" y="4424371"/>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197" name="Image 196">
              <a:extLst>
                <a:ext uri="{FF2B5EF4-FFF2-40B4-BE49-F238E27FC236}">
                  <a16:creationId xmlns:a16="http://schemas.microsoft.com/office/drawing/2014/main" id="{5EC0AC03-CE7E-1E72-8934-5C04E906B05A}"/>
                </a:ext>
              </a:extLst>
            </p:cNvPr>
            <p:cNvPicPr>
              <a:picLocks noChangeAspect="1"/>
            </p:cNvPicPr>
            <p:nvPr/>
          </p:nvPicPr>
          <p:blipFill>
            <a:blip r:embed="rId40"/>
            <a:stretch>
              <a:fillRect/>
            </a:stretch>
          </p:blipFill>
          <p:spPr>
            <a:xfrm>
              <a:off x="2901382" y="4593152"/>
              <a:ext cx="405981" cy="355603"/>
            </a:xfrm>
            <a:prstGeom prst="rect">
              <a:avLst/>
            </a:prstGeom>
            <a:ln w="15875">
              <a:noFill/>
            </a:ln>
          </p:spPr>
        </p:pic>
      </p:grpSp>
      <p:grpSp>
        <p:nvGrpSpPr>
          <p:cNvPr id="199" name="Groupe 198">
            <a:extLst>
              <a:ext uri="{FF2B5EF4-FFF2-40B4-BE49-F238E27FC236}">
                <a16:creationId xmlns:a16="http://schemas.microsoft.com/office/drawing/2014/main" id="{04E18E95-D8CC-6CF9-6448-837092EA64BB}"/>
              </a:ext>
            </a:extLst>
          </p:cNvPr>
          <p:cNvGrpSpPr/>
          <p:nvPr/>
        </p:nvGrpSpPr>
        <p:grpSpPr>
          <a:xfrm>
            <a:off x="7738174" y="2712556"/>
            <a:ext cx="658605" cy="661000"/>
            <a:chOff x="7522019" y="2588353"/>
            <a:chExt cx="658605" cy="661000"/>
          </a:xfrm>
        </p:grpSpPr>
        <p:sp>
          <p:nvSpPr>
            <p:cNvPr id="200" name="Ellipse 199">
              <a:extLst>
                <a:ext uri="{FF2B5EF4-FFF2-40B4-BE49-F238E27FC236}">
                  <a16:creationId xmlns:a16="http://schemas.microsoft.com/office/drawing/2014/main" id="{F440874E-FF80-BB1F-246E-1C063CA5BA22}"/>
                </a:ext>
              </a:extLst>
            </p:cNvPr>
            <p:cNvSpPr/>
            <p:nvPr/>
          </p:nvSpPr>
          <p:spPr>
            <a:xfrm>
              <a:off x="7522019" y="2588353"/>
              <a:ext cx="658605" cy="661000"/>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201" name="Image 200">
              <a:extLst>
                <a:ext uri="{FF2B5EF4-FFF2-40B4-BE49-F238E27FC236}">
                  <a16:creationId xmlns:a16="http://schemas.microsoft.com/office/drawing/2014/main" id="{2021F452-56C4-9F8B-5EA5-35BA8AB7F0F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7566945" y="2846231"/>
              <a:ext cx="591201" cy="147800"/>
            </a:xfrm>
            <a:prstGeom prst="rect">
              <a:avLst/>
            </a:prstGeom>
            <a:ln w="15875">
              <a:noFill/>
            </a:ln>
          </p:spPr>
        </p:pic>
      </p:grpSp>
      <p:pic>
        <p:nvPicPr>
          <p:cNvPr id="202" name="Image 201">
            <a:extLst>
              <a:ext uri="{FF2B5EF4-FFF2-40B4-BE49-F238E27FC236}">
                <a16:creationId xmlns:a16="http://schemas.microsoft.com/office/drawing/2014/main" id="{812620C1-81D6-F281-9688-BE0B5457E49C}"/>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061296" y="2935936"/>
            <a:ext cx="635506" cy="214240"/>
          </a:xfrm>
          <a:prstGeom prst="rect">
            <a:avLst/>
          </a:prstGeom>
          <a:ln w="15875">
            <a:noFill/>
          </a:ln>
        </p:spPr>
      </p:pic>
      <p:sp>
        <p:nvSpPr>
          <p:cNvPr id="222" name="Ellipse 221">
            <a:extLst>
              <a:ext uri="{FF2B5EF4-FFF2-40B4-BE49-F238E27FC236}">
                <a16:creationId xmlns:a16="http://schemas.microsoft.com/office/drawing/2014/main" id="{E1282C82-63D2-91CA-1A4B-2262141F5F59}"/>
              </a:ext>
            </a:extLst>
          </p:cNvPr>
          <p:cNvSpPr/>
          <p:nvPr/>
        </p:nvSpPr>
        <p:spPr>
          <a:xfrm>
            <a:off x="7517832" y="4611517"/>
            <a:ext cx="647686"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24" name="Graphique 223">
            <a:extLst>
              <a:ext uri="{FF2B5EF4-FFF2-40B4-BE49-F238E27FC236}">
                <a16:creationId xmlns:a16="http://schemas.microsoft.com/office/drawing/2014/main" id="{D66C4944-5409-A958-0C12-D256D22F4534}"/>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t="-1" r="43400" b="-7684"/>
          <a:stretch/>
        </p:blipFill>
        <p:spPr>
          <a:xfrm>
            <a:off x="7593888" y="4876027"/>
            <a:ext cx="508403" cy="113908"/>
          </a:xfrm>
          <a:prstGeom prst="rect">
            <a:avLst/>
          </a:prstGeom>
        </p:spPr>
      </p:pic>
      <p:pic>
        <p:nvPicPr>
          <p:cNvPr id="225" name="Graphique 224">
            <a:extLst>
              <a:ext uri="{FF2B5EF4-FFF2-40B4-BE49-F238E27FC236}">
                <a16:creationId xmlns:a16="http://schemas.microsoft.com/office/drawing/2014/main" id="{061E3EE1-A7EA-FB44-7D45-350C8A1028D9}"/>
              </a:ext>
            </a:extLst>
          </p:cNvPr>
          <p:cNvPicPr>
            <a:picLocks noChangeAspect="1"/>
          </p:cNvPicPr>
          <p:nvPr/>
        </p:nvPicPr>
        <p:blipFill rotWithShape="1">
          <a:blip r:embed="rId43">
            <a:extLst>
              <a:ext uri="{28A0092B-C50C-407E-A947-70E740481C1C}">
                <a14:useLocalDpi xmlns:a14="http://schemas.microsoft.com/office/drawing/2010/main" val="0"/>
              </a:ext>
              <a:ext uri="{96DAC541-7B7A-43D3-8B79-37D633B846F1}">
                <asvg:svgBlip xmlns:asvg="http://schemas.microsoft.com/office/drawing/2016/SVG/main" r:embed="rId45"/>
              </a:ext>
            </a:extLst>
          </a:blip>
          <a:srcRect l="55192"/>
          <a:stretch/>
        </p:blipFill>
        <p:spPr>
          <a:xfrm>
            <a:off x="7698246" y="4884986"/>
            <a:ext cx="365237" cy="95990"/>
          </a:xfrm>
          <a:prstGeom prst="rect">
            <a:avLst/>
          </a:prstGeom>
        </p:spPr>
      </p:pic>
      <p:grpSp>
        <p:nvGrpSpPr>
          <p:cNvPr id="227" name="Groupe 226">
            <a:extLst>
              <a:ext uri="{FF2B5EF4-FFF2-40B4-BE49-F238E27FC236}">
                <a16:creationId xmlns:a16="http://schemas.microsoft.com/office/drawing/2014/main" id="{F8137A96-87DF-A5F0-AE4A-FF86C6645C4F}"/>
              </a:ext>
            </a:extLst>
          </p:cNvPr>
          <p:cNvGrpSpPr/>
          <p:nvPr/>
        </p:nvGrpSpPr>
        <p:grpSpPr>
          <a:xfrm>
            <a:off x="4386644" y="5220750"/>
            <a:ext cx="647687" cy="642928"/>
            <a:chOff x="4636754" y="5442114"/>
            <a:chExt cx="647687" cy="642928"/>
          </a:xfrm>
        </p:grpSpPr>
        <p:sp>
          <p:nvSpPr>
            <p:cNvPr id="259" name="Ellipse 258">
              <a:extLst>
                <a:ext uri="{FF2B5EF4-FFF2-40B4-BE49-F238E27FC236}">
                  <a16:creationId xmlns:a16="http://schemas.microsoft.com/office/drawing/2014/main" id="{83636B37-8A40-037F-1600-EF0B2BFC22AB}"/>
                </a:ext>
              </a:extLst>
            </p:cNvPr>
            <p:cNvSpPr/>
            <p:nvPr/>
          </p:nvSpPr>
          <p:spPr>
            <a:xfrm>
              <a:off x="4636754" y="5442114"/>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260" name="Picture 2" descr="GIN - Grenoble Institut des Neurosciences">
              <a:extLst>
                <a:ext uri="{FF2B5EF4-FFF2-40B4-BE49-F238E27FC236}">
                  <a16:creationId xmlns:a16="http://schemas.microsoft.com/office/drawing/2014/main" id="{E0F715DF-818E-B30C-959F-EA425759F750}"/>
                </a:ext>
              </a:extLst>
            </p:cNvPr>
            <p:cNvPicPr>
              <a:picLocks noChangeAspect="1" noChangeArrowheads="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9448" y="5625253"/>
              <a:ext cx="604993" cy="278393"/>
            </a:xfrm>
            <a:prstGeom prst="rect">
              <a:avLst/>
            </a:prstGeom>
            <a:noFill/>
            <a:extLst>
              <a:ext uri="{909E8E84-426E-40DD-AFC4-6F175D3DCCD1}">
                <a14:hiddenFill xmlns:a14="http://schemas.microsoft.com/office/drawing/2010/main">
                  <a:solidFill>
                    <a:srgbClr val="FFFFFF"/>
                  </a:solidFill>
                </a14:hiddenFill>
              </a:ext>
            </a:extLst>
          </p:spPr>
        </p:pic>
      </p:grpSp>
      <p:sp>
        <p:nvSpPr>
          <p:cNvPr id="261" name="Ellipse 260">
            <a:extLst>
              <a:ext uri="{FF2B5EF4-FFF2-40B4-BE49-F238E27FC236}">
                <a16:creationId xmlns:a16="http://schemas.microsoft.com/office/drawing/2014/main" id="{A8CA593A-19BB-FEA5-292C-FCD4F582C1CD}"/>
              </a:ext>
            </a:extLst>
          </p:cNvPr>
          <p:cNvSpPr/>
          <p:nvPr/>
        </p:nvSpPr>
        <p:spPr>
          <a:xfrm>
            <a:off x="6365525" y="2737332"/>
            <a:ext cx="602853" cy="611449"/>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fontAlgn="base">
              <a:spcBef>
                <a:spcPct val="0"/>
              </a:spcBef>
              <a:spcAft>
                <a:spcPct val="0"/>
              </a:spcAft>
            </a:pPr>
            <a:endParaRPr lang="fr-FR" altLang="fr-FR" sz="3733">
              <a:solidFill>
                <a:prstClr val="black"/>
              </a:solidFill>
            </a:endParaRPr>
          </a:p>
        </p:txBody>
      </p:sp>
      <p:pic>
        <p:nvPicPr>
          <p:cNvPr id="262" name="Image 261">
            <a:extLst>
              <a:ext uri="{FF2B5EF4-FFF2-40B4-BE49-F238E27FC236}">
                <a16:creationId xmlns:a16="http://schemas.microsoft.com/office/drawing/2014/main" id="{59B1C84C-C4E6-01A4-AB00-E5C2FFDEF649}"/>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318846" y="2896237"/>
            <a:ext cx="611116" cy="293638"/>
          </a:xfrm>
          <a:prstGeom prst="rect">
            <a:avLst/>
          </a:prstGeom>
        </p:spPr>
      </p:pic>
      <p:pic>
        <p:nvPicPr>
          <p:cNvPr id="263" name="Picture 2" descr="Espace presse | CHU Grenoble Alpes">
            <a:extLst>
              <a:ext uri="{FF2B5EF4-FFF2-40B4-BE49-F238E27FC236}">
                <a16:creationId xmlns:a16="http://schemas.microsoft.com/office/drawing/2014/main" id="{C607AA9D-3A62-F9E5-C747-8D5AE9C3E715}"/>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467301" y="4051581"/>
            <a:ext cx="549820" cy="515456"/>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Remedee Labs | Partech">
            <a:extLst>
              <a:ext uri="{FF2B5EF4-FFF2-40B4-BE49-F238E27FC236}">
                <a16:creationId xmlns:a16="http://schemas.microsoft.com/office/drawing/2014/main" id="{A172DB54-DD62-85EB-64EA-0B79CD26FD39}"/>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l="18930" r="18787"/>
          <a:stretch/>
        </p:blipFill>
        <p:spPr bwMode="auto">
          <a:xfrm>
            <a:off x="6114447" y="4608981"/>
            <a:ext cx="640995" cy="648000"/>
          </a:xfrm>
          <a:prstGeom prst="ellipse">
            <a:avLst/>
          </a:prstGeom>
          <a:noFill/>
          <a:extLst>
            <a:ext uri="{909E8E84-426E-40DD-AFC4-6F175D3DCCD1}">
              <a14:hiddenFill xmlns:a14="http://schemas.microsoft.com/office/drawing/2010/main">
                <a:solidFill>
                  <a:srgbClr val="FFFFFF"/>
                </a:solidFill>
              </a14:hiddenFill>
            </a:ext>
          </a:extLst>
        </p:spPr>
      </p:pic>
      <p:pic>
        <p:nvPicPr>
          <p:cNvPr id="265" name="Picture 2" descr="Les supports de communication - Minalogic">
            <a:extLst>
              <a:ext uri="{FF2B5EF4-FFF2-40B4-BE49-F238E27FC236}">
                <a16:creationId xmlns:a16="http://schemas.microsoft.com/office/drawing/2014/main" id="{B2713CE4-5177-2675-2BB7-667C4A8D3AC7}"/>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639746" y="2760670"/>
            <a:ext cx="536416" cy="580782"/>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4" descr="Communiqués, media kit &amp; publications - Lyonbiopôle">
            <a:extLst>
              <a:ext uri="{FF2B5EF4-FFF2-40B4-BE49-F238E27FC236}">
                <a16:creationId xmlns:a16="http://schemas.microsoft.com/office/drawing/2014/main" id="{BFA2FE42-E51E-CF53-DE0C-4B43E7D1C6EE}"/>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90040" y="1645932"/>
            <a:ext cx="992285" cy="361900"/>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8" descr="FLUOPTICS© moves fast in open surgery at the international level - Medicalps">
            <a:extLst>
              <a:ext uri="{FF2B5EF4-FFF2-40B4-BE49-F238E27FC236}">
                <a16:creationId xmlns:a16="http://schemas.microsoft.com/office/drawing/2014/main" id="{5162DD04-6724-83A5-76F8-16B60FEB5CE2}"/>
              </a:ext>
            </a:extLst>
          </p:cNvPr>
          <p:cNvPicPr>
            <a:picLocks noChangeAspect="1" noChangeArrowheads="1"/>
          </p:cNvPicPr>
          <p:nvPr/>
        </p:nvPicPr>
        <p:blipFill rotWithShape="1">
          <a:blip r:embed="rId52">
            <a:clrChange>
              <a:clrFrom>
                <a:srgbClr val="FDFFFE"/>
              </a:clrFrom>
              <a:clrTo>
                <a:srgbClr val="FDFFFE">
                  <a:alpha val="0"/>
                </a:srgbClr>
              </a:clrTo>
            </a:clrChange>
            <a:extLst>
              <a:ext uri="{28A0092B-C50C-407E-A947-70E740481C1C}">
                <a14:useLocalDpi xmlns:a14="http://schemas.microsoft.com/office/drawing/2010/main" val="0"/>
              </a:ext>
            </a:extLst>
          </a:blip>
          <a:srcRect t="28425" b="38313"/>
          <a:stretch/>
        </p:blipFill>
        <p:spPr bwMode="auto">
          <a:xfrm>
            <a:off x="3792831" y="4201309"/>
            <a:ext cx="649387" cy="216000"/>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10" descr="GRAPHEAL - Minalogic">
            <a:extLst>
              <a:ext uri="{FF2B5EF4-FFF2-40B4-BE49-F238E27FC236}">
                <a16:creationId xmlns:a16="http://schemas.microsoft.com/office/drawing/2014/main" id="{3261E27D-F4F5-81BD-1099-7FF700B69AF8}"/>
              </a:ext>
            </a:extLst>
          </p:cNvPr>
          <p:cNvPicPr>
            <a:picLocks noChangeAspect="1" noChangeArrowheads="1"/>
          </p:cNvPicPr>
          <p:nvPr/>
        </p:nvPicPr>
        <p:blipFill>
          <a:blip r:embed="rId5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6434" y="3410857"/>
            <a:ext cx="687992" cy="515995"/>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12" descr="AVALUN – Connected Biology Everywhere">
            <a:extLst>
              <a:ext uri="{FF2B5EF4-FFF2-40B4-BE49-F238E27FC236}">
                <a16:creationId xmlns:a16="http://schemas.microsoft.com/office/drawing/2014/main" id="{99F6B869-4531-5FDE-752C-F130C29BC975}"/>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935827" y="3596854"/>
            <a:ext cx="606463" cy="14400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14" descr="PELICAN HEALTH - Medicalps">
            <a:extLst>
              <a:ext uri="{FF2B5EF4-FFF2-40B4-BE49-F238E27FC236}">
                <a16:creationId xmlns:a16="http://schemas.microsoft.com/office/drawing/2014/main" id="{A213CCF7-2ECB-52E4-AF93-2D9418A02D5F}"/>
              </a:ext>
            </a:extLst>
          </p:cNvPr>
          <p:cNvPicPr>
            <a:picLocks noChangeAspect="1" noChangeArrowheads="1"/>
          </p:cNvPicPr>
          <p:nvPr/>
        </p:nvPicPr>
        <p:blipFill>
          <a:blip r:embed="rId5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5788" y="4558178"/>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6" descr="UroMems - Accueil">
            <a:extLst>
              <a:ext uri="{FF2B5EF4-FFF2-40B4-BE49-F238E27FC236}">
                <a16:creationId xmlns:a16="http://schemas.microsoft.com/office/drawing/2014/main" id="{104C4414-77F1-ED72-BCE7-4F9DC93D95A7}"/>
              </a:ext>
            </a:extLst>
          </p:cNvPr>
          <p:cNvPicPr>
            <a:picLocks noChangeAspect="1" noChangeArrowheads="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02802" y="4192683"/>
            <a:ext cx="558947" cy="3240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18">
            <a:extLst>
              <a:ext uri="{FF2B5EF4-FFF2-40B4-BE49-F238E27FC236}">
                <a16:creationId xmlns:a16="http://schemas.microsoft.com/office/drawing/2014/main" id="{5B6FCD31-1502-3D49-AA9A-8B848A7AB33C}"/>
              </a:ext>
            </a:extLst>
          </p:cNvPr>
          <p:cNvPicPr>
            <a:picLocks noChangeAspect="1" noChangeArrowheads="1"/>
          </p:cNvPicPr>
          <p:nvPr/>
        </p:nvPicPr>
        <p:blipFill>
          <a:blip r:embed="rId5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1710" y="4021309"/>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273" name="Image 272">
            <a:extLst>
              <a:ext uri="{FF2B5EF4-FFF2-40B4-BE49-F238E27FC236}">
                <a16:creationId xmlns:a16="http://schemas.microsoft.com/office/drawing/2014/main" id="{4613C1B6-F433-AED2-6B8E-EF25140F2E49}"/>
              </a:ext>
            </a:extLst>
          </p:cNvPr>
          <p:cNvPicPr>
            <a:picLocks noChangeAspect="1"/>
          </p:cNvPicPr>
          <p:nvPr/>
        </p:nvPicPr>
        <p:blipFill>
          <a:blip r:embed="rId58"/>
          <a:stretch>
            <a:fillRect/>
          </a:stretch>
        </p:blipFill>
        <p:spPr>
          <a:xfrm>
            <a:off x="3713251" y="5232908"/>
            <a:ext cx="618613" cy="618613"/>
          </a:xfrm>
          <a:prstGeom prst="rect">
            <a:avLst/>
          </a:prstGeom>
        </p:spPr>
      </p:pic>
      <p:pic>
        <p:nvPicPr>
          <p:cNvPr id="274" name="Picture 22" descr="Medtronic Logo">
            <a:extLst>
              <a:ext uri="{FF2B5EF4-FFF2-40B4-BE49-F238E27FC236}">
                <a16:creationId xmlns:a16="http://schemas.microsoft.com/office/drawing/2014/main" id="{0837BFF7-3901-1946-1955-3448A54E1F4F}"/>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79225" y="6094445"/>
            <a:ext cx="657391" cy="100800"/>
          </a:xfrm>
          <a:prstGeom prst="rect">
            <a:avLst/>
          </a:prstGeom>
          <a:noFill/>
          <a:extLst>
            <a:ext uri="{909E8E84-426E-40DD-AFC4-6F175D3DCCD1}">
              <a14:hiddenFill xmlns:a14="http://schemas.microsoft.com/office/drawing/2010/main">
                <a:solidFill>
                  <a:srgbClr val="FFFFFF"/>
                </a:solidFill>
              </a14:hiddenFill>
            </a:ext>
          </a:extLst>
        </p:spPr>
      </p:pic>
      <p:grpSp>
        <p:nvGrpSpPr>
          <p:cNvPr id="275" name="Groupe 274">
            <a:extLst>
              <a:ext uri="{FF2B5EF4-FFF2-40B4-BE49-F238E27FC236}">
                <a16:creationId xmlns:a16="http://schemas.microsoft.com/office/drawing/2014/main" id="{70482C1D-A967-5AF0-9B90-0212A2D2BFFE}"/>
              </a:ext>
            </a:extLst>
          </p:cNvPr>
          <p:cNvGrpSpPr/>
          <p:nvPr/>
        </p:nvGrpSpPr>
        <p:grpSpPr>
          <a:xfrm>
            <a:off x="2539451" y="3347390"/>
            <a:ext cx="647687" cy="642928"/>
            <a:chOff x="2858621" y="3509456"/>
            <a:chExt cx="647687" cy="642928"/>
          </a:xfrm>
        </p:grpSpPr>
        <p:sp>
          <p:nvSpPr>
            <p:cNvPr id="276" name="Ellipse 275">
              <a:extLst>
                <a:ext uri="{FF2B5EF4-FFF2-40B4-BE49-F238E27FC236}">
                  <a16:creationId xmlns:a16="http://schemas.microsoft.com/office/drawing/2014/main" id="{E6005F04-EEB1-97DB-4302-C885952C60F0}"/>
                </a:ext>
              </a:extLst>
            </p:cNvPr>
            <p:cNvSpPr/>
            <p:nvPr/>
          </p:nvSpPr>
          <p:spPr>
            <a:xfrm>
              <a:off x="2858621" y="3509456"/>
              <a:ext cx="647687" cy="642928"/>
            </a:xfrm>
            <a:prstGeom prst="ellipse">
              <a:avLst/>
            </a:prstGeom>
            <a:ln w="15875">
              <a:solidFill>
                <a:srgbClr val="7030A0"/>
              </a:solidFill>
            </a:ln>
          </p:spPr>
          <p:style>
            <a:lnRef idx="2">
              <a:schemeClr val="accent5"/>
            </a:lnRef>
            <a:fillRef idx="1">
              <a:schemeClr val="lt1"/>
            </a:fillRef>
            <a:effectRef idx="0">
              <a:schemeClr val="accent5"/>
            </a:effectRef>
            <a:fontRef idx="minor">
              <a:schemeClr val="dk1"/>
            </a:fontRef>
          </p:style>
          <p:txBody>
            <a:bodyPr numCol="1" rtlCol="0" anchor="ctr"/>
            <a:lstStyle/>
            <a:p>
              <a:pPr algn="ctr"/>
              <a:endParaRPr lang="fr-FR" altLang="fr-FR" sz="2800">
                <a:solidFill>
                  <a:prstClr val="black"/>
                </a:solidFill>
              </a:endParaRPr>
            </a:p>
          </p:txBody>
        </p:sp>
        <p:pic>
          <p:nvPicPr>
            <p:cNvPr id="277" name="Image 276">
              <a:extLst>
                <a:ext uri="{FF2B5EF4-FFF2-40B4-BE49-F238E27FC236}">
                  <a16:creationId xmlns:a16="http://schemas.microsoft.com/office/drawing/2014/main" id="{C655D01D-75C5-F868-447D-AFA0A53BCFA3}"/>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2984678" y="3652840"/>
              <a:ext cx="395810" cy="380812"/>
            </a:xfrm>
            <a:prstGeom prst="rect">
              <a:avLst/>
            </a:prstGeom>
          </p:spPr>
        </p:pic>
      </p:grpSp>
    </p:spTree>
    <p:extLst>
      <p:ext uri="{BB962C8B-B14F-4D97-AF65-F5344CB8AC3E}">
        <p14:creationId xmlns:p14="http://schemas.microsoft.com/office/powerpoint/2010/main" val="45784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anim calcmode="lin" valueType="num">
                                      <p:cBhvr>
                                        <p:cTn id="8" dur="2250" fill="hold"/>
                                        <p:tgtEl>
                                          <p:spTgt spid="2"/>
                                        </p:tgtEl>
                                        <p:attrNameLst>
                                          <p:attrName>ppt_x</p:attrName>
                                        </p:attrNameLst>
                                      </p:cBhvr>
                                      <p:tavLst>
                                        <p:tav tm="0">
                                          <p:val>
                                            <p:strVal val="#ppt_x"/>
                                          </p:val>
                                        </p:tav>
                                        <p:tav tm="100000">
                                          <p:val>
                                            <p:strVal val="#ppt_x"/>
                                          </p:val>
                                        </p:tav>
                                      </p:tavLst>
                                    </p:anim>
                                    <p:anim calcmode="lin" valueType="num">
                                      <p:cBhvr>
                                        <p:cTn id="9" dur="2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250"/>
                                        <p:tgtEl>
                                          <p:spTgt spid="21"/>
                                        </p:tgtEl>
                                      </p:cBhvr>
                                    </p:animEffect>
                                    <p:anim calcmode="lin" valueType="num">
                                      <p:cBhvr>
                                        <p:cTn id="13" dur="2250" fill="hold"/>
                                        <p:tgtEl>
                                          <p:spTgt spid="21"/>
                                        </p:tgtEl>
                                        <p:attrNameLst>
                                          <p:attrName>ppt_x</p:attrName>
                                        </p:attrNameLst>
                                      </p:cBhvr>
                                      <p:tavLst>
                                        <p:tav tm="0">
                                          <p:val>
                                            <p:strVal val="#ppt_x"/>
                                          </p:val>
                                        </p:tav>
                                        <p:tav tm="100000">
                                          <p:val>
                                            <p:strVal val="#ppt_x"/>
                                          </p:val>
                                        </p:tav>
                                      </p:tavLst>
                                    </p:anim>
                                    <p:anim calcmode="lin" valueType="num">
                                      <p:cBhvr>
                                        <p:cTn id="14" dur="225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250"/>
                                        <p:tgtEl>
                                          <p:spTgt spid="27"/>
                                        </p:tgtEl>
                                      </p:cBhvr>
                                    </p:animEffect>
                                    <p:anim calcmode="lin" valueType="num">
                                      <p:cBhvr>
                                        <p:cTn id="18" dur="2250" fill="hold"/>
                                        <p:tgtEl>
                                          <p:spTgt spid="27"/>
                                        </p:tgtEl>
                                        <p:attrNameLst>
                                          <p:attrName>ppt_x</p:attrName>
                                        </p:attrNameLst>
                                      </p:cBhvr>
                                      <p:tavLst>
                                        <p:tav tm="0">
                                          <p:val>
                                            <p:strVal val="#ppt_x"/>
                                          </p:val>
                                        </p:tav>
                                        <p:tav tm="100000">
                                          <p:val>
                                            <p:strVal val="#ppt_x"/>
                                          </p:val>
                                        </p:tav>
                                      </p:tavLst>
                                    </p:anim>
                                    <p:anim calcmode="lin" valueType="num">
                                      <p:cBhvr>
                                        <p:cTn id="19" dur="225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250"/>
                                        <p:tgtEl>
                                          <p:spTgt spid="29"/>
                                        </p:tgtEl>
                                      </p:cBhvr>
                                    </p:animEffect>
                                    <p:anim calcmode="lin" valueType="num">
                                      <p:cBhvr>
                                        <p:cTn id="23" dur="2250" fill="hold"/>
                                        <p:tgtEl>
                                          <p:spTgt spid="29"/>
                                        </p:tgtEl>
                                        <p:attrNameLst>
                                          <p:attrName>ppt_x</p:attrName>
                                        </p:attrNameLst>
                                      </p:cBhvr>
                                      <p:tavLst>
                                        <p:tav tm="0">
                                          <p:val>
                                            <p:strVal val="#ppt_x"/>
                                          </p:val>
                                        </p:tav>
                                        <p:tav tm="100000">
                                          <p:val>
                                            <p:strVal val="#ppt_x"/>
                                          </p:val>
                                        </p:tav>
                                      </p:tavLst>
                                    </p:anim>
                                    <p:anim calcmode="lin" valueType="num">
                                      <p:cBhvr>
                                        <p:cTn id="24" dur="225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250"/>
                                        <p:tgtEl>
                                          <p:spTgt spid="33"/>
                                        </p:tgtEl>
                                      </p:cBhvr>
                                    </p:animEffect>
                                    <p:anim calcmode="lin" valueType="num">
                                      <p:cBhvr>
                                        <p:cTn id="28" dur="2250" fill="hold"/>
                                        <p:tgtEl>
                                          <p:spTgt spid="33"/>
                                        </p:tgtEl>
                                        <p:attrNameLst>
                                          <p:attrName>ppt_x</p:attrName>
                                        </p:attrNameLst>
                                      </p:cBhvr>
                                      <p:tavLst>
                                        <p:tav tm="0">
                                          <p:val>
                                            <p:strVal val="#ppt_x"/>
                                          </p:val>
                                        </p:tav>
                                        <p:tav tm="100000">
                                          <p:val>
                                            <p:strVal val="#ppt_x"/>
                                          </p:val>
                                        </p:tav>
                                      </p:tavLst>
                                    </p:anim>
                                    <p:anim calcmode="lin" valueType="num">
                                      <p:cBhvr>
                                        <p:cTn id="29" dur="225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250"/>
                                        <p:tgtEl>
                                          <p:spTgt spid="36"/>
                                        </p:tgtEl>
                                      </p:cBhvr>
                                    </p:animEffect>
                                    <p:anim calcmode="lin" valueType="num">
                                      <p:cBhvr>
                                        <p:cTn id="33" dur="2250" fill="hold"/>
                                        <p:tgtEl>
                                          <p:spTgt spid="36"/>
                                        </p:tgtEl>
                                        <p:attrNameLst>
                                          <p:attrName>ppt_x</p:attrName>
                                        </p:attrNameLst>
                                      </p:cBhvr>
                                      <p:tavLst>
                                        <p:tav tm="0">
                                          <p:val>
                                            <p:strVal val="#ppt_x"/>
                                          </p:val>
                                        </p:tav>
                                        <p:tav tm="100000">
                                          <p:val>
                                            <p:strVal val="#ppt_x"/>
                                          </p:val>
                                        </p:tav>
                                      </p:tavLst>
                                    </p:anim>
                                    <p:anim calcmode="lin" valueType="num">
                                      <p:cBhvr>
                                        <p:cTn id="34" dur="2250" fill="hold"/>
                                        <p:tgtEl>
                                          <p:spTgt spid="3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2250"/>
                                        <p:tgtEl>
                                          <p:spTgt spid="39"/>
                                        </p:tgtEl>
                                      </p:cBhvr>
                                    </p:animEffect>
                                    <p:anim calcmode="lin" valueType="num">
                                      <p:cBhvr>
                                        <p:cTn id="38" dur="2250" fill="hold"/>
                                        <p:tgtEl>
                                          <p:spTgt spid="39"/>
                                        </p:tgtEl>
                                        <p:attrNameLst>
                                          <p:attrName>ppt_x</p:attrName>
                                        </p:attrNameLst>
                                      </p:cBhvr>
                                      <p:tavLst>
                                        <p:tav tm="0">
                                          <p:val>
                                            <p:strVal val="#ppt_x"/>
                                          </p:val>
                                        </p:tav>
                                        <p:tav tm="100000">
                                          <p:val>
                                            <p:strVal val="#ppt_x"/>
                                          </p:val>
                                        </p:tav>
                                      </p:tavLst>
                                    </p:anim>
                                    <p:anim calcmode="lin" valueType="num">
                                      <p:cBhvr>
                                        <p:cTn id="39" dur="225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2250"/>
                                        <p:tgtEl>
                                          <p:spTgt spid="42"/>
                                        </p:tgtEl>
                                      </p:cBhvr>
                                    </p:animEffect>
                                    <p:anim calcmode="lin" valueType="num">
                                      <p:cBhvr>
                                        <p:cTn id="43" dur="2250" fill="hold"/>
                                        <p:tgtEl>
                                          <p:spTgt spid="42"/>
                                        </p:tgtEl>
                                        <p:attrNameLst>
                                          <p:attrName>ppt_x</p:attrName>
                                        </p:attrNameLst>
                                      </p:cBhvr>
                                      <p:tavLst>
                                        <p:tav tm="0">
                                          <p:val>
                                            <p:strVal val="#ppt_x"/>
                                          </p:val>
                                        </p:tav>
                                        <p:tav tm="100000">
                                          <p:val>
                                            <p:strVal val="#ppt_x"/>
                                          </p:val>
                                        </p:tav>
                                      </p:tavLst>
                                    </p:anim>
                                    <p:anim calcmode="lin" valueType="num">
                                      <p:cBhvr>
                                        <p:cTn id="44" dur="2250" fill="hold"/>
                                        <p:tgtEl>
                                          <p:spTgt spid="4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2250"/>
                                        <p:tgtEl>
                                          <p:spTgt spid="43"/>
                                        </p:tgtEl>
                                      </p:cBhvr>
                                    </p:animEffect>
                                    <p:anim calcmode="lin" valueType="num">
                                      <p:cBhvr>
                                        <p:cTn id="48" dur="2250" fill="hold"/>
                                        <p:tgtEl>
                                          <p:spTgt spid="43"/>
                                        </p:tgtEl>
                                        <p:attrNameLst>
                                          <p:attrName>ppt_x</p:attrName>
                                        </p:attrNameLst>
                                      </p:cBhvr>
                                      <p:tavLst>
                                        <p:tav tm="0">
                                          <p:val>
                                            <p:strVal val="#ppt_x"/>
                                          </p:val>
                                        </p:tav>
                                        <p:tav tm="100000">
                                          <p:val>
                                            <p:strVal val="#ppt_x"/>
                                          </p:val>
                                        </p:tav>
                                      </p:tavLst>
                                    </p:anim>
                                    <p:anim calcmode="lin" valueType="num">
                                      <p:cBhvr>
                                        <p:cTn id="49" dur="2250" fill="hold"/>
                                        <p:tgtEl>
                                          <p:spTgt spid="4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250"/>
                                        <p:tgtEl>
                                          <p:spTgt spid="46"/>
                                        </p:tgtEl>
                                      </p:cBhvr>
                                    </p:animEffect>
                                    <p:anim calcmode="lin" valueType="num">
                                      <p:cBhvr>
                                        <p:cTn id="53" dur="2250" fill="hold"/>
                                        <p:tgtEl>
                                          <p:spTgt spid="46"/>
                                        </p:tgtEl>
                                        <p:attrNameLst>
                                          <p:attrName>ppt_x</p:attrName>
                                        </p:attrNameLst>
                                      </p:cBhvr>
                                      <p:tavLst>
                                        <p:tav tm="0">
                                          <p:val>
                                            <p:strVal val="#ppt_x"/>
                                          </p:val>
                                        </p:tav>
                                        <p:tav tm="100000">
                                          <p:val>
                                            <p:strVal val="#ppt_x"/>
                                          </p:val>
                                        </p:tav>
                                      </p:tavLst>
                                    </p:anim>
                                    <p:anim calcmode="lin" valueType="num">
                                      <p:cBhvr>
                                        <p:cTn id="54" dur="2250" fill="hold"/>
                                        <p:tgtEl>
                                          <p:spTgt spid="4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250"/>
                                        <p:tgtEl>
                                          <p:spTgt spid="47"/>
                                        </p:tgtEl>
                                      </p:cBhvr>
                                    </p:animEffect>
                                    <p:anim calcmode="lin" valueType="num">
                                      <p:cBhvr>
                                        <p:cTn id="58" dur="2250" fill="hold"/>
                                        <p:tgtEl>
                                          <p:spTgt spid="47"/>
                                        </p:tgtEl>
                                        <p:attrNameLst>
                                          <p:attrName>ppt_x</p:attrName>
                                        </p:attrNameLst>
                                      </p:cBhvr>
                                      <p:tavLst>
                                        <p:tav tm="0">
                                          <p:val>
                                            <p:strVal val="#ppt_x"/>
                                          </p:val>
                                        </p:tav>
                                        <p:tav tm="100000">
                                          <p:val>
                                            <p:strVal val="#ppt_x"/>
                                          </p:val>
                                        </p:tav>
                                      </p:tavLst>
                                    </p:anim>
                                    <p:anim calcmode="lin" valueType="num">
                                      <p:cBhvr>
                                        <p:cTn id="59" dur="2250" fill="hold"/>
                                        <p:tgtEl>
                                          <p:spTgt spid="4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2250"/>
                                        <p:tgtEl>
                                          <p:spTgt spid="48"/>
                                        </p:tgtEl>
                                      </p:cBhvr>
                                    </p:animEffect>
                                    <p:anim calcmode="lin" valueType="num">
                                      <p:cBhvr>
                                        <p:cTn id="63" dur="2250" fill="hold"/>
                                        <p:tgtEl>
                                          <p:spTgt spid="48"/>
                                        </p:tgtEl>
                                        <p:attrNameLst>
                                          <p:attrName>ppt_x</p:attrName>
                                        </p:attrNameLst>
                                      </p:cBhvr>
                                      <p:tavLst>
                                        <p:tav tm="0">
                                          <p:val>
                                            <p:strVal val="#ppt_x"/>
                                          </p:val>
                                        </p:tav>
                                        <p:tav tm="100000">
                                          <p:val>
                                            <p:strVal val="#ppt_x"/>
                                          </p:val>
                                        </p:tav>
                                      </p:tavLst>
                                    </p:anim>
                                    <p:anim calcmode="lin" valueType="num">
                                      <p:cBhvr>
                                        <p:cTn id="64" dur="2250" fill="hold"/>
                                        <p:tgtEl>
                                          <p:spTgt spid="4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2250"/>
                                        <p:tgtEl>
                                          <p:spTgt spid="51"/>
                                        </p:tgtEl>
                                      </p:cBhvr>
                                    </p:animEffect>
                                    <p:anim calcmode="lin" valueType="num">
                                      <p:cBhvr>
                                        <p:cTn id="68" dur="2250" fill="hold"/>
                                        <p:tgtEl>
                                          <p:spTgt spid="51"/>
                                        </p:tgtEl>
                                        <p:attrNameLst>
                                          <p:attrName>ppt_x</p:attrName>
                                        </p:attrNameLst>
                                      </p:cBhvr>
                                      <p:tavLst>
                                        <p:tav tm="0">
                                          <p:val>
                                            <p:strVal val="#ppt_x"/>
                                          </p:val>
                                        </p:tav>
                                        <p:tav tm="100000">
                                          <p:val>
                                            <p:strVal val="#ppt_x"/>
                                          </p:val>
                                        </p:tav>
                                      </p:tavLst>
                                    </p:anim>
                                    <p:anim calcmode="lin" valueType="num">
                                      <p:cBhvr>
                                        <p:cTn id="69" dur="2250" fill="hold"/>
                                        <p:tgtEl>
                                          <p:spTgt spid="5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2250"/>
                                        <p:tgtEl>
                                          <p:spTgt spid="52"/>
                                        </p:tgtEl>
                                      </p:cBhvr>
                                    </p:animEffect>
                                    <p:anim calcmode="lin" valueType="num">
                                      <p:cBhvr>
                                        <p:cTn id="73" dur="2250" fill="hold"/>
                                        <p:tgtEl>
                                          <p:spTgt spid="52"/>
                                        </p:tgtEl>
                                        <p:attrNameLst>
                                          <p:attrName>ppt_x</p:attrName>
                                        </p:attrNameLst>
                                      </p:cBhvr>
                                      <p:tavLst>
                                        <p:tav tm="0">
                                          <p:val>
                                            <p:strVal val="#ppt_x"/>
                                          </p:val>
                                        </p:tav>
                                        <p:tav tm="100000">
                                          <p:val>
                                            <p:strVal val="#ppt_x"/>
                                          </p:val>
                                        </p:tav>
                                      </p:tavLst>
                                    </p:anim>
                                    <p:anim calcmode="lin" valueType="num">
                                      <p:cBhvr>
                                        <p:cTn id="74" dur="2250" fill="hold"/>
                                        <p:tgtEl>
                                          <p:spTgt spid="5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2250"/>
                                        <p:tgtEl>
                                          <p:spTgt spid="55"/>
                                        </p:tgtEl>
                                      </p:cBhvr>
                                    </p:animEffect>
                                    <p:anim calcmode="lin" valueType="num">
                                      <p:cBhvr>
                                        <p:cTn id="78" dur="2250" fill="hold"/>
                                        <p:tgtEl>
                                          <p:spTgt spid="55"/>
                                        </p:tgtEl>
                                        <p:attrNameLst>
                                          <p:attrName>ppt_x</p:attrName>
                                        </p:attrNameLst>
                                      </p:cBhvr>
                                      <p:tavLst>
                                        <p:tav tm="0">
                                          <p:val>
                                            <p:strVal val="#ppt_x"/>
                                          </p:val>
                                        </p:tav>
                                        <p:tav tm="100000">
                                          <p:val>
                                            <p:strVal val="#ppt_x"/>
                                          </p:val>
                                        </p:tav>
                                      </p:tavLst>
                                    </p:anim>
                                    <p:anim calcmode="lin" valueType="num">
                                      <p:cBhvr>
                                        <p:cTn id="79" dur="2250" fill="hold"/>
                                        <p:tgtEl>
                                          <p:spTgt spid="5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2250"/>
                                        <p:tgtEl>
                                          <p:spTgt spid="61"/>
                                        </p:tgtEl>
                                      </p:cBhvr>
                                    </p:animEffect>
                                    <p:anim calcmode="lin" valueType="num">
                                      <p:cBhvr>
                                        <p:cTn id="83" dur="2250" fill="hold"/>
                                        <p:tgtEl>
                                          <p:spTgt spid="61"/>
                                        </p:tgtEl>
                                        <p:attrNameLst>
                                          <p:attrName>ppt_x</p:attrName>
                                        </p:attrNameLst>
                                      </p:cBhvr>
                                      <p:tavLst>
                                        <p:tav tm="0">
                                          <p:val>
                                            <p:strVal val="#ppt_x"/>
                                          </p:val>
                                        </p:tav>
                                        <p:tav tm="100000">
                                          <p:val>
                                            <p:strVal val="#ppt_x"/>
                                          </p:val>
                                        </p:tav>
                                      </p:tavLst>
                                    </p:anim>
                                    <p:anim calcmode="lin" valueType="num">
                                      <p:cBhvr>
                                        <p:cTn id="84" dur="2250" fill="hold"/>
                                        <p:tgtEl>
                                          <p:spTgt spid="61"/>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80"/>
                                        </p:tgtEl>
                                        <p:attrNameLst>
                                          <p:attrName>style.visibility</p:attrName>
                                        </p:attrNameLst>
                                      </p:cBhvr>
                                      <p:to>
                                        <p:strVal val="visible"/>
                                      </p:to>
                                    </p:set>
                                    <p:animEffect transition="in" filter="fade">
                                      <p:cBhvr>
                                        <p:cTn id="87" dur="2250"/>
                                        <p:tgtEl>
                                          <p:spTgt spid="480"/>
                                        </p:tgtEl>
                                      </p:cBhvr>
                                    </p:animEffect>
                                    <p:anim calcmode="lin" valueType="num">
                                      <p:cBhvr>
                                        <p:cTn id="88" dur="2250" fill="hold"/>
                                        <p:tgtEl>
                                          <p:spTgt spid="480"/>
                                        </p:tgtEl>
                                        <p:attrNameLst>
                                          <p:attrName>ppt_x</p:attrName>
                                        </p:attrNameLst>
                                      </p:cBhvr>
                                      <p:tavLst>
                                        <p:tav tm="0">
                                          <p:val>
                                            <p:strVal val="#ppt_x"/>
                                          </p:val>
                                        </p:tav>
                                        <p:tav tm="100000">
                                          <p:val>
                                            <p:strVal val="#ppt_x"/>
                                          </p:val>
                                        </p:tav>
                                      </p:tavLst>
                                    </p:anim>
                                    <p:anim calcmode="lin" valueType="num">
                                      <p:cBhvr>
                                        <p:cTn id="89" dur="2250" fill="hold"/>
                                        <p:tgtEl>
                                          <p:spTgt spid="48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83"/>
                                        </p:tgtEl>
                                        <p:attrNameLst>
                                          <p:attrName>style.visibility</p:attrName>
                                        </p:attrNameLst>
                                      </p:cBhvr>
                                      <p:to>
                                        <p:strVal val="visible"/>
                                      </p:to>
                                    </p:set>
                                    <p:animEffect transition="in" filter="fade">
                                      <p:cBhvr>
                                        <p:cTn id="92" dur="2250"/>
                                        <p:tgtEl>
                                          <p:spTgt spid="483"/>
                                        </p:tgtEl>
                                      </p:cBhvr>
                                    </p:animEffect>
                                    <p:anim calcmode="lin" valueType="num">
                                      <p:cBhvr>
                                        <p:cTn id="93" dur="2250" fill="hold"/>
                                        <p:tgtEl>
                                          <p:spTgt spid="483"/>
                                        </p:tgtEl>
                                        <p:attrNameLst>
                                          <p:attrName>ppt_x</p:attrName>
                                        </p:attrNameLst>
                                      </p:cBhvr>
                                      <p:tavLst>
                                        <p:tav tm="0">
                                          <p:val>
                                            <p:strVal val="#ppt_x"/>
                                          </p:val>
                                        </p:tav>
                                        <p:tav tm="100000">
                                          <p:val>
                                            <p:strVal val="#ppt_x"/>
                                          </p:val>
                                        </p:tav>
                                      </p:tavLst>
                                    </p:anim>
                                    <p:anim calcmode="lin" valueType="num">
                                      <p:cBhvr>
                                        <p:cTn id="94" dur="2250" fill="hold"/>
                                        <p:tgtEl>
                                          <p:spTgt spid="48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84"/>
                                        </p:tgtEl>
                                        <p:attrNameLst>
                                          <p:attrName>style.visibility</p:attrName>
                                        </p:attrNameLst>
                                      </p:cBhvr>
                                      <p:to>
                                        <p:strVal val="visible"/>
                                      </p:to>
                                    </p:set>
                                    <p:animEffect transition="in" filter="fade">
                                      <p:cBhvr>
                                        <p:cTn id="97" dur="2250"/>
                                        <p:tgtEl>
                                          <p:spTgt spid="484"/>
                                        </p:tgtEl>
                                      </p:cBhvr>
                                    </p:animEffect>
                                    <p:anim calcmode="lin" valueType="num">
                                      <p:cBhvr>
                                        <p:cTn id="98" dur="2250" fill="hold"/>
                                        <p:tgtEl>
                                          <p:spTgt spid="484"/>
                                        </p:tgtEl>
                                        <p:attrNameLst>
                                          <p:attrName>ppt_x</p:attrName>
                                        </p:attrNameLst>
                                      </p:cBhvr>
                                      <p:tavLst>
                                        <p:tav tm="0">
                                          <p:val>
                                            <p:strVal val="#ppt_x"/>
                                          </p:val>
                                        </p:tav>
                                        <p:tav tm="100000">
                                          <p:val>
                                            <p:strVal val="#ppt_x"/>
                                          </p:val>
                                        </p:tav>
                                      </p:tavLst>
                                    </p:anim>
                                    <p:anim calcmode="lin" valueType="num">
                                      <p:cBhvr>
                                        <p:cTn id="99" dur="2250" fill="hold"/>
                                        <p:tgtEl>
                                          <p:spTgt spid="48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7"/>
                                        </p:tgtEl>
                                        <p:attrNameLst>
                                          <p:attrName>style.visibility</p:attrName>
                                        </p:attrNameLst>
                                      </p:cBhvr>
                                      <p:to>
                                        <p:strVal val="visible"/>
                                      </p:to>
                                    </p:set>
                                    <p:animEffect transition="in" filter="fade">
                                      <p:cBhvr>
                                        <p:cTn id="102" dur="2250"/>
                                        <p:tgtEl>
                                          <p:spTgt spid="487"/>
                                        </p:tgtEl>
                                      </p:cBhvr>
                                    </p:animEffect>
                                    <p:anim calcmode="lin" valueType="num">
                                      <p:cBhvr>
                                        <p:cTn id="103" dur="2250" fill="hold"/>
                                        <p:tgtEl>
                                          <p:spTgt spid="487"/>
                                        </p:tgtEl>
                                        <p:attrNameLst>
                                          <p:attrName>ppt_x</p:attrName>
                                        </p:attrNameLst>
                                      </p:cBhvr>
                                      <p:tavLst>
                                        <p:tav tm="0">
                                          <p:val>
                                            <p:strVal val="#ppt_x"/>
                                          </p:val>
                                        </p:tav>
                                        <p:tav tm="100000">
                                          <p:val>
                                            <p:strVal val="#ppt_x"/>
                                          </p:val>
                                        </p:tav>
                                      </p:tavLst>
                                    </p:anim>
                                    <p:anim calcmode="lin" valueType="num">
                                      <p:cBhvr>
                                        <p:cTn id="104" dur="2250" fill="hold"/>
                                        <p:tgtEl>
                                          <p:spTgt spid="487"/>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490"/>
                                        </p:tgtEl>
                                        <p:attrNameLst>
                                          <p:attrName>style.visibility</p:attrName>
                                        </p:attrNameLst>
                                      </p:cBhvr>
                                      <p:to>
                                        <p:strVal val="visible"/>
                                      </p:to>
                                    </p:set>
                                    <p:animEffect transition="in" filter="fade">
                                      <p:cBhvr>
                                        <p:cTn id="107" dur="2250"/>
                                        <p:tgtEl>
                                          <p:spTgt spid="490"/>
                                        </p:tgtEl>
                                      </p:cBhvr>
                                    </p:animEffect>
                                    <p:anim calcmode="lin" valueType="num">
                                      <p:cBhvr>
                                        <p:cTn id="108" dur="2250" fill="hold"/>
                                        <p:tgtEl>
                                          <p:spTgt spid="490"/>
                                        </p:tgtEl>
                                        <p:attrNameLst>
                                          <p:attrName>ppt_x</p:attrName>
                                        </p:attrNameLst>
                                      </p:cBhvr>
                                      <p:tavLst>
                                        <p:tav tm="0">
                                          <p:val>
                                            <p:strVal val="#ppt_x"/>
                                          </p:val>
                                        </p:tav>
                                        <p:tav tm="100000">
                                          <p:val>
                                            <p:strVal val="#ppt_x"/>
                                          </p:val>
                                        </p:tav>
                                      </p:tavLst>
                                    </p:anim>
                                    <p:anim calcmode="lin" valueType="num">
                                      <p:cBhvr>
                                        <p:cTn id="109" dur="2250" fill="hold"/>
                                        <p:tgtEl>
                                          <p:spTgt spid="490"/>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493"/>
                                        </p:tgtEl>
                                        <p:attrNameLst>
                                          <p:attrName>style.visibility</p:attrName>
                                        </p:attrNameLst>
                                      </p:cBhvr>
                                      <p:to>
                                        <p:strVal val="visible"/>
                                      </p:to>
                                    </p:set>
                                    <p:animEffect transition="in" filter="fade">
                                      <p:cBhvr>
                                        <p:cTn id="112" dur="2250"/>
                                        <p:tgtEl>
                                          <p:spTgt spid="493"/>
                                        </p:tgtEl>
                                      </p:cBhvr>
                                    </p:animEffect>
                                    <p:anim calcmode="lin" valueType="num">
                                      <p:cBhvr>
                                        <p:cTn id="113" dur="2250" fill="hold"/>
                                        <p:tgtEl>
                                          <p:spTgt spid="493"/>
                                        </p:tgtEl>
                                        <p:attrNameLst>
                                          <p:attrName>ppt_x</p:attrName>
                                        </p:attrNameLst>
                                      </p:cBhvr>
                                      <p:tavLst>
                                        <p:tav tm="0">
                                          <p:val>
                                            <p:strVal val="#ppt_x"/>
                                          </p:val>
                                        </p:tav>
                                        <p:tav tm="100000">
                                          <p:val>
                                            <p:strVal val="#ppt_x"/>
                                          </p:val>
                                        </p:tav>
                                      </p:tavLst>
                                    </p:anim>
                                    <p:anim calcmode="lin" valueType="num">
                                      <p:cBhvr>
                                        <p:cTn id="114" dur="2250" fill="hold"/>
                                        <p:tgtEl>
                                          <p:spTgt spid="493"/>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496"/>
                                        </p:tgtEl>
                                        <p:attrNameLst>
                                          <p:attrName>style.visibility</p:attrName>
                                        </p:attrNameLst>
                                      </p:cBhvr>
                                      <p:to>
                                        <p:strVal val="visible"/>
                                      </p:to>
                                    </p:set>
                                    <p:animEffect transition="in" filter="fade">
                                      <p:cBhvr>
                                        <p:cTn id="117" dur="2250"/>
                                        <p:tgtEl>
                                          <p:spTgt spid="496"/>
                                        </p:tgtEl>
                                      </p:cBhvr>
                                    </p:animEffect>
                                    <p:anim calcmode="lin" valueType="num">
                                      <p:cBhvr>
                                        <p:cTn id="118" dur="2250" fill="hold"/>
                                        <p:tgtEl>
                                          <p:spTgt spid="496"/>
                                        </p:tgtEl>
                                        <p:attrNameLst>
                                          <p:attrName>ppt_x</p:attrName>
                                        </p:attrNameLst>
                                      </p:cBhvr>
                                      <p:tavLst>
                                        <p:tav tm="0">
                                          <p:val>
                                            <p:strVal val="#ppt_x"/>
                                          </p:val>
                                        </p:tav>
                                        <p:tav tm="100000">
                                          <p:val>
                                            <p:strVal val="#ppt_x"/>
                                          </p:val>
                                        </p:tav>
                                      </p:tavLst>
                                    </p:anim>
                                    <p:anim calcmode="lin" valueType="num">
                                      <p:cBhvr>
                                        <p:cTn id="119" dur="2250" fill="hold"/>
                                        <p:tgtEl>
                                          <p:spTgt spid="496"/>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499"/>
                                        </p:tgtEl>
                                        <p:attrNameLst>
                                          <p:attrName>style.visibility</p:attrName>
                                        </p:attrNameLst>
                                      </p:cBhvr>
                                      <p:to>
                                        <p:strVal val="visible"/>
                                      </p:to>
                                    </p:set>
                                    <p:animEffect transition="in" filter="fade">
                                      <p:cBhvr>
                                        <p:cTn id="122" dur="2250"/>
                                        <p:tgtEl>
                                          <p:spTgt spid="499"/>
                                        </p:tgtEl>
                                      </p:cBhvr>
                                    </p:animEffect>
                                    <p:anim calcmode="lin" valueType="num">
                                      <p:cBhvr>
                                        <p:cTn id="123" dur="2250" fill="hold"/>
                                        <p:tgtEl>
                                          <p:spTgt spid="499"/>
                                        </p:tgtEl>
                                        <p:attrNameLst>
                                          <p:attrName>ppt_x</p:attrName>
                                        </p:attrNameLst>
                                      </p:cBhvr>
                                      <p:tavLst>
                                        <p:tav tm="0">
                                          <p:val>
                                            <p:strVal val="#ppt_x"/>
                                          </p:val>
                                        </p:tav>
                                        <p:tav tm="100000">
                                          <p:val>
                                            <p:strVal val="#ppt_x"/>
                                          </p:val>
                                        </p:tav>
                                      </p:tavLst>
                                    </p:anim>
                                    <p:anim calcmode="lin" valueType="num">
                                      <p:cBhvr>
                                        <p:cTn id="124" dur="2250" fill="hold"/>
                                        <p:tgtEl>
                                          <p:spTgt spid="499"/>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500"/>
                                        </p:tgtEl>
                                        <p:attrNameLst>
                                          <p:attrName>style.visibility</p:attrName>
                                        </p:attrNameLst>
                                      </p:cBhvr>
                                      <p:to>
                                        <p:strVal val="visible"/>
                                      </p:to>
                                    </p:set>
                                    <p:animEffect transition="in" filter="fade">
                                      <p:cBhvr>
                                        <p:cTn id="127" dur="2250"/>
                                        <p:tgtEl>
                                          <p:spTgt spid="500"/>
                                        </p:tgtEl>
                                      </p:cBhvr>
                                    </p:animEffect>
                                    <p:anim calcmode="lin" valueType="num">
                                      <p:cBhvr>
                                        <p:cTn id="128" dur="2250" fill="hold"/>
                                        <p:tgtEl>
                                          <p:spTgt spid="500"/>
                                        </p:tgtEl>
                                        <p:attrNameLst>
                                          <p:attrName>ppt_x</p:attrName>
                                        </p:attrNameLst>
                                      </p:cBhvr>
                                      <p:tavLst>
                                        <p:tav tm="0">
                                          <p:val>
                                            <p:strVal val="#ppt_x"/>
                                          </p:val>
                                        </p:tav>
                                        <p:tav tm="100000">
                                          <p:val>
                                            <p:strVal val="#ppt_x"/>
                                          </p:val>
                                        </p:tav>
                                      </p:tavLst>
                                    </p:anim>
                                    <p:anim calcmode="lin" valueType="num">
                                      <p:cBhvr>
                                        <p:cTn id="129" dur="2250" fill="hold"/>
                                        <p:tgtEl>
                                          <p:spTgt spid="500"/>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501"/>
                                        </p:tgtEl>
                                        <p:attrNameLst>
                                          <p:attrName>style.visibility</p:attrName>
                                        </p:attrNameLst>
                                      </p:cBhvr>
                                      <p:to>
                                        <p:strVal val="visible"/>
                                      </p:to>
                                    </p:set>
                                    <p:animEffect transition="in" filter="fade">
                                      <p:cBhvr>
                                        <p:cTn id="132" dur="2250"/>
                                        <p:tgtEl>
                                          <p:spTgt spid="501"/>
                                        </p:tgtEl>
                                      </p:cBhvr>
                                    </p:animEffect>
                                    <p:anim calcmode="lin" valueType="num">
                                      <p:cBhvr>
                                        <p:cTn id="133" dur="2250" fill="hold"/>
                                        <p:tgtEl>
                                          <p:spTgt spid="501"/>
                                        </p:tgtEl>
                                        <p:attrNameLst>
                                          <p:attrName>ppt_x</p:attrName>
                                        </p:attrNameLst>
                                      </p:cBhvr>
                                      <p:tavLst>
                                        <p:tav tm="0">
                                          <p:val>
                                            <p:strVal val="#ppt_x"/>
                                          </p:val>
                                        </p:tav>
                                        <p:tav tm="100000">
                                          <p:val>
                                            <p:strVal val="#ppt_x"/>
                                          </p:val>
                                        </p:tav>
                                      </p:tavLst>
                                    </p:anim>
                                    <p:anim calcmode="lin" valueType="num">
                                      <p:cBhvr>
                                        <p:cTn id="134" dur="2250" fill="hold"/>
                                        <p:tgtEl>
                                          <p:spTgt spid="501"/>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504"/>
                                        </p:tgtEl>
                                        <p:attrNameLst>
                                          <p:attrName>style.visibility</p:attrName>
                                        </p:attrNameLst>
                                      </p:cBhvr>
                                      <p:to>
                                        <p:strVal val="visible"/>
                                      </p:to>
                                    </p:set>
                                    <p:animEffect transition="in" filter="fade">
                                      <p:cBhvr>
                                        <p:cTn id="137" dur="2250"/>
                                        <p:tgtEl>
                                          <p:spTgt spid="504"/>
                                        </p:tgtEl>
                                      </p:cBhvr>
                                    </p:animEffect>
                                    <p:anim calcmode="lin" valueType="num">
                                      <p:cBhvr>
                                        <p:cTn id="138" dur="2250" fill="hold"/>
                                        <p:tgtEl>
                                          <p:spTgt spid="504"/>
                                        </p:tgtEl>
                                        <p:attrNameLst>
                                          <p:attrName>ppt_x</p:attrName>
                                        </p:attrNameLst>
                                      </p:cBhvr>
                                      <p:tavLst>
                                        <p:tav tm="0">
                                          <p:val>
                                            <p:strVal val="#ppt_x"/>
                                          </p:val>
                                        </p:tav>
                                        <p:tav tm="100000">
                                          <p:val>
                                            <p:strVal val="#ppt_x"/>
                                          </p:val>
                                        </p:tav>
                                      </p:tavLst>
                                    </p:anim>
                                    <p:anim calcmode="lin" valueType="num">
                                      <p:cBhvr>
                                        <p:cTn id="139" dur="2250" fill="hold"/>
                                        <p:tgtEl>
                                          <p:spTgt spid="504"/>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507"/>
                                        </p:tgtEl>
                                        <p:attrNameLst>
                                          <p:attrName>style.visibility</p:attrName>
                                        </p:attrNameLst>
                                      </p:cBhvr>
                                      <p:to>
                                        <p:strVal val="visible"/>
                                      </p:to>
                                    </p:set>
                                    <p:animEffect transition="in" filter="fade">
                                      <p:cBhvr>
                                        <p:cTn id="142" dur="2250"/>
                                        <p:tgtEl>
                                          <p:spTgt spid="507"/>
                                        </p:tgtEl>
                                      </p:cBhvr>
                                    </p:animEffect>
                                    <p:anim calcmode="lin" valueType="num">
                                      <p:cBhvr>
                                        <p:cTn id="143" dur="2250" fill="hold"/>
                                        <p:tgtEl>
                                          <p:spTgt spid="507"/>
                                        </p:tgtEl>
                                        <p:attrNameLst>
                                          <p:attrName>ppt_x</p:attrName>
                                        </p:attrNameLst>
                                      </p:cBhvr>
                                      <p:tavLst>
                                        <p:tav tm="0">
                                          <p:val>
                                            <p:strVal val="#ppt_x"/>
                                          </p:val>
                                        </p:tav>
                                        <p:tav tm="100000">
                                          <p:val>
                                            <p:strVal val="#ppt_x"/>
                                          </p:val>
                                        </p:tav>
                                      </p:tavLst>
                                    </p:anim>
                                    <p:anim calcmode="lin" valueType="num">
                                      <p:cBhvr>
                                        <p:cTn id="144" dur="2250" fill="hold"/>
                                        <p:tgtEl>
                                          <p:spTgt spid="507"/>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510"/>
                                        </p:tgtEl>
                                        <p:attrNameLst>
                                          <p:attrName>style.visibility</p:attrName>
                                        </p:attrNameLst>
                                      </p:cBhvr>
                                      <p:to>
                                        <p:strVal val="visible"/>
                                      </p:to>
                                    </p:set>
                                    <p:animEffect transition="in" filter="fade">
                                      <p:cBhvr>
                                        <p:cTn id="147" dur="2250"/>
                                        <p:tgtEl>
                                          <p:spTgt spid="510"/>
                                        </p:tgtEl>
                                      </p:cBhvr>
                                    </p:animEffect>
                                    <p:anim calcmode="lin" valueType="num">
                                      <p:cBhvr>
                                        <p:cTn id="148" dur="2250" fill="hold"/>
                                        <p:tgtEl>
                                          <p:spTgt spid="510"/>
                                        </p:tgtEl>
                                        <p:attrNameLst>
                                          <p:attrName>ppt_x</p:attrName>
                                        </p:attrNameLst>
                                      </p:cBhvr>
                                      <p:tavLst>
                                        <p:tav tm="0">
                                          <p:val>
                                            <p:strVal val="#ppt_x"/>
                                          </p:val>
                                        </p:tav>
                                        <p:tav tm="100000">
                                          <p:val>
                                            <p:strVal val="#ppt_x"/>
                                          </p:val>
                                        </p:tav>
                                      </p:tavLst>
                                    </p:anim>
                                    <p:anim calcmode="lin" valueType="num">
                                      <p:cBhvr>
                                        <p:cTn id="149" dur="2250" fill="hold"/>
                                        <p:tgtEl>
                                          <p:spTgt spid="51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fade">
                                      <p:cBhvr>
                                        <p:cTn id="152" dur="2250"/>
                                        <p:tgtEl>
                                          <p:spTgt spid="65"/>
                                        </p:tgtEl>
                                      </p:cBhvr>
                                    </p:animEffect>
                                    <p:anim calcmode="lin" valueType="num">
                                      <p:cBhvr>
                                        <p:cTn id="153" dur="2250" fill="hold"/>
                                        <p:tgtEl>
                                          <p:spTgt spid="65"/>
                                        </p:tgtEl>
                                        <p:attrNameLst>
                                          <p:attrName>ppt_x</p:attrName>
                                        </p:attrNameLst>
                                      </p:cBhvr>
                                      <p:tavLst>
                                        <p:tav tm="0">
                                          <p:val>
                                            <p:strVal val="#ppt_x"/>
                                          </p:val>
                                        </p:tav>
                                        <p:tav tm="100000">
                                          <p:val>
                                            <p:strVal val="#ppt_x"/>
                                          </p:val>
                                        </p:tav>
                                      </p:tavLst>
                                    </p:anim>
                                    <p:anim calcmode="lin" valueType="num">
                                      <p:cBhvr>
                                        <p:cTn id="154" dur="2250" fill="hold"/>
                                        <p:tgtEl>
                                          <p:spTgt spid="65"/>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66"/>
                                        </p:tgtEl>
                                        <p:attrNameLst>
                                          <p:attrName>style.visibility</p:attrName>
                                        </p:attrNameLst>
                                      </p:cBhvr>
                                      <p:to>
                                        <p:strVal val="visible"/>
                                      </p:to>
                                    </p:set>
                                    <p:animEffect transition="in" filter="fade">
                                      <p:cBhvr>
                                        <p:cTn id="157" dur="2250"/>
                                        <p:tgtEl>
                                          <p:spTgt spid="66"/>
                                        </p:tgtEl>
                                      </p:cBhvr>
                                    </p:animEffect>
                                    <p:anim calcmode="lin" valueType="num">
                                      <p:cBhvr>
                                        <p:cTn id="158" dur="2250" fill="hold"/>
                                        <p:tgtEl>
                                          <p:spTgt spid="66"/>
                                        </p:tgtEl>
                                        <p:attrNameLst>
                                          <p:attrName>ppt_x</p:attrName>
                                        </p:attrNameLst>
                                      </p:cBhvr>
                                      <p:tavLst>
                                        <p:tav tm="0">
                                          <p:val>
                                            <p:strVal val="#ppt_x"/>
                                          </p:val>
                                        </p:tav>
                                        <p:tav tm="100000">
                                          <p:val>
                                            <p:strVal val="#ppt_x"/>
                                          </p:val>
                                        </p:tav>
                                      </p:tavLst>
                                    </p:anim>
                                    <p:anim calcmode="lin" valueType="num">
                                      <p:cBhvr>
                                        <p:cTn id="159" dur="2250" fill="hold"/>
                                        <p:tgtEl>
                                          <p:spTgt spid="66"/>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2250"/>
                                        <p:tgtEl>
                                          <p:spTgt spid="69"/>
                                        </p:tgtEl>
                                      </p:cBhvr>
                                    </p:animEffect>
                                    <p:anim calcmode="lin" valueType="num">
                                      <p:cBhvr>
                                        <p:cTn id="163" dur="2250" fill="hold"/>
                                        <p:tgtEl>
                                          <p:spTgt spid="69"/>
                                        </p:tgtEl>
                                        <p:attrNameLst>
                                          <p:attrName>ppt_x</p:attrName>
                                        </p:attrNameLst>
                                      </p:cBhvr>
                                      <p:tavLst>
                                        <p:tav tm="0">
                                          <p:val>
                                            <p:strVal val="#ppt_x"/>
                                          </p:val>
                                        </p:tav>
                                        <p:tav tm="100000">
                                          <p:val>
                                            <p:strVal val="#ppt_x"/>
                                          </p:val>
                                        </p:tav>
                                      </p:tavLst>
                                    </p:anim>
                                    <p:anim calcmode="lin" valueType="num">
                                      <p:cBhvr>
                                        <p:cTn id="164" dur="2250" fill="hold"/>
                                        <p:tgtEl>
                                          <p:spTgt spid="69"/>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72"/>
                                        </p:tgtEl>
                                        <p:attrNameLst>
                                          <p:attrName>style.visibility</p:attrName>
                                        </p:attrNameLst>
                                      </p:cBhvr>
                                      <p:to>
                                        <p:strVal val="visible"/>
                                      </p:to>
                                    </p:set>
                                    <p:animEffect transition="in" filter="fade">
                                      <p:cBhvr>
                                        <p:cTn id="167" dur="2250"/>
                                        <p:tgtEl>
                                          <p:spTgt spid="72"/>
                                        </p:tgtEl>
                                      </p:cBhvr>
                                    </p:animEffect>
                                    <p:anim calcmode="lin" valueType="num">
                                      <p:cBhvr>
                                        <p:cTn id="168" dur="2250" fill="hold"/>
                                        <p:tgtEl>
                                          <p:spTgt spid="72"/>
                                        </p:tgtEl>
                                        <p:attrNameLst>
                                          <p:attrName>ppt_x</p:attrName>
                                        </p:attrNameLst>
                                      </p:cBhvr>
                                      <p:tavLst>
                                        <p:tav tm="0">
                                          <p:val>
                                            <p:strVal val="#ppt_x"/>
                                          </p:val>
                                        </p:tav>
                                        <p:tav tm="100000">
                                          <p:val>
                                            <p:strVal val="#ppt_x"/>
                                          </p:val>
                                        </p:tav>
                                      </p:tavLst>
                                    </p:anim>
                                    <p:anim calcmode="lin" valueType="num">
                                      <p:cBhvr>
                                        <p:cTn id="169" dur="2250" fill="hold"/>
                                        <p:tgtEl>
                                          <p:spTgt spid="72"/>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75"/>
                                        </p:tgtEl>
                                        <p:attrNameLst>
                                          <p:attrName>style.visibility</p:attrName>
                                        </p:attrNameLst>
                                      </p:cBhvr>
                                      <p:to>
                                        <p:strVal val="visible"/>
                                      </p:to>
                                    </p:set>
                                    <p:animEffect transition="in" filter="fade">
                                      <p:cBhvr>
                                        <p:cTn id="172" dur="2250"/>
                                        <p:tgtEl>
                                          <p:spTgt spid="75"/>
                                        </p:tgtEl>
                                      </p:cBhvr>
                                    </p:animEffect>
                                    <p:anim calcmode="lin" valueType="num">
                                      <p:cBhvr>
                                        <p:cTn id="173" dur="2250" fill="hold"/>
                                        <p:tgtEl>
                                          <p:spTgt spid="75"/>
                                        </p:tgtEl>
                                        <p:attrNameLst>
                                          <p:attrName>ppt_x</p:attrName>
                                        </p:attrNameLst>
                                      </p:cBhvr>
                                      <p:tavLst>
                                        <p:tav tm="0">
                                          <p:val>
                                            <p:strVal val="#ppt_x"/>
                                          </p:val>
                                        </p:tav>
                                        <p:tav tm="100000">
                                          <p:val>
                                            <p:strVal val="#ppt_x"/>
                                          </p:val>
                                        </p:tav>
                                      </p:tavLst>
                                    </p:anim>
                                    <p:anim calcmode="lin" valueType="num">
                                      <p:cBhvr>
                                        <p:cTn id="174" dur="2250" fill="hold"/>
                                        <p:tgtEl>
                                          <p:spTgt spid="75"/>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77"/>
                                        </p:tgtEl>
                                        <p:attrNameLst>
                                          <p:attrName>style.visibility</p:attrName>
                                        </p:attrNameLst>
                                      </p:cBhvr>
                                      <p:to>
                                        <p:strVal val="visible"/>
                                      </p:to>
                                    </p:set>
                                    <p:animEffect transition="in" filter="fade">
                                      <p:cBhvr>
                                        <p:cTn id="177" dur="2250"/>
                                        <p:tgtEl>
                                          <p:spTgt spid="77"/>
                                        </p:tgtEl>
                                      </p:cBhvr>
                                    </p:animEffect>
                                    <p:anim calcmode="lin" valueType="num">
                                      <p:cBhvr>
                                        <p:cTn id="178" dur="2250" fill="hold"/>
                                        <p:tgtEl>
                                          <p:spTgt spid="77"/>
                                        </p:tgtEl>
                                        <p:attrNameLst>
                                          <p:attrName>ppt_x</p:attrName>
                                        </p:attrNameLst>
                                      </p:cBhvr>
                                      <p:tavLst>
                                        <p:tav tm="0">
                                          <p:val>
                                            <p:strVal val="#ppt_x"/>
                                          </p:val>
                                        </p:tav>
                                        <p:tav tm="100000">
                                          <p:val>
                                            <p:strVal val="#ppt_x"/>
                                          </p:val>
                                        </p:tav>
                                      </p:tavLst>
                                    </p:anim>
                                    <p:anim calcmode="lin" valueType="num">
                                      <p:cBhvr>
                                        <p:cTn id="179" dur="2250" fill="hold"/>
                                        <p:tgtEl>
                                          <p:spTgt spid="77"/>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80"/>
                                        </p:tgtEl>
                                        <p:attrNameLst>
                                          <p:attrName>style.visibility</p:attrName>
                                        </p:attrNameLst>
                                      </p:cBhvr>
                                      <p:to>
                                        <p:strVal val="visible"/>
                                      </p:to>
                                    </p:set>
                                    <p:animEffect transition="in" filter="fade">
                                      <p:cBhvr>
                                        <p:cTn id="182" dur="2250"/>
                                        <p:tgtEl>
                                          <p:spTgt spid="80"/>
                                        </p:tgtEl>
                                      </p:cBhvr>
                                    </p:animEffect>
                                    <p:anim calcmode="lin" valueType="num">
                                      <p:cBhvr>
                                        <p:cTn id="183" dur="2250" fill="hold"/>
                                        <p:tgtEl>
                                          <p:spTgt spid="80"/>
                                        </p:tgtEl>
                                        <p:attrNameLst>
                                          <p:attrName>ppt_x</p:attrName>
                                        </p:attrNameLst>
                                      </p:cBhvr>
                                      <p:tavLst>
                                        <p:tav tm="0">
                                          <p:val>
                                            <p:strVal val="#ppt_x"/>
                                          </p:val>
                                        </p:tav>
                                        <p:tav tm="100000">
                                          <p:val>
                                            <p:strVal val="#ppt_x"/>
                                          </p:val>
                                        </p:tav>
                                      </p:tavLst>
                                    </p:anim>
                                    <p:anim calcmode="lin" valueType="num">
                                      <p:cBhvr>
                                        <p:cTn id="184" dur="2250" fill="hold"/>
                                        <p:tgtEl>
                                          <p:spTgt spid="80"/>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83"/>
                                        </p:tgtEl>
                                        <p:attrNameLst>
                                          <p:attrName>style.visibility</p:attrName>
                                        </p:attrNameLst>
                                      </p:cBhvr>
                                      <p:to>
                                        <p:strVal val="visible"/>
                                      </p:to>
                                    </p:set>
                                    <p:animEffect transition="in" filter="fade">
                                      <p:cBhvr>
                                        <p:cTn id="187" dur="2250"/>
                                        <p:tgtEl>
                                          <p:spTgt spid="83"/>
                                        </p:tgtEl>
                                      </p:cBhvr>
                                    </p:animEffect>
                                    <p:anim calcmode="lin" valueType="num">
                                      <p:cBhvr>
                                        <p:cTn id="188" dur="2250" fill="hold"/>
                                        <p:tgtEl>
                                          <p:spTgt spid="83"/>
                                        </p:tgtEl>
                                        <p:attrNameLst>
                                          <p:attrName>ppt_x</p:attrName>
                                        </p:attrNameLst>
                                      </p:cBhvr>
                                      <p:tavLst>
                                        <p:tav tm="0">
                                          <p:val>
                                            <p:strVal val="#ppt_x"/>
                                          </p:val>
                                        </p:tav>
                                        <p:tav tm="100000">
                                          <p:val>
                                            <p:strVal val="#ppt_x"/>
                                          </p:val>
                                        </p:tav>
                                      </p:tavLst>
                                    </p:anim>
                                    <p:anim calcmode="lin" valueType="num">
                                      <p:cBhvr>
                                        <p:cTn id="189" dur="2250" fill="hold"/>
                                        <p:tgtEl>
                                          <p:spTgt spid="83"/>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86"/>
                                        </p:tgtEl>
                                        <p:attrNameLst>
                                          <p:attrName>style.visibility</p:attrName>
                                        </p:attrNameLst>
                                      </p:cBhvr>
                                      <p:to>
                                        <p:strVal val="visible"/>
                                      </p:to>
                                    </p:set>
                                    <p:animEffect transition="in" filter="fade">
                                      <p:cBhvr>
                                        <p:cTn id="192" dur="2250"/>
                                        <p:tgtEl>
                                          <p:spTgt spid="86"/>
                                        </p:tgtEl>
                                      </p:cBhvr>
                                    </p:animEffect>
                                    <p:anim calcmode="lin" valueType="num">
                                      <p:cBhvr>
                                        <p:cTn id="193" dur="2250" fill="hold"/>
                                        <p:tgtEl>
                                          <p:spTgt spid="86"/>
                                        </p:tgtEl>
                                        <p:attrNameLst>
                                          <p:attrName>ppt_x</p:attrName>
                                        </p:attrNameLst>
                                      </p:cBhvr>
                                      <p:tavLst>
                                        <p:tav tm="0">
                                          <p:val>
                                            <p:strVal val="#ppt_x"/>
                                          </p:val>
                                        </p:tav>
                                        <p:tav tm="100000">
                                          <p:val>
                                            <p:strVal val="#ppt_x"/>
                                          </p:val>
                                        </p:tav>
                                      </p:tavLst>
                                    </p:anim>
                                    <p:anim calcmode="lin" valueType="num">
                                      <p:cBhvr>
                                        <p:cTn id="194" dur="2250" fill="hold"/>
                                        <p:tgtEl>
                                          <p:spTgt spid="86"/>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90"/>
                                        </p:tgtEl>
                                        <p:attrNameLst>
                                          <p:attrName>style.visibility</p:attrName>
                                        </p:attrNameLst>
                                      </p:cBhvr>
                                      <p:to>
                                        <p:strVal val="visible"/>
                                      </p:to>
                                    </p:set>
                                    <p:animEffect transition="in" filter="fade">
                                      <p:cBhvr>
                                        <p:cTn id="197" dur="2250"/>
                                        <p:tgtEl>
                                          <p:spTgt spid="90"/>
                                        </p:tgtEl>
                                      </p:cBhvr>
                                    </p:animEffect>
                                    <p:anim calcmode="lin" valueType="num">
                                      <p:cBhvr>
                                        <p:cTn id="198" dur="2250" fill="hold"/>
                                        <p:tgtEl>
                                          <p:spTgt spid="90"/>
                                        </p:tgtEl>
                                        <p:attrNameLst>
                                          <p:attrName>ppt_x</p:attrName>
                                        </p:attrNameLst>
                                      </p:cBhvr>
                                      <p:tavLst>
                                        <p:tav tm="0">
                                          <p:val>
                                            <p:strVal val="#ppt_x"/>
                                          </p:val>
                                        </p:tav>
                                        <p:tav tm="100000">
                                          <p:val>
                                            <p:strVal val="#ppt_x"/>
                                          </p:val>
                                        </p:tav>
                                      </p:tavLst>
                                    </p:anim>
                                    <p:anim calcmode="lin" valueType="num">
                                      <p:cBhvr>
                                        <p:cTn id="199" dur="2250" fill="hold"/>
                                        <p:tgtEl>
                                          <p:spTgt spid="90"/>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92"/>
                                        </p:tgtEl>
                                        <p:attrNameLst>
                                          <p:attrName>style.visibility</p:attrName>
                                        </p:attrNameLst>
                                      </p:cBhvr>
                                      <p:to>
                                        <p:strVal val="visible"/>
                                      </p:to>
                                    </p:set>
                                    <p:animEffect transition="in" filter="fade">
                                      <p:cBhvr>
                                        <p:cTn id="202" dur="2250"/>
                                        <p:tgtEl>
                                          <p:spTgt spid="92"/>
                                        </p:tgtEl>
                                      </p:cBhvr>
                                    </p:animEffect>
                                    <p:anim calcmode="lin" valueType="num">
                                      <p:cBhvr>
                                        <p:cTn id="203" dur="2250" fill="hold"/>
                                        <p:tgtEl>
                                          <p:spTgt spid="92"/>
                                        </p:tgtEl>
                                        <p:attrNameLst>
                                          <p:attrName>ppt_x</p:attrName>
                                        </p:attrNameLst>
                                      </p:cBhvr>
                                      <p:tavLst>
                                        <p:tav tm="0">
                                          <p:val>
                                            <p:strVal val="#ppt_x"/>
                                          </p:val>
                                        </p:tav>
                                        <p:tav tm="100000">
                                          <p:val>
                                            <p:strVal val="#ppt_x"/>
                                          </p:val>
                                        </p:tav>
                                      </p:tavLst>
                                    </p:anim>
                                    <p:anim calcmode="lin" valueType="num">
                                      <p:cBhvr>
                                        <p:cTn id="204" dur="2250" fill="hold"/>
                                        <p:tgtEl>
                                          <p:spTgt spid="92"/>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97"/>
                                        </p:tgtEl>
                                        <p:attrNameLst>
                                          <p:attrName>style.visibility</p:attrName>
                                        </p:attrNameLst>
                                      </p:cBhvr>
                                      <p:to>
                                        <p:strVal val="visible"/>
                                      </p:to>
                                    </p:set>
                                    <p:animEffect transition="in" filter="fade">
                                      <p:cBhvr>
                                        <p:cTn id="207" dur="2250"/>
                                        <p:tgtEl>
                                          <p:spTgt spid="97"/>
                                        </p:tgtEl>
                                      </p:cBhvr>
                                    </p:animEffect>
                                    <p:anim calcmode="lin" valueType="num">
                                      <p:cBhvr>
                                        <p:cTn id="208" dur="2250" fill="hold"/>
                                        <p:tgtEl>
                                          <p:spTgt spid="97"/>
                                        </p:tgtEl>
                                        <p:attrNameLst>
                                          <p:attrName>ppt_x</p:attrName>
                                        </p:attrNameLst>
                                      </p:cBhvr>
                                      <p:tavLst>
                                        <p:tav tm="0">
                                          <p:val>
                                            <p:strVal val="#ppt_x"/>
                                          </p:val>
                                        </p:tav>
                                        <p:tav tm="100000">
                                          <p:val>
                                            <p:strVal val="#ppt_x"/>
                                          </p:val>
                                        </p:tav>
                                      </p:tavLst>
                                    </p:anim>
                                    <p:anim calcmode="lin" valueType="num">
                                      <p:cBhvr>
                                        <p:cTn id="209" dur="2250" fill="hold"/>
                                        <p:tgtEl>
                                          <p:spTgt spid="97"/>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00"/>
                                        </p:tgtEl>
                                        <p:attrNameLst>
                                          <p:attrName>style.visibility</p:attrName>
                                        </p:attrNameLst>
                                      </p:cBhvr>
                                      <p:to>
                                        <p:strVal val="visible"/>
                                      </p:to>
                                    </p:set>
                                    <p:animEffect transition="in" filter="fade">
                                      <p:cBhvr>
                                        <p:cTn id="212" dur="2250"/>
                                        <p:tgtEl>
                                          <p:spTgt spid="100"/>
                                        </p:tgtEl>
                                      </p:cBhvr>
                                    </p:animEffect>
                                    <p:anim calcmode="lin" valueType="num">
                                      <p:cBhvr>
                                        <p:cTn id="213" dur="2250" fill="hold"/>
                                        <p:tgtEl>
                                          <p:spTgt spid="100"/>
                                        </p:tgtEl>
                                        <p:attrNameLst>
                                          <p:attrName>ppt_x</p:attrName>
                                        </p:attrNameLst>
                                      </p:cBhvr>
                                      <p:tavLst>
                                        <p:tav tm="0">
                                          <p:val>
                                            <p:strVal val="#ppt_x"/>
                                          </p:val>
                                        </p:tav>
                                        <p:tav tm="100000">
                                          <p:val>
                                            <p:strVal val="#ppt_x"/>
                                          </p:val>
                                        </p:tav>
                                      </p:tavLst>
                                    </p:anim>
                                    <p:anim calcmode="lin" valueType="num">
                                      <p:cBhvr>
                                        <p:cTn id="214" dur="2250" fill="hold"/>
                                        <p:tgtEl>
                                          <p:spTgt spid="100"/>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103"/>
                                        </p:tgtEl>
                                        <p:attrNameLst>
                                          <p:attrName>style.visibility</p:attrName>
                                        </p:attrNameLst>
                                      </p:cBhvr>
                                      <p:to>
                                        <p:strVal val="visible"/>
                                      </p:to>
                                    </p:set>
                                    <p:animEffect transition="in" filter="fade">
                                      <p:cBhvr>
                                        <p:cTn id="217" dur="2250"/>
                                        <p:tgtEl>
                                          <p:spTgt spid="103"/>
                                        </p:tgtEl>
                                      </p:cBhvr>
                                    </p:animEffect>
                                    <p:anim calcmode="lin" valueType="num">
                                      <p:cBhvr>
                                        <p:cTn id="218" dur="2250" fill="hold"/>
                                        <p:tgtEl>
                                          <p:spTgt spid="103"/>
                                        </p:tgtEl>
                                        <p:attrNameLst>
                                          <p:attrName>ppt_x</p:attrName>
                                        </p:attrNameLst>
                                      </p:cBhvr>
                                      <p:tavLst>
                                        <p:tav tm="0">
                                          <p:val>
                                            <p:strVal val="#ppt_x"/>
                                          </p:val>
                                        </p:tav>
                                        <p:tav tm="100000">
                                          <p:val>
                                            <p:strVal val="#ppt_x"/>
                                          </p:val>
                                        </p:tav>
                                      </p:tavLst>
                                    </p:anim>
                                    <p:anim calcmode="lin" valueType="num">
                                      <p:cBhvr>
                                        <p:cTn id="219" dur="2250" fill="hold"/>
                                        <p:tgtEl>
                                          <p:spTgt spid="103"/>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0"/>
                                  </p:stCondLst>
                                  <p:childTnLst>
                                    <p:set>
                                      <p:cBhvr>
                                        <p:cTn id="221" dur="1" fill="hold">
                                          <p:stCondLst>
                                            <p:cond delay="0"/>
                                          </p:stCondLst>
                                        </p:cTn>
                                        <p:tgtEl>
                                          <p:spTgt spid="104"/>
                                        </p:tgtEl>
                                        <p:attrNameLst>
                                          <p:attrName>style.visibility</p:attrName>
                                        </p:attrNameLst>
                                      </p:cBhvr>
                                      <p:to>
                                        <p:strVal val="visible"/>
                                      </p:to>
                                    </p:set>
                                    <p:animEffect transition="in" filter="fade">
                                      <p:cBhvr>
                                        <p:cTn id="222" dur="2250"/>
                                        <p:tgtEl>
                                          <p:spTgt spid="104"/>
                                        </p:tgtEl>
                                      </p:cBhvr>
                                    </p:animEffect>
                                    <p:anim calcmode="lin" valueType="num">
                                      <p:cBhvr>
                                        <p:cTn id="223" dur="2250" fill="hold"/>
                                        <p:tgtEl>
                                          <p:spTgt spid="104"/>
                                        </p:tgtEl>
                                        <p:attrNameLst>
                                          <p:attrName>ppt_x</p:attrName>
                                        </p:attrNameLst>
                                      </p:cBhvr>
                                      <p:tavLst>
                                        <p:tav tm="0">
                                          <p:val>
                                            <p:strVal val="#ppt_x"/>
                                          </p:val>
                                        </p:tav>
                                        <p:tav tm="100000">
                                          <p:val>
                                            <p:strVal val="#ppt_x"/>
                                          </p:val>
                                        </p:tav>
                                      </p:tavLst>
                                    </p:anim>
                                    <p:anim calcmode="lin" valueType="num">
                                      <p:cBhvr>
                                        <p:cTn id="224" dur="2250" fill="hold"/>
                                        <p:tgtEl>
                                          <p:spTgt spid="104"/>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110"/>
                                        </p:tgtEl>
                                        <p:attrNameLst>
                                          <p:attrName>style.visibility</p:attrName>
                                        </p:attrNameLst>
                                      </p:cBhvr>
                                      <p:to>
                                        <p:strVal val="visible"/>
                                      </p:to>
                                    </p:set>
                                    <p:animEffect transition="in" filter="fade">
                                      <p:cBhvr>
                                        <p:cTn id="227" dur="2250"/>
                                        <p:tgtEl>
                                          <p:spTgt spid="110"/>
                                        </p:tgtEl>
                                      </p:cBhvr>
                                    </p:animEffect>
                                    <p:anim calcmode="lin" valueType="num">
                                      <p:cBhvr>
                                        <p:cTn id="228" dur="2250" fill="hold"/>
                                        <p:tgtEl>
                                          <p:spTgt spid="110"/>
                                        </p:tgtEl>
                                        <p:attrNameLst>
                                          <p:attrName>ppt_x</p:attrName>
                                        </p:attrNameLst>
                                      </p:cBhvr>
                                      <p:tavLst>
                                        <p:tav tm="0">
                                          <p:val>
                                            <p:strVal val="#ppt_x"/>
                                          </p:val>
                                        </p:tav>
                                        <p:tav tm="100000">
                                          <p:val>
                                            <p:strVal val="#ppt_x"/>
                                          </p:val>
                                        </p:tav>
                                      </p:tavLst>
                                    </p:anim>
                                    <p:anim calcmode="lin" valueType="num">
                                      <p:cBhvr>
                                        <p:cTn id="229" dur="2250" fill="hold"/>
                                        <p:tgtEl>
                                          <p:spTgt spid="110"/>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123"/>
                                        </p:tgtEl>
                                        <p:attrNameLst>
                                          <p:attrName>style.visibility</p:attrName>
                                        </p:attrNameLst>
                                      </p:cBhvr>
                                      <p:to>
                                        <p:strVal val="visible"/>
                                      </p:to>
                                    </p:set>
                                    <p:animEffect transition="in" filter="fade">
                                      <p:cBhvr>
                                        <p:cTn id="232" dur="2250"/>
                                        <p:tgtEl>
                                          <p:spTgt spid="123"/>
                                        </p:tgtEl>
                                      </p:cBhvr>
                                    </p:animEffect>
                                    <p:anim calcmode="lin" valueType="num">
                                      <p:cBhvr>
                                        <p:cTn id="233" dur="2250" fill="hold"/>
                                        <p:tgtEl>
                                          <p:spTgt spid="123"/>
                                        </p:tgtEl>
                                        <p:attrNameLst>
                                          <p:attrName>ppt_x</p:attrName>
                                        </p:attrNameLst>
                                      </p:cBhvr>
                                      <p:tavLst>
                                        <p:tav tm="0">
                                          <p:val>
                                            <p:strVal val="#ppt_x"/>
                                          </p:val>
                                        </p:tav>
                                        <p:tav tm="100000">
                                          <p:val>
                                            <p:strVal val="#ppt_x"/>
                                          </p:val>
                                        </p:tav>
                                      </p:tavLst>
                                    </p:anim>
                                    <p:anim calcmode="lin" valueType="num">
                                      <p:cBhvr>
                                        <p:cTn id="234" dur="2250" fill="hold"/>
                                        <p:tgtEl>
                                          <p:spTgt spid="123"/>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128"/>
                                        </p:tgtEl>
                                        <p:attrNameLst>
                                          <p:attrName>style.visibility</p:attrName>
                                        </p:attrNameLst>
                                      </p:cBhvr>
                                      <p:to>
                                        <p:strVal val="visible"/>
                                      </p:to>
                                    </p:set>
                                    <p:animEffect transition="in" filter="fade">
                                      <p:cBhvr>
                                        <p:cTn id="237" dur="2250"/>
                                        <p:tgtEl>
                                          <p:spTgt spid="128"/>
                                        </p:tgtEl>
                                      </p:cBhvr>
                                    </p:animEffect>
                                    <p:anim calcmode="lin" valueType="num">
                                      <p:cBhvr>
                                        <p:cTn id="238" dur="2250" fill="hold"/>
                                        <p:tgtEl>
                                          <p:spTgt spid="128"/>
                                        </p:tgtEl>
                                        <p:attrNameLst>
                                          <p:attrName>ppt_x</p:attrName>
                                        </p:attrNameLst>
                                      </p:cBhvr>
                                      <p:tavLst>
                                        <p:tav tm="0">
                                          <p:val>
                                            <p:strVal val="#ppt_x"/>
                                          </p:val>
                                        </p:tav>
                                        <p:tav tm="100000">
                                          <p:val>
                                            <p:strVal val="#ppt_x"/>
                                          </p:val>
                                        </p:tav>
                                      </p:tavLst>
                                    </p:anim>
                                    <p:anim calcmode="lin" valueType="num">
                                      <p:cBhvr>
                                        <p:cTn id="239" dur="2250" fill="hold"/>
                                        <p:tgtEl>
                                          <p:spTgt spid="128"/>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194"/>
                                        </p:tgtEl>
                                        <p:attrNameLst>
                                          <p:attrName>style.visibility</p:attrName>
                                        </p:attrNameLst>
                                      </p:cBhvr>
                                      <p:to>
                                        <p:strVal val="visible"/>
                                      </p:to>
                                    </p:set>
                                    <p:animEffect transition="in" filter="fade">
                                      <p:cBhvr>
                                        <p:cTn id="242" dur="2250"/>
                                        <p:tgtEl>
                                          <p:spTgt spid="194"/>
                                        </p:tgtEl>
                                      </p:cBhvr>
                                    </p:animEffect>
                                    <p:anim calcmode="lin" valueType="num">
                                      <p:cBhvr>
                                        <p:cTn id="243" dur="2250" fill="hold"/>
                                        <p:tgtEl>
                                          <p:spTgt spid="194"/>
                                        </p:tgtEl>
                                        <p:attrNameLst>
                                          <p:attrName>ppt_x</p:attrName>
                                        </p:attrNameLst>
                                      </p:cBhvr>
                                      <p:tavLst>
                                        <p:tav tm="0">
                                          <p:val>
                                            <p:strVal val="#ppt_x"/>
                                          </p:val>
                                        </p:tav>
                                        <p:tav tm="100000">
                                          <p:val>
                                            <p:strVal val="#ppt_x"/>
                                          </p:val>
                                        </p:tav>
                                      </p:tavLst>
                                    </p:anim>
                                    <p:anim calcmode="lin" valueType="num">
                                      <p:cBhvr>
                                        <p:cTn id="244" dur="2250" fill="hold"/>
                                        <p:tgtEl>
                                          <p:spTgt spid="194"/>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195"/>
                                        </p:tgtEl>
                                        <p:attrNameLst>
                                          <p:attrName>style.visibility</p:attrName>
                                        </p:attrNameLst>
                                      </p:cBhvr>
                                      <p:to>
                                        <p:strVal val="visible"/>
                                      </p:to>
                                    </p:set>
                                    <p:animEffect transition="in" filter="fade">
                                      <p:cBhvr>
                                        <p:cTn id="247" dur="2250"/>
                                        <p:tgtEl>
                                          <p:spTgt spid="195"/>
                                        </p:tgtEl>
                                      </p:cBhvr>
                                    </p:animEffect>
                                    <p:anim calcmode="lin" valueType="num">
                                      <p:cBhvr>
                                        <p:cTn id="248" dur="2250" fill="hold"/>
                                        <p:tgtEl>
                                          <p:spTgt spid="195"/>
                                        </p:tgtEl>
                                        <p:attrNameLst>
                                          <p:attrName>ppt_x</p:attrName>
                                        </p:attrNameLst>
                                      </p:cBhvr>
                                      <p:tavLst>
                                        <p:tav tm="0">
                                          <p:val>
                                            <p:strVal val="#ppt_x"/>
                                          </p:val>
                                        </p:tav>
                                        <p:tav tm="100000">
                                          <p:val>
                                            <p:strVal val="#ppt_x"/>
                                          </p:val>
                                        </p:tav>
                                      </p:tavLst>
                                    </p:anim>
                                    <p:anim calcmode="lin" valueType="num">
                                      <p:cBhvr>
                                        <p:cTn id="249" dur="2250" fill="hold"/>
                                        <p:tgtEl>
                                          <p:spTgt spid="195"/>
                                        </p:tgtEl>
                                        <p:attrNameLst>
                                          <p:attrName>ppt_y</p:attrName>
                                        </p:attrNameLst>
                                      </p:cBhvr>
                                      <p:tavLst>
                                        <p:tav tm="0">
                                          <p:val>
                                            <p:strVal val="#ppt_y+.1"/>
                                          </p:val>
                                        </p:tav>
                                        <p:tav tm="100000">
                                          <p:val>
                                            <p:strVal val="#ppt_y"/>
                                          </p:val>
                                        </p:tav>
                                      </p:tavLst>
                                    </p:anim>
                                  </p:childTnLst>
                                </p:cTn>
                              </p:par>
                              <p:par>
                                <p:cTn id="250" presetID="42" presetClass="entr" presetSubtype="0" fill="hold" nodeType="withEffect">
                                  <p:stCondLst>
                                    <p:cond delay="0"/>
                                  </p:stCondLst>
                                  <p:childTnLst>
                                    <p:set>
                                      <p:cBhvr>
                                        <p:cTn id="251" dur="1" fill="hold">
                                          <p:stCondLst>
                                            <p:cond delay="0"/>
                                          </p:stCondLst>
                                        </p:cTn>
                                        <p:tgtEl>
                                          <p:spTgt spid="199"/>
                                        </p:tgtEl>
                                        <p:attrNameLst>
                                          <p:attrName>style.visibility</p:attrName>
                                        </p:attrNameLst>
                                      </p:cBhvr>
                                      <p:to>
                                        <p:strVal val="visible"/>
                                      </p:to>
                                    </p:set>
                                    <p:animEffect transition="in" filter="fade">
                                      <p:cBhvr>
                                        <p:cTn id="252" dur="2250"/>
                                        <p:tgtEl>
                                          <p:spTgt spid="199"/>
                                        </p:tgtEl>
                                      </p:cBhvr>
                                    </p:animEffect>
                                    <p:anim calcmode="lin" valueType="num">
                                      <p:cBhvr>
                                        <p:cTn id="253" dur="2250" fill="hold"/>
                                        <p:tgtEl>
                                          <p:spTgt spid="199"/>
                                        </p:tgtEl>
                                        <p:attrNameLst>
                                          <p:attrName>ppt_x</p:attrName>
                                        </p:attrNameLst>
                                      </p:cBhvr>
                                      <p:tavLst>
                                        <p:tav tm="0">
                                          <p:val>
                                            <p:strVal val="#ppt_x"/>
                                          </p:val>
                                        </p:tav>
                                        <p:tav tm="100000">
                                          <p:val>
                                            <p:strVal val="#ppt_x"/>
                                          </p:val>
                                        </p:tav>
                                      </p:tavLst>
                                    </p:anim>
                                    <p:anim calcmode="lin" valueType="num">
                                      <p:cBhvr>
                                        <p:cTn id="254" dur="2250" fill="hold"/>
                                        <p:tgtEl>
                                          <p:spTgt spid="199"/>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202"/>
                                        </p:tgtEl>
                                        <p:attrNameLst>
                                          <p:attrName>style.visibility</p:attrName>
                                        </p:attrNameLst>
                                      </p:cBhvr>
                                      <p:to>
                                        <p:strVal val="visible"/>
                                      </p:to>
                                    </p:set>
                                    <p:animEffect transition="in" filter="fade">
                                      <p:cBhvr>
                                        <p:cTn id="257" dur="2250"/>
                                        <p:tgtEl>
                                          <p:spTgt spid="202"/>
                                        </p:tgtEl>
                                      </p:cBhvr>
                                    </p:animEffect>
                                    <p:anim calcmode="lin" valueType="num">
                                      <p:cBhvr>
                                        <p:cTn id="258" dur="2250" fill="hold"/>
                                        <p:tgtEl>
                                          <p:spTgt spid="202"/>
                                        </p:tgtEl>
                                        <p:attrNameLst>
                                          <p:attrName>ppt_x</p:attrName>
                                        </p:attrNameLst>
                                      </p:cBhvr>
                                      <p:tavLst>
                                        <p:tav tm="0">
                                          <p:val>
                                            <p:strVal val="#ppt_x"/>
                                          </p:val>
                                        </p:tav>
                                        <p:tav tm="100000">
                                          <p:val>
                                            <p:strVal val="#ppt_x"/>
                                          </p:val>
                                        </p:tav>
                                      </p:tavLst>
                                    </p:anim>
                                    <p:anim calcmode="lin" valueType="num">
                                      <p:cBhvr>
                                        <p:cTn id="259" dur="2250" fill="hold"/>
                                        <p:tgtEl>
                                          <p:spTgt spid="202"/>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222"/>
                                        </p:tgtEl>
                                        <p:attrNameLst>
                                          <p:attrName>style.visibility</p:attrName>
                                        </p:attrNameLst>
                                      </p:cBhvr>
                                      <p:to>
                                        <p:strVal val="visible"/>
                                      </p:to>
                                    </p:set>
                                    <p:animEffect transition="in" filter="fade">
                                      <p:cBhvr>
                                        <p:cTn id="262" dur="2250"/>
                                        <p:tgtEl>
                                          <p:spTgt spid="222"/>
                                        </p:tgtEl>
                                      </p:cBhvr>
                                    </p:animEffect>
                                    <p:anim calcmode="lin" valueType="num">
                                      <p:cBhvr>
                                        <p:cTn id="263" dur="2250" fill="hold"/>
                                        <p:tgtEl>
                                          <p:spTgt spid="222"/>
                                        </p:tgtEl>
                                        <p:attrNameLst>
                                          <p:attrName>ppt_x</p:attrName>
                                        </p:attrNameLst>
                                      </p:cBhvr>
                                      <p:tavLst>
                                        <p:tav tm="0">
                                          <p:val>
                                            <p:strVal val="#ppt_x"/>
                                          </p:val>
                                        </p:tav>
                                        <p:tav tm="100000">
                                          <p:val>
                                            <p:strVal val="#ppt_x"/>
                                          </p:val>
                                        </p:tav>
                                      </p:tavLst>
                                    </p:anim>
                                    <p:anim calcmode="lin" valueType="num">
                                      <p:cBhvr>
                                        <p:cTn id="264" dur="2250" fill="hold"/>
                                        <p:tgtEl>
                                          <p:spTgt spid="222"/>
                                        </p:tgtEl>
                                        <p:attrNameLst>
                                          <p:attrName>ppt_y</p:attrName>
                                        </p:attrNameLst>
                                      </p:cBhvr>
                                      <p:tavLst>
                                        <p:tav tm="0">
                                          <p:val>
                                            <p:strVal val="#ppt_y+.1"/>
                                          </p:val>
                                        </p:tav>
                                        <p:tav tm="100000">
                                          <p:val>
                                            <p:strVal val="#ppt_y"/>
                                          </p:val>
                                        </p:tav>
                                      </p:tavLst>
                                    </p:anim>
                                  </p:childTnLst>
                                </p:cTn>
                              </p:par>
                              <p:par>
                                <p:cTn id="265" presetID="42" presetClass="entr" presetSubtype="0" fill="hold" nodeType="withEffect">
                                  <p:stCondLst>
                                    <p:cond delay="0"/>
                                  </p:stCondLst>
                                  <p:childTnLst>
                                    <p:set>
                                      <p:cBhvr>
                                        <p:cTn id="266" dur="1" fill="hold">
                                          <p:stCondLst>
                                            <p:cond delay="0"/>
                                          </p:stCondLst>
                                        </p:cTn>
                                        <p:tgtEl>
                                          <p:spTgt spid="224"/>
                                        </p:tgtEl>
                                        <p:attrNameLst>
                                          <p:attrName>style.visibility</p:attrName>
                                        </p:attrNameLst>
                                      </p:cBhvr>
                                      <p:to>
                                        <p:strVal val="visible"/>
                                      </p:to>
                                    </p:set>
                                    <p:animEffect transition="in" filter="fade">
                                      <p:cBhvr>
                                        <p:cTn id="267" dur="2250"/>
                                        <p:tgtEl>
                                          <p:spTgt spid="224"/>
                                        </p:tgtEl>
                                      </p:cBhvr>
                                    </p:animEffect>
                                    <p:anim calcmode="lin" valueType="num">
                                      <p:cBhvr>
                                        <p:cTn id="268" dur="2250" fill="hold"/>
                                        <p:tgtEl>
                                          <p:spTgt spid="224"/>
                                        </p:tgtEl>
                                        <p:attrNameLst>
                                          <p:attrName>ppt_x</p:attrName>
                                        </p:attrNameLst>
                                      </p:cBhvr>
                                      <p:tavLst>
                                        <p:tav tm="0">
                                          <p:val>
                                            <p:strVal val="#ppt_x"/>
                                          </p:val>
                                        </p:tav>
                                        <p:tav tm="100000">
                                          <p:val>
                                            <p:strVal val="#ppt_x"/>
                                          </p:val>
                                        </p:tav>
                                      </p:tavLst>
                                    </p:anim>
                                    <p:anim calcmode="lin" valueType="num">
                                      <p:cBhvr>
                                        <p:cTn id="269" dur="2250" fill="hold"/>
                                        <p:tgtEl>
                                          <p:spTgt spid="224"/>
                                        </p:tgtEl>
                                        <p:attrNameLst>
                                          <p:attrName>ppt_y</p:attrName>
                                        </p:attrNameLst>
                                      </p:cBhvr>
                                      <p:tavLst>
                                        <p:tav tm="0">
                                          <p:val>
                                            <p:strVal val="#ppt_y+.1"/>
                                          </p:val>
                                        </p:tav>
                                        <p:tav tm="100000">
                                          <p:val>
                                            <p:strVal val="#ppt_y"/>
                                          </p:val>
                                        </p:tav>
                                      </p:tavLst>
                                    </p:anim>
                                  </p:childTnLst>
                                </p:cTn>
                              </p:par>
                              <p:par>
                                <p:cTn id="270" presetID="42" presetClass="entr" presetSubtype="0" fill="hold" nodeType="withEffect">
                                  <p:stCondLst>
                                    <p:cond delay="0"/>
                                  </p:stCondLst>
                                  <p:childTnLst>
                                    <p:set>
                                      <p:cBhvr>
                                        <p:cTn id="271" dur="1" fill="hold">
                                          <p:stCondLst>
                                            <p:cond delay="0"/>
                                          </p:stCondLst>
                                        </p:cTn>
                                        <p:tgtEl>
                                          <p:spTgt spid="225"/>
                                        </p:tgtEl>
                                        <p:attrNameLst>
                                          <p:attrName>style.visibility</p:attrName>
                                        </p:attrNameLst>
                                      </p:cBhvr>
                                      <p:to>
                                        <p:strVal val="visible"/>
                                      </p:to>
                                    </p:set>
                                    <p:animEffect transition="in" filter="fade">
                                      <p:cBhvr>
                                        <p:cTn id="272" dur="2250"/>
                                        <p:tgtEl>
                                          <p:spTgt spid="225"/>
                                        </p:tgtEl>
                                      </p:cBhvr>
                                    </p:animEffect>
                                    <p:anim calcmode="lin" valueType="num">
                                      <p:cBhvr>
                                        <p:cTn id="273" dur="2250" fill="hold"/>
                                        <p:tgtEl>
                                          <p:spTgt spid="225"/>
                                        </p:tgtEl>
                                        <p:attrNameLst>
                                          <p:attrName>ppt_x</p:attrName>
                                        </p:attrNameLst>
                                      </p:cBhvr>
                                      <p:tavLst>
                                        <p:tav tm="0">
                                          <p:val>
                                            <p:strVal val="#ppt_x"/>
                                          </p:val>
                                        </p:tav>
                                        <p:tav tm="100000">
                                          <p:val>
                                            <p:strVal val="#ppt_x"/>
                                          </p:val>
                                        </p:tav>
                                      </p:tavLst>
                                    </p:anim>
                                    <p:anim calcmode="lin" valueType="num">
                                      <p:cBhvr>
                                        <p:cTn id="274" dur="2250" fill="hold"/>
                                        <p:tgtEl>
                                          <p:spTgt spid="225"/>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227"/>
                                        </p:tgtEl>
                                        <p:attrNameLst>
                                          <p:attrName>style.visibility</p:attrName>
                                        </p:attrNameLst>
                                      </p:cBhvr>
                                      <p:to>
                                        <p:strVal val="visible"/>
                                      </p:to>
                                    </p:set>
                                    <p:animEffect transition="in" filter="fade">
                                      <p:cBhvr>
                                        <p:cTn id="277" dur="2250"/>
                                        <p:tgtEl>
                                          <p:spTgt spid="227"/>
                                        </p:tgtEl>
                                      </p:cBhvr>
                                    </p:animEffect>
                                    <p:anim calcmode="lin" valueType="num">
                                      <p:cBhvr>
                                        <p:cTn id="278" dur="2250" fill="hold"/>
                                        <p:tgtEl>
                                          <p:spTgt spid="227"/>
                                        </p:tgtEl>
                                        <p:attrNameLst>
                                          <p:attrName>ppt_x</p:attrName>
                                        </p:attrNameLst>
                                      </p:cBhvr>
                                      <p:tavLst>
                                        <p:tav tm="0">
                                          <p:val>
                                            <p:strVal val="#ppt_x"/>
                                          </p:val>
                                        </p:tav>
                                        <p:tav tm="100000">
                                          <p:val>
                                            <p:strVal val="#ppt_x"/>
                                          </p:val>
                                        </p:tav>
                                      </p:tavLst>
                                    </p:anim>
                                    <p:anim calcmode="lin" valueType="num">
                                      <p:cBhvr>
                                        <p:cTn id="279" dur="2250" fill="hold"/>
                                        <p:tgtEl>
                                          <p:spTgt spid="227"/>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261"/>
                                        </p:tgtEl>
                                        <p:attrNameLst>
                                          <p:attrName>style.visibility</p:attrName>
                                        </p:attrNameLst>
                                      </p:cBhvr>
                                      <p:to>
                                        <p:strVal val="visible"/>
                                      </p:to>
                                    </p:set>
                                    <p:animEffect transition="in" filter="fade">
                                      <p:cBhvr>
                                        <p:cTn id="282" dur="2250"/>
                                        <p:tgtEl>
                                          <p:spTgt spid="261"/>
                                        </p:tgtEl>
                                      </p:cBhvr>
                                    </p:animEffect>
                                    <p:anim calcmode="lin" valueType="num">
                                      <p:cBhvr>
                                        <p:cTn id="283" dur="2250" fill="hold"/>
                                        <p:tgtEl>
                                          <p:spTgt spid="261"/>
                                        </p:tgtEl>
                                        <p:attrNameLst>
                                          <p:attrName>ppt_x</p:attrName>
                                        </p:attrNameLst>
                                      </p:cBhvr>
                                      <p:tavLst>
                                        <p:tav tm="0">
                                          <p:val>
                                            <p:strVal val="#ppt_x"/>
                                          </p:val>
                                        </p:tav>
                                        <p:tav tm="100000">
                                          <p:val>
                                            <p:strVal val="#ppt_x"/>
                                          </p:val>
                                        </p:tav>
                                      </p:tavLst>
                                    </p:anim>
                                    <p:anim calcmode="lin" valueType="num">
                                      <p:cBhvr>
                                        <p:cTn id="284" dur="2250" fill="hold"/>
                                        <p:tgtEl>
                                          <p:spTgt spid="261"/>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262"/>
                                        </p:tgtEl>
                                        <p:attrNameLst>
                                          <p:attrName>style.visibility</p:attrName>
                                        </p:attrNameLst>
                                      </p:cBhvr>
                                      <p:to>
                                        <p:strVal val="visible"/>
                                      </p:to>
                                    </p:set>
                                    <p:animEffect transition="in" filter="fade">
                                      <p:cBhvr>
                                        <p:cTn id="287" dur="2250"/>
                                        <p:tgtEl>
                                          <p:spTgt spid="262"/>
                                        </p:tgtEl>
                                      </p:cBhvr>
                                    </p:animEffect>
                                    <p:anim calcmode="lin" valueType="num">
                                      <p:cBhvr>
                                        <p:cTn id="288" dur="2250" fill="hold"/>
                                        <p:tgtEl>
                                          <p:spTgt spid="262"/>
                                        </p:tgtEl>
                                        <p:attrNameLst>
                                          <p:attrName>ppt_x</p:attrName>
                                        </p:attrNameLst>
                                      </p:cBhvr>
                                      <p:tavLst>
                                        <p:tav tm="0">
                                          <p:val>
                                            <p:strVal val="#ppt_x"/>
                                          </p:val>
                                        </p:tav>
                                        <p:tav tm="100000">
                                          <p:val>
                                            <p:strVal val="#ppt_x"/>
                                          </p:val>
                                        </p:tav>
                                      </p:tavLst>
                                    </p:anim>
                                    <p:anim calcmode="lin" valueType="num">
                                      <p:cBhvr>
                                        <p:cTn id="289" dur="2250" fill="hold"/>
                                        <p:tgtEl>
                                          <p:spTgt spid="262"/>
                                        </p:tgtEl>
                                        <p:attrNameLst>
                                          <p:attrName>ppt_y</p:attrName>
                                        </p:attrNameLst>
                                      </p:cBhvr>
                                      <p:tavLst>
                                        <p:tav tm="0">
                                          <p:val>
                                            <p:strVal val="#ppt_y+.1"/>
                                          </p:val>
                                        </p:tav>
                                        <p:tav tm="100000">
                                          <p:val>
                                            <p:strVal val="#ppt_y"/>
                                          </p:val>
                                        </p:tav>
                                      </p:tavLst>
                                    </p:anim>
                                  </p:childTnLst>
                                </p:cTn>
                              </p:par>
                              <p:par>
                                <p:cTn id="290" presetID="42" presetClass="entr" presetSubtype="0" fill="hold" nodeType="withEffect">
                                  <p:stCondLst>
                                    <p:cond delay="0"/>
                                  </p:stCondLst>
                                  <p:childTnLst>
                                    <p:set>
                                      <p:cBhvr>
                                        <p:cTn id="291" dur="1" fill="hold">
                                          <p:stCondLst>
                                            <p:cond delay="0"/>
                                          </p:stCondLst>
                                        </p:cTn>
                                        <p:tgtEl>
                                          <p:spTgt spid="263"/>
                                        </p:tgtEl>
                                        <p:attrNameLst>
                                          <p:attrName>style.visibility</p:attrName>
                                        </p:attrNameLst>
                                      </p:cBhvr>
                                      <p:to>
                                        <p:strVal val="visible"/>
                                      </p:to>
                                    </p:set>
                                    <p:animEffect transition="in" filter="fade">
                                      <p:cBhvr>
                                        <p:cTn id="292" dur="2250"/>
                                        <p:tgtEl>
                                          <p:spTgt spid="263"/>
                                        </p:tgtEl>
                                      </p:cBhvr>
                                    </p:animEffect>
                                    <p:anim calcmode="lin" valueType="num">
                                      <p:cBhvr>
                                        <p:cTn id="293" dur="2250" fill="hold"/>
                                        <p:tgtEl>
                                          <p:spTgt spid="263"/>
                                        </p:tgtEl>
                                        <p:attrNameLst>
                                          <p:attrName>ppt_x</p:attrName>
                                        </p:attrNameLst>
                                      </p:cBhvr>
                                      <p:tavLst>
                                        <p:tav tm="0">
                                          <p:val>
                                            <p:strVal val="#ppt_x"/>
                                          </p:val>
                                        </p:tav>
                                        <p:tav tm="100000">
                                          <p:val>
                                            <p:strVal val="#ppt_x"/>
                                          </p:val>
                                        </p:tav>
                                      </p:tavLst>
                                    </p:anim>
                                    <p:anim calcmode="lin" valueType="num">
                                      <p:cBhvr>
                                        <p:cTn id="294" dur="2250" fill="hold"/>
                                        <p:tgtEl>
                                          <p:spTgt spid="263"/>
                                        </p:tgtEl>
                                        <p:attrNameLst>
                                          <p:attrName>ppt_y</p:attrName>
                                        </p:attrNameLst>
                                      </p:cBhvr>
                                      <p:tavLst>
                                        <p:tav tm="0">
                                          <p:val>
                                            <p:strVal val="#ppt_y+.1"/>
                                          </p:val>
                                        </p:tav>
                                        <p:tav tm="100000">
                                          <p:val>
                                            <p:strVal val="#ppt_y"/>
                                          </p:val>
                                        </p:tav>
                                      </p:tavLst>
                                    </p:anim>
                                  </p:childTnLst>
                                </p:cTn>
                              </p:par>
                              <p:par>
                                <p:cTn id="295" presetID="42" presetClass="entr" presetSubtype="0" fill="hold" nodeType="withEffect">
                                  <p:stCondLst>
                                    <p:cond delay="0"/>
                                  </p:stCondLst>
                                  <p:childTnLst>
                                    <p:set>
                                      <p:cBhvr>
                                        <p:cTn id="296" dur="1" fill="hold">
                                          <p:stCondLst>
                                            <p:cond delay="0"/>
                                          </p:stCondLst>
                                        </p:cTn>
                                        <p:tgtEl>
                                          <p:spTgt spid="264"/>
                                        </p:tgtEl>
                                        <p:attrNameLst>
                                          <p:attrName>style.visibility</p:attrName>
                                        </p:attrNameLst>
                                      </p:cBhvr>
                                      <p:to>
                                        <p:strVal val="visible"/>
                                      </p:to>
                                    </p:set>
                                    <p:animEffect transition="in" filter="fade">
                                      <p:cBhvr>
                                        <p:cTn id="297" dur="2250"/>
                                        <p:tgtEl>
                                          <p:spTgt spid="264"/>
                                        </p:tgtEl>
                                      </p:cBhvr>
                                    </p:animEffect>
                                    <p:anim calcmode="lin" valueType="num">
                                      <p:cBhvr>
                                        <p:cTn id="298" dur="2250" fill="hold"/>
                                        <p:tgtEl>
                                          <p:spTgt spid="264"/>
                                        </p:tgtEl>
                                        <p:attrNameLst>
                                          <p:attrName>ppt_x</p:attrName>
                                        </p:attrNameLst>
                                      </p:cBhvr>
                                      <p:tavLst>
                                        <p:tav tm="0">
                                          <p:val>
                                            <p:strVal val="#ppt_x"/>
                                          </p:val>
                                        </p:tav>
                                        <p:tav tm="100000">
                                          <p:val>
                                            <p:strVal val="#ppt_x"/>
                                          </p:val>
                                        </p:tav>
                                      </p:tavLst>
                                    </p:anim>
                                    <p:anim calcmode="lin" valueType="num">
                                      <p:cBhvr>
                                        <p:cTn id="299" dur="2250" fill="hold"/>
                                        <p:tgtEl>
                                          <p:spTgt spid="264"/>
                                        </p:tgtEl>
                                        <p:attrNameLst>
                                          <p:attrName>ppt_y</p:attrName>
                                        </p:attrNameLst>
                                      </p:cBhvr>
                                      <p:tavLst>
                                        <p:tav tm="0">
                                          <p:val>
                                            <p:strVal val="#ppt_y+.1"/>
                                          </p:val>
                                        </p:tav>
                                        <p:tav tm="100000">
                                          <p:val>
                                            <p:strVal val="#ppt_y"/>
                                          </p:val>
                                        </p:tav>
                                      </p:tavLst>
                                    </p:anim>
                                  </p:childTnLst>
                                </p:cTn>
                              </p:par>
                              <p:par>
                                <p:cTn id="300" presetID="42" presetClass="entr" presetSubtype="0" fill="hold" nodeType="withEffect">
                                  <p:stCondLst>
                                    <p:cond delay="0"/>
                                  </p:stCondLst>
                                  <p:childTnLst>
                                    <p:set>
                                      <p:cBhvr>
                                        <p:cTn id="301" dur="1" fill="hold">
                                          <p:stCondLst>
                                            <p:cond delay="0"/>
                                          </p:stCondLst>
                                        </p:cTn>
                                        <p:tgtEl>
                                          <p:spTgt spid="265"/>
                                        </p:tgtEl>
                                        <p:attrNameLst>
                                          <p:attrName>style.visibility</p:attrName>
                                        </p:attrNameLst>
                                      </p:cBhvr>
                                      <p:to>
                                        <p:strVal val="visible"/>
                                      </p:to>
                                    </p:set>
                                    <p:animEffect transition="in" filter="fade">
                                      <p:cBhvr>
                                        <p:cTn id="302" dur="2250"/>
                                        <p:tgtEl>
                                          <p:spTgt spid="265"/>
                                        </p:tgtEl>
                                      </p:cBhvr>
                                    </p:animEffect>
                                    <p:anim calcmode="lin" valueType="num">
                                      <p:cBhvr>
                                        <p:cTn id="303" dur="2250" fill="hold"/>
                                        <p:tgtEl>
                                          <p:spTgt spid="265"/>
                                        </p:tgtEl>
                                        <p:attrNameLst>
                                          <p:attrName>ppt_x</p:attrName>
                                        </p:attrNameLst>
                                      </p:cBhvr>
                                      <p:tavLst>
                                        <p:tav tm="0">
                                          <p:val>
                                            <p:strVal val="#ppt_x"/>
                                          </p:val>
                                        </p:tav>
                                        <p:tav tm="100000">
                                          <p:val>
                                            <p:strVal val="#ppt_x"/>
                                          </p:val>
                                        </p:tav>
                                      </p:tavLst>
                                    </p:anim>
                                    <p:anim calcmode="lin" valueType="num">
                                      <p:cBhvr>
                                        <p:cTn id="304" dur="2250" fill="hold"/>
                                        <p:tgtEl>
                                          <p:spTgt spid="265"/>
                                        </p:tgtEl>
                                        <p:attrNameLst>
                                          <p:attrName>ppt_y</p:attrName>
                                        </p:attrNameLst>
                                      </p:cBhvr>
                                      <p:tavLst>
                                        <p:tav tm="0">
                                          <p:val>
                                            <p:strVal val="#ppt_y+.1"/>
                                          </p:val>
                                        </p:tav>
                                        <p:tav tm="100000">
                                          <p:val>
                                            <p:strVal val="#ppt_y"/>
                                          </p:val>
                                        </p:tav>
                                      </p:tavLst>
                                    </p:anim>
                                  </p:childTnLst>
                                </p:cTn>
                              </p:par>
                              <p:par>
                                <p:cTn id="305" presetID="42" presetClass="entr" presetSubtype="0" fill="hold" nodeType="withEffect">
                                  <p:stCondLst>
                                    <p:cond delay="0"/>
                                  </p:stCondLst>
                                  <p:childTnLst>
                                    <p:set>
                                      <p:cBhvr>
                                        <p:cTn id="306" dur="1" fill="hold">
                                          <p:stCondLst>
                                            <p:cond delay="0"/>
                                          </p:stCondLst>
                                        </p:cTn>
                                        <p:tgtEl>
                                          <p:spTgt spid="266"/>
                                        </p:tgtEl>
                                        <p:attrNameLst>
                                          <p:attrName>style.visibility</p:attrName>
                                        </p:attrNameLst>
                                      </p:cBhvr>
                                      <p:to>
                                        <p:strVal val="visible"/>
                                      </p:to>
                                    </p:set>
                                    <p:animEffect transition="in" filter="fade">
                                      <p:cBhvr>
                                        <p:cTn id="307" dur="2250"/>
                                        <p:tgtEl>
                                          <p:spTgt spid="266"/>
                                        </p:tgtEl>
                                      </p:cBhvr>
                                    </p:animEffect>
                                    <p:anim calcmode="lin" valueType="num">
                                      <p:cBhvr>
                                        <p:cTn id="308" dur="2250" fill="hold"/>
                                        <p:tgtEl>
                                          <p:spTgt spid="266"/>
                                        </p:tgtEl>
                                        <p:attrNameLst>
                                          <p:attrName>ppt_x</p:attrName>
                                        </p:attrNameLst>
                                      </p:cBhvr>
                                      <p:tavLst>
                                        <p:tav tm="0">
                                          <p:val>
                                            <p:strVal val="#ppt_x"/>
                                          </p:val>
                                        </p:tav>
                                        <p:tav tm="100000">
                                          <p:val>
                                            <p:strVal val="#ppt_x"/>
                                          </p:val>
                                        </p:tav>
                                      </p:tavLst>
                                    </p:anim>
                                    <p:anim calcmode="lin" valueType="num">
                                      <p:cBhvr>
                                        <p:cTn id="309" dur="2250" fill="hold"/>
                                        <p:tgtEl>
                                          <p:spTgt spid="266"/>
                                        </p:tgtEl>
                                        <p:attrNameLst>
                                          <p:attrName>ppt_y</p:attrName>
                                        </p:attrNameLst>
                                      </p:cBhvr>
                                      <p:tavLst>
                                        <p:tav tm="0">
                                          <p:val>
                                            <p:strVal val="#ppt_y+.1"/>
                                          </p:val>
                                        </p:tav>
                                        <p:tav tm="100000">
                                          <p:val>
                                            <p:strVal val="#ppt_y"/>
                                          </p:val>
                                        </p:tav>
                                      </p:tavLst>
                                    </p:anim>
                                  </p:childTnLst>
                                </p:cTn>
                              </p:par>
                              <p:par>
                                <p:cTn id="310" presetID="42" presetClass="entr" presetSubtype="0" fill="hold" nodeType="withEffect">
                                  <p:stCondLst>
                                    <p:cond delay="0"/>
                                  </p:stCondLst>
                                  <p:childTnLst>
                                    <p:set>
                                      <p:cBhvr>
                                        <p:cTn id="311" dur="1" fill="hold">
                                          <p:stCondLst>
                                            <p:cond delay="0"/>
                                          </p:stCondLst>
                                        </p:cTn>
                                        <p:tgtEl>
                                          <p:spTgt spid="267"/>
                                        </p:tgtEl>
                                        <p:attrNameLst>
                                          <p:attrName>style.visibility</p:attrName>
                                        </p:attrNameLst>
                                      </p:cBhvr>
                                      <p:to>
                                        <p:strVal val="visible"/>
                                      </p:to>
                                    </p:set>
                                    <p:animEffect transition="in" filter="fade">
                                      <p:cBhvr>
                                        <p:cTn id="312" dur="2250"/>
                                        <p:tgtEl>
                                          <p:spTgt spid="267"/>
                                        </p:tgtEl>
                                      </p:cBhvr>
                                    </p:animEffect>
                                    <p:anim calcmode="lin" valueType="num">
                                      <p:cBhvr>
                                        <p:cTn id="313" dur="2250" fill="hold"/>
                                        <p:tgtEl>
                                          <p:spTgt spid="267"/>
                                        </p:tgtEl>
                                        <p:attrNameLst>
                                          <p:attrName>ppt_x</p:attrName>
                                        </p:attrNameLst>
                                      </p:cBhvr>
                                      <p:tavLst>
                                        <p:tav tm="0">
                                          <p:val>
                                            <p:strVal val="#ppt_x"/>
                                          </p:val>
                                        </p:tav>
                                        <p:tav tm="100000">
                                          <p:val>
                                            <p:strVal val="#ppt_x"/>
                                          </p:val>
                                        </p:tav>
                                      </p:tavLst>
                                    </p:anim>
                                    <p:anim calcmode="lin" valueType="num">
                                      <p:cBhvr>
                                        <p:cTn id="314" dur="2250" fill="hold"/>
                                        <p:tgtEl>
                                          <p:spTgt spid="267"/>
                                        </p:tgtEl>
                                        <p:attrNameLst>
                                          <p:attrName>ppt_y</p:attrName>
                                        </p:attrNameLst>
                                      </p:cBhvr>
                                      <p:tavLst>
                                        <p:tav tm="0">
                                          <p:val>
                                            <p:strVal val="#ppt_y+.1"/>
                                          </p:val>
                                        </p:tav>
                                        <p:tav tm="100000">
                                          <p:val>
                                            <p:strVal val="#ppt_y"/>
                                          </p:val>
                                        </p:tav>
                                      </p:tavLst>
                                    </p:anim>
                                  </p:childTnLst>
                                </p:cTn>
                              </p:par>
                              <p:par>
                                <p:cTn id="315" presetID="42" presetClass="entr" presetSubtype="0" fill="hold" nodeType="withEffect">
                                  <p:stCondLst>
                                    <p:cond delay="0"/>
                                  </p:stCondLst>
                                  <p:childTnLst>
                                    <p:set>
                                      <p:cBhvr>
                                        <p:cTn id="316" dur="1" fill="hold">
                                          <p:stCondLst>
                                            <p:cond delay="0"/>
                                          </p:stCondLst>
                                        </p:cTn>
                                        <p:tgtEl>
                                          <p:spTgt spid="268"/>
                                        </p:tgtEl>
                                        <p:attrNameLst>
                                          <p:attrName>style.visibility</p:attrName>
                                        </p:attrNameLst>
                                      </p:cBhvr>
                                      <p:to>
                                        <p:strVal val="visible"/>
                                      </p:to>
                                    </p:set>
                                    <p:animEffect transition="in" filter="fade">
                                      <p:cBhvr>
                                        <p:cTn id="317" dur="2250"/>
                                        <p:tgtEl>
                                          <p:spTgt spid="268"/>
                                        </p:tgtEl>
                                      </p:cBhvr>
                                    </p:animEffect>
                                    <p:anim calcmode="lin" valueType="num">
                                      <p:cBhvr>
                                        <p:cTn id="318" dur="2250" fill="hold"/>
                                        <p:tgtEl>
                                          <p:spTgt spid="268"/>
                                        </p:tgtEl>
                                        <p:attrNameLst>
                                          <p:attrName>ppt_x</p:attrName>
                                        </p:attrNameLst>
                                      </p:cBhvr>
                                      <p:tavLst>
                                        <p:tav tm="0">
                                          <p:val>
                                            <p:strVal val="#ppt_x"/>
                                          </p:val>
                                        </p:tav>
                                        <p:tav tm="100000">
                                          <p:val>
                                            <p:strVal val="#ppt_x"/>
                                          </p:val>
                                        </p:tav>
                                      </p:tavLst>
                                    </p:anim>
                                    <p:anim calcmode="lin" valueType="num">
                                      <p:cBhvr>
                                        <p:cTn id="319" dur="2250" fill="hold"/>
                                        <p:tgtEl>
                                          <p:spTgt spid="268"/>
                                        </p:tgtEl>
                                        <p:attrNameLst>
                                          <p:attrName>ppt_y</p:attrName>
                                        </p:attrNameLst>
                                      </p:cBhvr>
                                      <p:tavLst>
                                        <p:tav tm="0">
                                          <p:val>
                                            <p:strVal val="#ppt_y+.1"/>
                                          </p:val>
                                        </p:tav>
                                        <p:tav tm="100000">
                                          <p:val>
                                            <p:strVal val="#ppt_y"/>
                                          </p:val>
                                        </p:tav>
                                      </p:tavLst>
                                    </p:anim>
                                  </p:childTnLst>
                                </p:cTn>
                              </p:par>
                              <p:par>
                                <p:cTn id="320" presetID="42" presetClass="entr" presetSubtype="0" fill="hold" nodeType="withEffect">
                                  <p:stCondLst>
                                    <p:cond delay="0"/>
                                  </p:stCondLst>
                                  <p:childTnLst>
                                    <p:set>
                                      <p:cBhvr>
                                        <p:cTn id="321" dur="1" fill="hold">
                                          <p:stCondLst>
                                            <p:cond delay="0"/>
                                          </p:stCondLst>
                                        </p:cTn>
                                        <p:tgtEl>
                                          <p:spTgt spid="269"/>
                                        </p:tgtEl>
                                        <p:attrNameLst>
                                          <p:attrName>style.visibility</p:attrName>
                                        </p:attrNameLst>
                                      </p:cBhvr>
                                      <p:to>
                                        <p:strVal val="visible"/>
                                      </p:to>
                                    </p:set>
                                    <p:animEffect transition="in" filter="fade">
                                      <p:cBhvr>
                                        <p:cTn id="322" dur="2250"/>
                                        <p:tgtEl>
                                          <p:spTgt spid="269"/>
                                        </p:tgtEl>
                                      </p:cBhvr>
                                    </p:animEffect>
                                    <p:anim calcmode="lin" valueType="num">
                                      <p:cBhvr>
                                        <p:cTn id="323" dur="2250" fill="hold"/>
                                        <p:tgtEl>
                                          <p:spTgt spid="269"/>
                                        </p:tgtEl>
                                        <p:attrNameLst>
                                          <p:attrName>ppt_x</p:attrName>
                                        </p:attrNameLst>
                                      </p:cBhvr>
                                      <p:tavLst>
                                        <p:tav tm="0">
                                          <p:val>
                                            <p:strVal val="#ppt_x"/>
                                          </p:val>
                                        </p:tav>
                                        <p:tav tm="100000">
                                          <p:val>
                                            <p:strVal val="#ppt_x"/>
                                          </p:val>
                                        </p:tav>
                                      </p:tavLst>
                                    </p:anim>
                                    <p:anim calcmode="lin" valueType="num">
                                      <p:cBhvr>
                                        <p:cTn id="324" dur="2250" fill="hold"/>
                                        <p:tgtEl>
                                          <p:spTgt spid="269"/>
                                        </p:tgtEl>
                                        <p:attrNameLst>
                                          <p:attrName>ppt_y</p:attrName>
                                        </p:attrNameLst>
                                      </p:cBhvr>
                                      <p:tavLst>
                                        <p:tav tm="0">
                                          <p:val>
                                            <p:strVal val="#ppt_y+.1"/>
                                          </p:val>
                                        </p:tav>
                                        <p:tav tm="100000">
                                          <p:val>
                                            <p:strVal val="#ppt_y"/>
                                          </p:val>
                                        </p:tav>
                                      </p:tavLst>
                                    </p:anim>
                                  </p:childTnLst>
                                </p:cTn>
                              </p:par>
                              <p:par>
                                <p:cTn id="325" presetID="42" presetClass="entr" presetSubtype="0" fill="hold" nodeType="withEffect">
                                  <p:stCondLst>
                                    <p:cond delay="0"/>
                                  </p:stCondLst>
                                  <p:childTnLst>
                                    <p:set>
                                      <p:cBhvr>
                                        <p:cTn id="326" dur="1" fill="hold">
                                          <p:stCondLst>
                                            <p:cond delay="0"/>
                                          </p:stCondLst>
                                        </p:cTn>
                                        <p:tgtEl>
                                          <p:spTgt spid="270"/>
                                        </p:tgtEl>
                                        <p:attrNameLst>
                                          <p:attrName>style.visibility</p:attrName>
                                        </p:attrNameLst>
                                      </p:cBhvr>
                                      <p:to>
                                        <p:strVal val="visible"/>
                                      </p:to>
                                    </p:set>
                                    <p:animEffect transition="in" filter="fade">
                                      <p:cBhvr>
                                        <p:cTn id="327" dur="2250"/>
                                        <p:tgtEl>
                                          <p:spTgt spid="270"/>
                                        </p:tgtEl>
                                      </p:cBhvr>
                                    </p:animEffect>
                                    <p:anim calcmode="lin" valueType="num">
                                      <p:cBhvr>
                                        <p:cTn id="328" dur="2250" fill="hold"/>
                                        <p:tgtEl>
                                          <p:spTgt spid="270"/>
                                        </p:tgtEl>
                                        <p:attrNameLst>
                                          <p:attrName>ppt_x</p:attrName>
                                        </p:attrNameLst>
                                      </p:cBhvr>
                                      <p:tavLst>
                                        <p:tav tm="0">
                                          <p:val>
                                            <p:strVal val="#ppt_x"/>
                                          </p:val>
                                        </p:tav>
                                        <p:tav tm="100000">
                                          <p:val>
                                            <p:strVal val="#ppt_x"/>
                                          </p:val>
                                        </p:tav>
                                      </p:tavLst>
                                    </p:anim>
                                    <p:anim calcmode="lin" valueType="num">
                                      <p:cBhvr>
                                        <p:cTn id="329" dur="2250" fill="hold"/>
                                        <p:tgtEl>
                                          <p:spTgt spid="270"/>
                                        </p:tgtEl>
                                        <p:attrNameLst>
                                          <p:attrName>ppt_y</p:attrName>
                                        </p:attrNameLst>
                                      </p:cBhvr>
                                      <p:tavLst>
                                        <p:tav tm="0">
                                          <p:val>
                                            <p:strVal val="#ppt_y+.1"/>
                                          </p:val>
                                        </p:tav>
                                        <p:tav tm="100000">
                                          <p:val>
                                            <p:strVal val="#ppt_y"/>
                                          </p:val>
                                        </p:tav>
                                      </p:tavLst>
                                    </p:anim>
                                  </p:childTnLst>
                                </p:cTn>
                              </p:par>
                              <p:par>
                                <p:cTn id="330" presetID="42" presetClass="entr" presetSubtype="0" fill="hold" nodeType="withEffect">
                                  <p:stCondLst>
                                    <p:cond delay="0"/>
                                  </p:stCondLst>
                                  <p:childTnLst>
                                    <p:set>
                                      <p:cBhvr>
                                        <p:cTn id="331" dur="1" fill="hold">
                                          <p:stCondLst>
                                            <p:cond delay="0"/>
                                          </p:stCondLst>
                                        </p:cTn>
                                        <p:tgtEl>
                                          <p:spTgt spid="271"/>
                                        </p:tgtEl>
                                        <p:attrNameLst>
                                          <p:attrName>style.visibility</p:attrName>
                                        </p:attrNameLst>
                                      </p:cBhvr>
                                      <p:to>
                                        <p:strVal val="visible"/>
                                      </p:to>
                                    </p:set>
                                    <p:animEffect transition="in" filter="fade">
                                      <p:cBhvr>
                                        <p:cTn id="332" dur="2250"/>
                                        <p:tgtEl>
                                          <p:spTgt spid="271"/>
                                        </p:tgtEl>
                                      </p:cBhvr>
                                    </p:animEffect>
                                    <p:anim calcmode="lin" valueType="num">
                                      <p:cBhvr>
                                        <p:cTn id="333" dur="2250" fill="hold"/>
                                        <p:tgtEl>
                                          <p:spTgt spid="271"/>
                                        </p:tgtEl>
                                        <p:attrNameLst>
                                          <p:attrName>ppt_x</p:attrName>
                                        </p:attrNameLst>
                                      </p:cBhvr>
                                      <p:tavLst>
                                        <p:tav tm="0">
                                          <p:val>
                                            <p:strVal val="#ppt_x"/>
                                          </p:val>
                                        </p:tav>
                                        <p:tav tm="100000">
                                          <p:val>
                                            <p:strVal val="#ppt_x"/>
                                          </p:val>
                                        </p:tav>
                                      </p:tavLst>
                                    </p:anim>
                                    <p:anim calcmode="lin" valueType="num">
                                      <p:cBhvr>
                                        <p:cTn id="334" dur="2250" fill="hold"/>
                                        <p:tgtEl>
                                          <p:spTgt spid="271"/>
                                        </p:tgtEl>
                                        <p:attrNameLst>
                                          <p:attrName>ppt_y</p:attrName>
                                        </p:attrNameLst>
                                      </p:cBhvr>
                                      <p:tavLst>
                                        <p:tav tm="0">
                                          <p:val>
                                            <p:strVal val="#ppt_y+.1"/>
                                          </p:val>
                                        </p:tav>
                                        <p:tav tm="100000">
                                          <p:val>
                                            <p:strVal val="#ppt_y"/>
                                          </p:val>
                                        </p:tav>
                                      </p:tavLst>
                                    </p:anim>
                                  </p:childTnLst>
                                </p:cTn>
                              </p:par>
                              <p:par>
                                <p:cTn id="335" presetID="42" presetClass="entr" presetSubtype="0" fill="hold" nodeType="withEffect">
                                  <p:stCondLst>
                                    <p:cond delay="0"/>
                                  </p:stCondLst>
                                  <p:childTnLst>
                                    <p:set>
                                      <p:cBhvr>
                                        <p:cTn id="336" dur="1" fill="hold">
                                          <p:stCondLst>
                                            <p:cond delay="0"/>
                                          </p:stCondLst>
                                        </p:cTn>
                                        <p:tgtEl>
                                          <p:spTgt spid="272"/>
                                        </p:tgtEl>
                                        <p:attrNameLst>
                                          <p:attrName>style.visibility</p:attrName>
                                        </p:attrNameLst>
                                      </p:cBhvr>
                                      <p:to>
                                        <p:strVal val="visible"/>
                                      </p:to>
                                    </p:set>
                                    <p:animEffect transition="in" filter="fade">
                                      <p:cBhvr>
                                        <p:cTn id="337" dur="2250"/>
                                        <p:tgtEl>
                                          <p:spTgt spid="272"/>
                                        </p:tgtEl>
                                      </p:cBhvr>
                                    </p:animEffect>
                                    <p:anim calcmode="lin" valueType="num">
                                      <p:cBhvr>
                                        <p:cTn id="338" dur="2250" fill="hold"/>
                                        <p:tgtEl>
                                          <p:spTgt spid="272"/>
                                        </p:tgtEl>
                                        <p:attrNameLst>
                                          <p:attrName>ppt_x</p:attrName>
                                        </p:attrNameLst>
                                      </p:cBhvr>
                                      <p:tavLst>
                                        <p:tav tm="0">
                                          <p:val>
                                            <p:strVal val="#ppt_x"/>
                                          </p:val>
                                        </p:tav>
                                        <p:tav tm="100000">
                                          <p:val>
                                            <p:strVal val="#ppt_x"/>
                                          </p:val>
                                        </p:tav>
                                      </p:tavLst>
                                    </p:anim>
                                    <p:anim calcmode="lin" valueType="num">
                                      <p:cBhvr>
                                        <p:cTn id="339" dur="2250" fill="hold"/>
                                        <p:tgtEl>
                                          <p:spTgt spid="272"/>
                                        </p:tgtEl>
                                        <p:attrNameLst>
                                          <p:attrName>ppt_y</p:attrName>
                                        </p:attrNameLst>
                                      </p:cBhvr>
                                      <p:tavLst>
                                        <p:tav tm="0">
                                          <p:val>
                                            <p:strVal val="#ppt_y+.1"/>
                                          </p:val>
                                        </p:tav>
                                        <p:tav tm="100000">
                                          <p:val>
                                            <p:strVal val="#ppt_y"/>
                                          </p:val>
                                        </p:tav>
                                      </p:tavLst>
                                    </p:anim>
                                  </p:childTnLst>
                                </p:cTn>
                              </p:par>
                              <p:par>
                                <p:cTn id="340" presetID="42" presetClass="entr" presetSubtype="0" fill="hold" nodeType="withEffect">
                                  <p:stCondLst>
                                    <p:cond delay="0"/>
                                  </p:stCondLst>
                                  <p:childTnLst>
                                    <p:set>
                                      <p:cBhvr>
                                        <p:cTn id="341" dur="1" fill="hold">
                                          <p:stCondLst>
                                            <p:cond delay="0"/>
                                          </p:stCondLst>
                                        </p:cTn>
                                        <p:tgtEl>
                                          <p:spTgt spid="273"/>
                                        </p:tgtEl>
                                        <p:attrNameLst>
                                          <p:attrName>style.visibility</p:attrName>
                                        </p:attrNameLst>
                                      </p:cBhvr>
                                      <p:to>
                                        <p:strVal val="visible"/>
                                      </p:to>
                                    </p:set>
                                    <p:animEffect transition="in" filter="fade">
                                      <p:cBhvr>
                                        <p:cTn id="342" dur="2250"/>
                                        <p:tgtEl>
                                          <p:spTgt spid="273"/>
                                        </p:tgtEl>
                                      </p:cBhvr>
                                    </p:animEffect>
                                    <p:anim calcmode="lin" valueType="num">
                                      <p:cBhvr>
                                        <p:cTn id="343" dur="2250" fill="hold"/>
                                        <p:tgtEl>
                                          <p:spTgt spid="273"/>
                                        </p:tgtEl>
                                        <p:attrNameLst>
                                          <p:attrName>ppt_x</p:attrName>
                                        </p:attrNameLst>
                                      </p:cBhvr>
                                      <p:tavLst>
                                        <p:tav tm="0">
                                          <p:val>
                                            <p:strVal val="#ppt_x"/>
                                          </p:val>
                                        </p:tav>
                                        <p:tav tm="100000">
                                          <p:val>
                                            <p:strVal val="#ppt_x"/>
                                          </p:val>
                                        </p:tav>
                                      </p:tavLst>
                                    </p:anim>
                                    <p:anim calcmode="lin" valueType="num">
                                      <p:cBhvr>
                                        <p:cTn id="344" dur="2250" fill="hold"/>
                                        <p:tgtEl>
                                          <p:spTgt spid="273"/>
                                        </p:tgtEl>
                                        <p:attrNameLst>
                                          <p:attrName>ppt_y</p:attrName>
                                        </p:attrNameLst>
                                      </p:cBhvr>
                                      <p:tavLst>
                                        <p:tav tm="0">
                                          <p:val>
                                            <p:strVal val="#ppt_y+.1"/>
                                          </p:val>
                                        </p:tav>
                                        <p:tav tm="100000">
                                          <p:val>
                                            <p:strVal val="#ppt_y"/>
                                          </p:val>
                                        </p:tav>
                                      </p:tavLst>
                                    </p:anim>
                                  </p:childTnLst>
                                </p:cTn>
                              </p:par>
                              <p:par>
                                <p:cTn id="345" presetID="42" presetClass="entr" presetSubtype="0" fill="hold" nodeType="withEffect">
                                  <p:stCondLst>
                                    <p:cond delay="0"/>
                                  </p:stCondLst>
                                  <p:childTnLst>
                                    <p:set>
                                      <p:cBhvr>
                                        <p:cTn id="346" dur="1" fill="hold">
                                          <p:stCondLst>
                                            <p:cond delay="0"/>
                                          </p:stCondLst>
                                        </p:cTn>
                                        <p:tgtEl>
                                          <p:spTgt spid="274"/>
                                        </p:tgtEl>
                                        <p:attrNameLst>
                                          <p:attrName>style.visibility</p:attrName>
                                        </p:attrNameLst>
                                      </p:cBhvr>
                                      <p:to>
                                        <p:strVal val="visible"/>
                                      </p:to>
                                    </p:set>
                                    <p:animEffect transition="in" filter="fade">
                                      <p:cBhvr>
                                        <p:cTn id="347" dur="2250"/>
                                        <p:tgtEl>
                                          <p:spTgt spid="274"/>
                                        </p:tgtEl>
                                      </p:cBhvr>
                                    </p:animEffect>
                                    <p:anim calcmode="lin" valueType="num">
                                      <p:cBhvr>
                                        <p:cTn id="348" dur="2250" fill="hold"/>
                                        <p:tgtEl>
                                          <p:spTgt spid="274"/>
                                        </p:tgtEl>
                                        <p:attrNameLst>
                                          <p:attrName>ppt_x</p:attrName>
                                        </p:attrNameLst>
                                      </p:cBhvr>
                                      <p:tavLst>
                                        <p:tav tm="0">
                                          <p:val>
                                            <p:strVal val="#ppt_x"/>
                                          </p:val>
                                        </p:tav>
                                        <p:tav tm="100000">
                                          <p:val>
                                            <p:strVal val="#ppt_x"/>
                                          </p:val>
                                        </p:tav>
                                      </p:tavLst>
                                    </p:anim>
                                    <p:anim calcmode="lin" valueType="num">
                                      <p:cBhvr>
                                        <p:cTn id="349" dur="2250" fill="hold"/>
                                        <p:tgtEl>
                                          <p:spTgt spid="274"/>
                                        </p:tgtEl>
                                        <p:attrNameLst>
                                          <p:attrName>ppt_y</p:attrName>
                                        </p:attrNameLst>
                                      </p:cBhvr>
                                      <p:tavLst>
                                        <p:tav tm="0">
                                          <p:val>
                                            <p:strVal val="#ppt_y+.1"/>
                                          </p:val>
                                        </p:tav>
                                        <p:tav tm="100000">
                                          <p:val>
                                            <p:strVal val="#ppt_y"/>
                                          </p:val>
                                        </p:tav>
                                      </p:tavLst>
                                    </p:anim>
                                  </p:childTnLst>
                                </p:cTn>
                              </p:par>
                              <p:par>
                                <p:cTn id="350" presetID="42" presetClass="entr" presetSubtype="0" fill="hold" nodeType="withEffect">
                                  <p:stCondLst>
                                    <p:cond delay="0"/>
                                  </p:stCondLst>
                                  <p:childTnLst>
                                    <p:set>
                                      <p:cBhvr>
                                        <p:cTn id="351" dur="1" fill="hold">
                                          <p:stCondLst>
                                            <p:cond delay="0"/>
                                          </p:stCondLst>
                                        </p:cTn>
                                        <p:tgtEl>
                                          <p:spTgt spid="275"/>
                                        </p:tgtEl>
                                        <p:attrNameLst>
                                          <p:attrName>style.visibility</p:attrName>
                                        </p:attrNameLst>
                                      </p:cBhvr>
                                      <p:to>
                                        <p:strVal val="visible"/>
                                      </p:to>
                                    </p:set>
                                    <p:animEffect transition="in" filter="fade">
                                      <p:cBhvr>
                                        <p:cTn id="352" dur="2250"/>
                                        <p:tgtEl>
                                          <p:spTgt spid="275"/>
                                        </p:tgtEl>
                                      </p:cBhvr>
                                    </p:animEffect>
                                    <p:anim calcmode="lin" valueType="num">
                                      <p:cBhvr>
                                        <p:cTn id="353" dur="2250" fill="hold"/>
                                        <p:tgtEl>
                                          <p:spTgt spid="275"/>
                                        </p:tgtEl>
                                        <p:attrNameLst>
                                          <p:attrName>ppt_x</p:attrName>
                                        </p:attrNameLst>
                                      </p:cBhvr>
                                      <p:tavLst>
                                        <p:tav tm="0">
                                          <p:val>
                                            <p:strVal val="#ppt_x"/>
                                          </p:val>
                                        </p:tav>
                                        <p:tav tm="100000">
                                          <p:val>
                                            <p:strVal val="#ppt_x"/>
                                          </p:val>
                                        </p:tav>
                                      </p:tavLst>
                                    </p:anim>
                                    <p:anim calcmode="lin" valueType="num">
                                      <p:cBhvr>
                                        <p:cTn id="354" dur="2250" fill="hold"/>
                                        <p:tgtEl>
                                          <p:spTgt spid="2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2" grpId="0" animBg="1"/>
      <p:bldP spid="46" grpId="0" animBg="1"/>
      <p:bldP spid="47" grpId="0" animBg="1"/>
      <p:bldP spid="51" grpId="0" animBg="1"/>
      <p:bldP spid="483" grpId="0" animBg="1"/>
      <p:bldP spid="499" grpId="0" animBg="1"/>
      <p:bldP spid="500" grpId="0" animBg="1"/>
      <p:bldP spid="65" grpId="0" animBg="1"/>
      <p:bldP spid="75" grpId="0" animBg="1"/>
      <p:bldP spid="90" grpId="0" animBg="1"/>
      <p:bldP spid="103" grpId="0" animBg="1"/>
      <p:bldP spid="194" grpId="0" animBg="1"/>
      <p:bldP spid="222" grpId="0" animBg="1"/>
      <p:bldP spid="2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F7BE29F-277E-27DD-E4EF-9A0B9DB16BA9}"/>
              </a:ext>
            </a:extLst>
          </p:cNvPr>
          <p:cNvSpPr txBox="1"/>
          <p:nvPr/>
        </p:nvSpPr>
        <p:spPr>
          <a:xfrm>
            <a:off x="740733" y="2572821"/>
            <a:ext cx="3264000" cy="480000"/>
          </a:xfrm>
          <a:prstGeom prst="rect">
            <a:avLst/>
          </a:prstGeom>
          <a:solidFill>
            <a:srgbClr val="7981B0"/>
          </a:solidFill>
        </p:spPr>
        <p:txBody>
          <a:bodyPr wrap="square" numCol="1" anchor="ctr" anchorCtr="0">
            <a:noAutofit/>
          </a:bodyPr>
          <a:lstStyle>
            <a:defPPr>
              <a:defRPr lang="fr-FR" altLang="fr-FR"/>
            </a:defPPr>
            <a:lvl1pPr algn="ctr">
              <a:defRPr b="1">
                <a:solidFill>
                  <a:schemeClr val="bg1"/>
                </a:solidFill>
                <a:latin typeface="Avenir LT Std 35 Light" panose="020B0402020203020204" pitchFamily="34" charset="0"/>
                <a:cs typeface="Arial" pitchFamily="34" charset="0"/>
              </a:defRPr>
            </a:lvl1pPr>
          </a:lstStyle>
          <a:p>
            <a:r>
              <a:rPr lang="fr-FR" altLang="fr-FR" sz="2400" b="0" dirty="0">
                <a:solidFill>
                  <a:prstClr val="white"/>
                </a:solidFill>
                <a:latin typeface="Franklin Gothic Demi Cond" panose="020B0706030402020204" pitchFamily="34" charset="0"/>
              </a:rPr>
              <a:t>+500 </a:t>
            </a:r>
            <a:r>
              <a:rPr lang="fr-FR" altLang="fr-FR" sz="2000" b="0" dirty="0">
                <a:solidFill>
                  <a:prstClr val="white"/>
                </a:solidFill>
                <a:latin typeface="Franklin Gothic Demi Cond" panose="020B0706030402020204" pitchFamily="34" charset="0"/>
              </a:rPr>
              <a:t>Emplois</a:t>
            </a:r>
            <a:endParaRPr lang="fr-FR" altLang="fr-FR" sz="2400" b="0" dirty="0">
              <a:solidFill>
                <a:prstClr val="white"/>
              </a:solidFill>
              <a:latin typeface="Franklin Gothic Demi Cond" panose="020B0706030402020204" pitchFamily="34" charset="0"/>
            </a:endParaRPr>
          </a:p>
        </p:txBody>
      </p:sp>
      <p:sp>
        <p:nvSpPr>
          <p:cNvPr id="4" name="ZoneTexte 3">
            <a:extLst>
              <a:ext uri="{FF2B5EF4-FFF2-40B4-BE49-F238E27FC236}">
                <a16:creationId xmlns:a16="http://schemas.microsoft.com/office/drawing/2014/main" id="{948B4EE9-11E0-CAB8-8D4B-B4563543CFA9}"/>
              </a:ext>
            </a:extLst>
          </p:cNvPr>
          <p:cNvSpPr txBox="1"/>
          <p:nvPr/>
        </p:nvSpPr>
        <p:spPr>
          <a:xfrm>
            <a:off x="735594" y="4229695"/>
            <a:ext cx="3264000" cy="480000"/>
          </a:xfrm>
          <a:prstGeom prst="rect">
            <a:avLst/>
          </a:prstGeom>
          <a:solidFill>
            <a:srgbClr val="7981B0"/>
          </a:solidFill>
        </p:spPr>
        <p:txBody>
          <a:bodyPr wrap="square" numCol="1" anchor="ctr" anchorCtr="0">
            <a:noAutofit/>
          </a:bodyPr>
          <a:lstStyle>
            <a:defPPr>
              <a:defRPr lang="fr-FR" altLang="fr-FR"/>
            </a:defPPr>
            <a:lvl1pPr algn="ctr">
              <a:defRPr b="1">
                <a:solidFill>
                  <a:schemeClr val="bg1"/>
                </a:solidFill>
                <a:latin typeface="Avenir LT Std 35 Light" panose="020B0402020203020204" pitchFamily="34" charset="0"/>
                <a:cs typeface="Arial" pitchFamily="34" charset="0"/>
              </a:defRPr>
            </a:lvl1pPr>
          </a:lstStyle>
          <a:p>
            <a:r>
              <a:rPr lang="fr-FR" altLang="fr-FR" sz="2400" b="0" dirty="0">
                <a:solidFill>
                  <a:prstClr val="white"/>
                </a:solidFill>
                <a:latin typeface="Franklin Gothic Demi Cond" panose="020B0706030402020204" pitchFamily="34" charset="0"/>
              </a:rPr>
              <a:t>+100 </a:t>
            </a:r>
            <a:r>
              <a:rPr lang="fr-FR" altLang="fr-FR" sz="2000" b="0" dirty="0">
                <a:solidFill>
                  <a:prstClr val="white"/>
                </a:solidFill>
                <a:latin typeface="Franklin Gothic Demi Cond" panose="020B0706030402020204" pitchFamily="34" charset="0"/>
              </a:rPr>
              <a:t>Emplois</a:t>
            </a:r>
            <a:endParaRPr lang="fr-FR" altLang="fr-FR" sz="2400" b="0" dirty="0">
              <a:solidFill>
                <a:prstClr val="white"/>
              </a:solidFill>
              <a:latin typeface="Franklin Gothic Demi Cond" panose="020B0706030402020204" pitchFamily="34" charset="0"/>
            </a:endParaRPr>
          </a:p>
        </p:txBody>
      </p:sp>
      <p:sp>
        <p:nvSpPr>
          <p:cNvPr id="5" name="Rectangle 4">
            <a:extLst>
              <a:ext uri="{FF2B5EF4-FFF2-40B4-BE49-F238E27FC236}">
                <a16:creationId xmlns:a16="http://schemas.microsoft.com/office/drawing/2014/main" id="{B7B620B8-3651-36E5-483C-2C5EB851902F}"/>
              </a:ext>
            </a:extLst>
          </p:cNvPr>
          <p:cNvSpPr/>
          <p:nvPr/>
        </p:nvSpPr>
        <p:spPr>
          <a:xfrm>
            <a:off x="747620" y="5046784"/>
            <a:ext cx="3264000" cy="480000"/>
          </a:xfrm>
          <a:prstGeom prst="rect">
            <a:avLst/>
          </a:prstGeom>
          <a:solidFill>
            <a:srgbClr val="7981B0"/>
          </a:solidFill>
        </p:spPr>
        <p:txBody>
          <a:bodyPr wrap="square" numCol="1" anchor="ctr" anchorCtr="0">
            <a:noAutofit/>
          </a:bodyPr>
          <a:lstStyle/>
          <a:p>
            <a:pPr algn="ctr"/>
            <a:r>
              <a:rPr lang="fr-FR" altLang="fr-FR" sz="2400" dirty="0">
                <a:solidFill>
                  <a:prstClr val="white"/>
                </a:solidFill>
                <a:latin typeface="Franklin Gothic Demi Cond" panose="020B0706030402020204" pitchFamily="34" charset="0"/>
                <a:cs typeface="Arial" pitchFamily="34" charset="0"/>
              </a:rPr>
              <a:t>+50 </a:t>
            </a:r>
            <a:r>
              <a:rPr lang="fr-FR" altLang="fr-FR" sz="2000" dirty="0">
                <a:solidFill>
                  <a:prstClr val="white"/>
                </a:solidFill>
                <a:latin typeface="Franklin Gothic Demi Cond" panose="020B0706030402020204" pitchFamily="34" charset="0"/>
              </a:rPr>
              <a:t>Emplois</a:t>
            </a:r>
            <a:endParaRPr lang="fr-FR" altLang="fr-FR" sz="2400" dirty="0">
              <a:solidFill>
                <a:prstClr val="white"/>
              </a:solidFill>
              <a:latin typeface="Franklin Gothic Demi Cond" panose="020B0706030402020204" pitchFamily="34" charset="0"/>
              <a:cs typeface="Arial" pitchFamily="34" charset="0"/>
            </a:endParaRPr>
          </a:p>
        </p:txBody>
      </p:sp>
      <p:sp>
        <p:nvSpPr>
          <p:cNvPr id="6" name="ZoneTexte 5">
            <a:extLst>
              <a:ext uri="{FF2B5EF4-FFF2-40B4-BE49-F238E27FC236}">
                <a16:creationId xmlns:a16="http://schemas.microsoft.com/office/drawing/2014/main" id="{374BF8A4-8752-752C-E6D0-6FF4BCF6E0D2}"/>
              </a:ext>
            </a:extLst>
          </p:cNvPr>
          <p:cNvSpPr txBox="1"/>
          <p:nvPr/>
        </p:nvSpPr>
        <p:spPr>
          <a:xfrm>
            <a:off x="735594" y="1707471"/>
            <a:ext cx="3264000" cy="480000"/>
          </a:xfrm>
          <a:prstGeom prst="rect">
            <a:avLst/>
          </a:prstGeom>
          <a:solidFill>
            <a:srgbClr val="7981B0"/>
          </a:solidFill>
        </p:spPr>
        <p:txBody>
          <a:bodyPr wrap="square" numCol="1" anchor="ctr" anchorCtr="0">
            <a:noAutofit/>
          </a:bodyPr>
          <a:lstStyle>
            <a:defPPr>
              <a:defRPr lang="fr-FR" altLang="fr-FR"/>
            </a:defPPr>
            <a:lvl1pPr algn="ctr">
              <a:defRPr b="1">
                <a:solidFill>
                  <a:schemeClr val="bg1"/>
                </a:solidFill>
                <a:latin typeface="Avenir LT Std 35 Light" panose="020B0402020203020204" pitchFamily="34" charset="0"/>
                <a:cs typeface="Arial" pitchFamily="34" charset="0"/>
              </a:defRPr>
            </a:lvl1pPr>
          </a:lstStyle>
          <a:p>
            <a:r>
              <a:rPr lang="fr-FR" altLang="fr-FR" sz="2400" b="0" dirty="0">
                <a:solidFill>
                  <a:prstClr val="white"/>
                </a:solidFill>
                <a:latin typeface="Franklin Gothic Demi Cond" panose="020B0706030402020204" pitchFamily="34" charset="0"/>
              </a:rPr>
              <a:t>+2,000 </a:t>
            </a:r>
            <a:r>
              <a:rPr lang="fr-FR" altLang="fr-FR" sz="2000" b="0" dirty="0">
                <a:solidFill>
                  <a:prstClr val="white"/>
                </a:solidFill>
                <a:latin typeface="Franklin Gothic Demi Cond" panose="020B0706030402020204" pitchFamily="34" charset="0"/>
              </a:rPr>
              <a:t>Emplois</a:t>
            </a:r>
            <a:endParaRPr lang="fr-FR" altLang="fr-FR" sz="2400" b="0" dirty="0">
              <a:solidFill>
                <a:prstClr val="white"/>
              </a:solidFill>
              <a:latin typeface="Franklin Gothic Demi Cond" panose="020B0706030402020204" pitchFamily="34" charset="0"/>
            </a:endParaRPr>
          </a:p>
        </p:txBody>
      </p:sp>
      <p:cxnSp>
        <p:nvCxnSpPr>
          <p:cNvPr id="7" name="Connecteur droit 6">
            <a:extLst>
              <a:ext uri="{FF2B5EF4-FFF2-40B4-BE49-F238E27FC236}">
                <a16:creationId xmlns:a16="http://schemas.microsoft.com/office/drawing/2014/main" id="{FEE9E667-31FA-DFD0-4550-A4E9C791923A}"/>
              </a:ext>
            </a:extLst>
          </p:cNvPr>
          <p:cNvCxnSpPr/>
          <p:nvPr/>
        </p:nvCxnSpPr>
        <p:spPr>
          <a:xfrm>
            <a:off x="735593" y="2177693"/>
            <a:ext cx="4500000" cy="0"/>
          </a:xfrm>
          <a:prstGeom prst="line">
            <a:avLst/>
          </a:prstGeom>
          <a:ln>
            <a:solidFill>
              <a:srgbClr val="2F3B4B"/>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8F6C5236-E06F-09BE-470F-9C6E85001ECA}"/>
              </a:ext>
            </a:extLst>
          </p:cNvPr>
          <p:cNvCxnSpPr/>
          <p:nvPr/>
        </p:nvCxnSpPr>
        <p:spPr>
          <a:xfrm>
            <a:off x="726900" y="3889484"/>
            <a:ext cx="6912000" cy="0"/>
          </a:xfrm>
          <a:prstGeom prst="line">
            <a:avLst/>
          </a:prstGeom>
          <a:ln>
            <a:solidFill>
              <a:srgbClr val="2F3B4B"/>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42D3BB9B-B64B-FC24-4C97-895CBDEC137C}"/>
              </a:ext>
            </a:extLst>
          </p:cNvPr>
          <p:cNvCxnSpPr>
            <a:cxnSpLocks/>
          </p:cNvCxnSpPr>
          <p:nvPr/>
        </p:nvCxnSpPr>
        <p:spPr>
          <a:xfrm>
            <a:off x="1166304" y="4706257"/>
            <a:ext cx="9288000" cy="3438"/>
          </a:xfrm>
          <a:prstGeom prst="line">
            <a:avLst/>
          </a:prstGeom>
          <a:ln>
            <a:solidFill>
              <a:srgbClr val="6798A0"/>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D7F9E30B-6FDB-FCB3-B953-F25D8FC9786F}"/>
              </a:ext>
            </a:extLst>
          </p:cNvPr>
          <p:cNvCxnSpPr>
            <a:cxnSpLocks/>
          </p:cNvCxnSpPr>
          <p:nvPr/>
        </p:nvCxnSpPr>
        <p:spPr>
          <a:xfrm>
            <a:off x="2468352" y="5516006"/>
            <a:ext cx="9259956" cy="0"/>
          </a:xfrm>
          <a:prstGeom prst="line">
            <a:avLst/>
          </a:prstGeom>
          <a:ln>
            <a:solidFill>
              <a:srgbClr val="2F3B4B"/>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E93EE5A0-AAD9-8503-405E-24CD35962A40}"/>
              </a:ext>
            </a:extLst>
          </p:cNvPr>
          <p:cNvCxnSpPr/>
          <p:nvPr/>
        </p:nvCxnSpPr>
        <p:spPr>
          <a:xfrm>
            <a:off x="726900" y="3041789"/>
            <a:ext cx="9468000" cy="0"/>
          </a:xfrm>
          <a:prstGeom prst="line">
            <a:avLst/>
          </a:prstGeom>
          <a:ln>
            <a:solidFill>
              <a:srgbClr val="2F3B4B"/>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CC62CB60-2E05-A3F2-FF5D-C0792B872C91}"/>
              </a:ext>
            </a:extLst>
          </p:cNvPr>
          <p:cNvSpPr txBox="1"/>
          <p:nvPr/>
        </p:nvSpPr>
        <p:spPr>
          <a:xfrm>
            <a:off x="735594" y="3412605"/>
            <a:ext cx="3264000" cy="480000"/>
          </a:xfrm>
          <a:prstGeom prst="rect">
            <a:avLst/>
          </a:prstGeom>
          <a:solidFill>
            <a:srgbClr val="7981B0"/>
          </a:solidFill>
        </p:spPr>
        <p:txBody>
          <a:bodyPr wrap="square" numCol="1" anchor="ctr" anchorCtr="0">
            <a:noAutofit/>
          </a:bodyPr>
          <a:lstStyle>
            <a:defPPr>
              <a:defRPr lang="fr-FR" altLang="fr-FR"/>
            </a:defPPr>
            <a:lvl1pPr algn="ctr">
              <a:defRPr b="1">
                <a:solidFill>
                  <a:schemeClr val="bg1"/>
                </a:solidFill>
                <a:latin typeface="Avenir LT Std 35 Light" panose="020B0402020203020204" pitchFamily="34" charset="0"/>
                <a:cs typeface="Arial" pitchFamily="34" charset="0"/>
              </a:defRPr>
            </a:lvl1pPr>
          </a:lstStyle>
          <a:p>
            <a:r>
              <a:rPr lang="fr-FR" altLang="fr-FR" sz="2400" b="0" dirty="0">
                <a:solidFill>
                  <a:prstClr val="white"/>
                </a:solidFill>
                <a:latin typeface="Franklin Gothic Demi Cond" panose="020B0706030402020204" pitchFamily="34" charset="0"/>
              </a:rPr>
              <a:t>+400 </a:t>
            </a:r>
            <a:r>
              <a:rPr lang="fr-FR" altLang="fr-FR" sz="2000" b="0" dirty="0">
                <a:solidFill>
                  <a:prstClr val="white"/>
                </a:solidFill>
                <a:latin typeface="Franklin Gothic Demi Cond" panose="020B0706030402020204" pitchFamily="34" charset="0"/>
              </a:rPr>
              <a:t>Emplois</a:t>
            </a:r>
            <a:endParaRPr lang="fr-FR" altLang="fr-FR" sz="2400" b="0" dirty="0">
              <a:solidFill>
                <a:prstClr val="white"/>
              </a:solidFill>
              <a:latin typeface="Franklin Gothic Demi Cond" panose="020B0706030402020204" pitchFamily="34" charset="0"/>
            </a:endParaRPr>
          </a:p>
        </p:txBody>
      </p:sp>
      <p:pic>
        <p:nvPicPr>
          <p:cNvPr id="14" name="Image 13">
            <a:extLst>
              <a:ext uri="{FF2B5EF4-FFF2-40B4-BE49-F238E27FC236}">
                <a16:creationId xmlns:a16="http://schemas.microsoft.com/office/drawing/2014/main" id="{368A821A-9BAF-B1B2-82C4-67DE915801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75675" y="2566493"/>
            <a:ext cx="670919" cy="421665"/>
          </a:xfrm>
          <a:prstGeom prst="rect">
            <a:avLst/>
          </a:prstGeom>
        </p:spPr>
      </p:pic>
      <p:pic>
        <p:nvPicPr>
          <p:cNvPr id="15" name="Picture 105" descr="http://atg-groupe.com/IMG/arton152.jpg">
            <a:extLst>
              <a:ext uri="{FF2B5EF4-FFF2-40B4-BE49-F238E27FC236}">
                <a16:creationId xmlns:a16="http://schemas.microsoft.com/office/drawing/2014/main" id="{79119547-0629-A053-9DFA-C0280BD1673C}"/>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89484" y="3274725"/>
            <a:ext cx="779080" cy="7089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NEMERA - Forum Entreprises Lyon 1">
            <a:extLst>
              <a:ext uri="{FF2B5EF4-FFF2-40B4-BE49-F238E27FC236}">
                <a16:creationId xmlns:a16="http://schemas.microsoft.com/office/drawing/2014/main" id="{25F440A2-128A-F5BA-EEB4-CD7AFB4715C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861482" y="2685540"/>
            <a:ext cx="977390" cy="1902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Accueil">
            <a:extLst>
              <a:ext uri="{FF2B5EF4-FFF2-40B4-BE49-F238E27FC236}">
                <a16:creationId xmlns:a16="http://schemas.microsoft.com/office/drawing/2014/main" id="{E20E63B2-4443-F440-B4D6-46886D096D9F}"/>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64338" y="2399605"/>
            <a:ext cx="979939" cy="630738"/>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E1265BC5-2C52-2E59-8016-4F3163BB0FB0}"/>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29376" y="4151284"/>
            <a:ext cx="772458" cy="483350"/>
          </a:xfrm>
          <a:prstGeom prst="rect">
            <a:avLst/>
          </a:prstGeom>
        </p:spPr>
      </p:pic>
      <p:pic>
        <p:nvPicPr>
          <p:cNvPr id="19" name="Picture 14" descr="Corin Group | LinkedIn">
            <a:extLst>
              <a:ext uri="{FF2B5EF4-FFF2-40B4-BE49-F238E27FC236}">
                <a16:creationId xmlns:a16="http://schemas.microsoft.com/office/drawing/2014/main" id="{2646AF0A-AA0B-33A2-8242-488FBA4543A5}"/>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t="24199" b="24810"/>
          <a:stretch/>
        </p:blipFill>
        <p:spPr bwMode="auto">
          <a:xfrm>
            <a:off x="5048691" y="4333170"/>
            <a:ext cx="606632" cy="3629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Namsa France">
            <a:extLst>
              <a:ext uri="{FF2B5EF4-FFF2-40B4-BE49-F238E27FC236}">
                <a16:creationId xmlns:a16="http://schemas.microsoft.com/office/drawing/2014/main" id="{CC814DF7-F4C4-A7EA-5BDA-60DD9F259CE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849542" y="4307544"/>
            <a:ext cx="840543" cy="3529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Stiplastics | LinkedIn">
            <a:extLst>
              <a:ext uri="{FF2B5EF4-FFF2-40B4-BE49-F238E27FC236}">
                <a16:creationId xmlns:a16="http://schemas.microsoft.com/office/drawing/2014/main" id="{1F56B69F-3EC5-71C1-0FFA-4B229D11B57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6864457" y="4252182"/>
            <a:ext cx="840542" cy="379924"/>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30EB9A14-B8DE-D153-BE29-F2B6BECA7372}"/>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34781" y="4214810"/>
            <a:ext cx="1247926" cy="419824"/>
          </a:xfrm>
          <a:prstGeom prst="rect">
            <a:avLst/>
          </a:prstGeom>
        </p:spPr>
      </p:pic>
      <p:pic>
        <p:nvPicPr>
          <p:cNvPr id="23" name="Picture 22" descr="EUROFINS Optimed fête ses 25 ans - Lyonbiopôle L'animateur et ...">
            <a:extLst>
              <a:ext uri="{FF2B5EF4-FFF2-40B4-BE49-F238E27FC236}">
                <a16:creationId xmlns:a16="http://schemas.microsoft.com/office/drawing/2014/main" id="{4A1F18A4-3AAB-49FC-BA16-717EEC01218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t="-1"/>
          <a:stretch/>
        </p:blipFill>
        <p:spPr bwMode="auto">
          <a:xfrm>
            <a:off x="5317037" y="4971952"/>
            <a:ext cx="1781293" cy="513173"/>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129E97DE-B42F-7673-6C19-55F93F5712EF}"/>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l="17786" t="24227" r="17375" b="20797"/>
          <a:stretch/>
        </p:blipFill>
        <p:spPr>
          <a:xfrm>
            <a:off x="4259615" y="1634816"/>
            <a:ext cx="920594" cy="479195"/>
          </a:xfrm>
          <a:prstGeom prst="rect">
            <a:avLst/>
          </a:prstGeom>
        </p:spPr>
      </p:pic>
      <p:pic>
        <p:nvPicPr>
          <p:cNvPr id="25" name="Image 24" descr="Une image contenant dessin&#10;&#10;Description générée automatiquement">
            <a:extLst>
              <a:ext uri="{FF2B5EF4-FFF2-40B4-BE49-F238E27FC236}">
                <a16:creationId xmlns:a16="http://schemas.microsoft.com/office/drawing/2014/main" id="{553261D0-9EB6-8B7F-51BD-410249727C00}"/>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00671" y="3525120"/>
            <a:ext cx="1079539" cy="324720"/>
          </a:xfrm>
          <a:prstGeom prst="rect">
            <a:avLst/>
          </a:prstGeom>
        </p:spPr>
      </p:pic>
      <p:pic>
        <p:nvPicPr>
          <p:cNvPr id="26" name="Picture 2" descr="File:Thermo Fisher Scientific logo.svg - Wikimedia Commons">
            <a:extLst>
              <a:ext uri="{FF2B5EF4-FFF2-40B4-BE49-F238E27FC236}">
                <a16:creationId xmlns:a16="http://schemas.microsoft.com/office/drawing/2014/main" id="{0FD05044-78D6-416E-8F92-8916BF7EE2F7}"/>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008547" y="2624109"/>
            <a:ext cx="1052429" cy="26706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tryker - Fabricant d'appareils et d'équipements médicaux | Stryker">
            <a:extLst>
              <a:ext uri="{FF2B5EF4-FFF2-40B4-BE49-F238E27FC236}">
                <a16:creationId xmlns:a16="http://schemas.microsoft.com/office/drawing/2014/main" id="{DC8A38FA-04FB-9897-2E8F-93FE27FB047E}"/>
              </a:ext>
            </a:extLst>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t="26583" b="28833"/>
          <a:stretch/>
        </p:blipFill>
        <p:spPr bwMode="auto">
          <a:xfrm>
            <a:off x="5568326" y="3498668"/>
            <a:ext cx="953756" cy="2874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OELIS">
            <a:extLst>
              <a:ext uri="{FF2B5EF4-FFF2-40B4-BE49-F238E27FC236}">
                <a16:creationId xmlns:a16="http://schemas.microsoft.com/office/drawing/2014/main" id="{76D7C245-F67F-1D86-4395-50A7953A0F7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84478" y="4286836"/>
            <a:ext cx="1398419" cy="34697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Exactech Logo">
            <a:extLst>
              <a:ext uri="{FF2B5EF4-FFF2-40B4-BE49-F238E27FC236}">
                <a16:creationId xmlns:a16="http://schemas.microsoft.com/office/drawing/2014/main" id="{EF7BD73B-7C6F-7217-809A-CC96000362A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13947" y="5157540"/>
            <a:ext cx="1314361" cy="2964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MINITUBES, Petits tubes, haute technologie, Sur mesure">
            <a:extLst>
              <a:ext uri="{FF2B5EF4-FFF2-40B4-BE49-F238E27FC236}">
                <a16:creationId xmlns:a16="http://schemas.microsoft.com/office/drawing/2014/main" id="{23614889-ADF6-69FB-E503-9E19EC653BF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11141" y="2614319"/>
            <a:ext cx="1759078" cy="28310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UROMEMS réunit 14 M€ pour financer le développement de son ...">
            <a:extLst>
              <a:ext uri="{FF2B5EF4-FFF2-40B4-BE49-F238E27FC236}">
                <a16:creationId xmlns:a16="http://schemas.microsoft.com/office/drawing/2014/main" id="{93AE72A5-0510-5804-82E4-018586FA4FA1}"/>
              </a:ext>
            </a:extLst>
          </p:cNvPr>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7105160" y="5014113"/>
            <a:ext cx="1346253" cy="4574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a:extLst>
              <a:ext uri="{FF2B5EF4-FFF2-40B4-BE49-F238E27FC236}">
                <a16:creationId xmlns:a16="http://schemas.microsoft.com/office/drawing/2014/main" id="{C614353C-4F1E-A6B5-1E11-631B1FE9351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58243" y="5183590"/>
            <a:ext cx="1905646" cy="2443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MAATEL | MedFIT Exhibitor">
            <a:extLst>
              <a:ext uri="{FF2B5EF4-FFF2-40B4-BE49-F238E27FC236}">
                <a16:creationId xmlns:a16="http://schemas.microsoft.com/office/drawing/2014/main" id="{94ABFC70-3096-7619-4A0D-F8741DE755DE}"/>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4117272" y="5120918"/>
            <a:ext cx="1126071" cy="27494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0B31C7B5-D280-26D1-68C8-F04EC56628A2}"/>
              </a:ext>
            </a:extLst>
          </p:cNvPr>
          <p:cNvSpPr>
            <a:spLocks noGrp="1"/>
          </p:cNvSpPr>
          <p:nvPr>
            <p:ph type="title"/>
          </p:nvPr>
        </p:nvSpPr>
        <p:spPr/>
        <p:txBody>
          <a:bodyPr/>
          <a:lstStyle/>
          <a:p>
            <a:r>
              <a:rPr lang="fr-FR" cap="small" dirty="0"/>
              <a:t>Principaux employeurs privés dans la santé</a:t>
            </a:r>
          </a:p>
        </p:txBody>
      </p:sp>
    </p:spTree>
    <p:extLst>
      <p:ext uri="{BB962C8B-B14F-4D97-AF65-F5344CB8AC3E}">
        <p14:creationId xmlns:p14="http://schemas.microsoft.com/office/powerpoint/2010/main" val="83321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4FFA3-A6C3-5D36-5113-C255A811273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5BF3F6B5-BBDF-93DC-834D-C4DD46AFA5DA}"/>
              </a:ext>
            </a:extLst>
          </p:cNvPr>
          <p:cNvSpPr>
            <a:spLocks noGrp="1"/>
          </p:cNvSpPr>
          <p:nvPr>
            <p:ph type="title"/>
          </p:nvPr>
        </p:nvSpPr>
        <p:spPr>
          <a:prstGeom prst="rect">
            <a:avLst/>
          </a:prstGeom>
        </p:spPr>
        <p:txBody>
          <a:bodyPr/>
          <a:lstStyle/>
          <a:p>
            <a:r>
              <a:rPr lang="fr-FR" b="0" cap="small" spc="-90" dirty="0"/>
              <a:t>Invest in grenoble alpes / offre de service</a:t>
            </a:r>
          </a:p>
        </p:txBody>
      </p:sp>
      <p:grpSp>
        <p:nvGrpSpPr>
          <p:cNvPr id="67" name="Groupe 66">
            <a:extLst>
              <a:ext uri="{FF2B5EF4-FFF2-40B4-BE49-F238E27FC236}">
                <a16:creationId xmlns:a16="http://schemas.microsoft.com/office/drawing/2014/main" id="{C5EDE5F1-5E4E-1A9A-38C6-76FB18C59AF1}"/>
              </a:ext>
            </a:extLst>
          </p:cNvPr>
          <p:cNvGrpSpPr>
            <a:grpSpLocks noChangeAspect="1"/>
          </p:cNvGrpSpPr>
          <p:nvPr/>
        </p:nvGrpSpPr>
        <p:grpSpPr>
          <a:xfrm>
            <a:off x="665071" y="2263318"/>
            <a:ext cx="3024000" cy="2989068"/>
            <a:chOff x="4209222" y="2243288"/>
            <a:chExt cx="4536970" cy="4467226"/>
          </a:xfrm>
        </p:grpSpPr>
        <p:grpSp>
          <p:nvGrpSpPr>
            <p:cNvPr id="68" name="Groupe 67">
              <a:extLst>
                <a:ext uri="{FF2B5EF4-FFF2-40B4-BE49-F238E27FC236}">
                  <a16:creationId xmlns:a16="http://schemas.microsoft.com/office/drawing/2014/main" id="{839ED3D2-4BC6-E22E-DF3B-F6CE7D4D14DA}"/>
                </a:ext>
              </a:extLst>
            </p:cNvPr>
            <p:cNvGrpSpPr/>
            <p:nvPr/>
          </p:nvGrpSpPr>
          <p:grpSpPr>
            <a:xfrm>
              <a:off x="4209222" y="2243288"/>
              <a:ext cx="4536970" cy="4467226"/>
              <a:chOff x="4209222" y="2243288"/>
              <a:chExt cx="4536970" cy="4467226"/>
            </a:xfrm>
          </p:grpSpPr>
          <p:grpSp>
            <p:nvGrpSpPr>
              <p:cNvPr id="71" name="Groupe 70">
                <a:extLst>
                  <a:ext uri="{FF2B5EF4-FFF2-40B4-BE49-F238E27FC236}">
                    <a16:creationId xmlns:a16="http://schemas.microsoft.com/office/drawing/2014/main" id="{44199AE8-7E28-1921-6A2F-9B2BDA5C5EBA}"/>
                  </a:ext>
                </a:extLst>
              </p:cNvPr>
              <p:cNvGrpSpPr/>
              <p:nvPr/>
            </p:nvGrpSpPr>
            <p:grpSpPr>
              <a:xfrm>
                <a:off x="4209222" y="2243288"/>
                <a:ext cx="4536970" cy="4467226"/>
                <a:chOff x="4164977" y="1727833"/>
                <a:chExt cx="4536970" cy="4467226"/>
              </a:xfrm>
            </p:grpSpPr>
            <p:pic>
              <p:nvPicPr>
                <p:cNvPr id="75" name="Image 74">
                  <a:extLst>
                    <a:ext uri="{FF2B5EF4-FFF2-40B4-BE49-F238E27FC236}">
                      <a16:creationId xmlns:a16="http://schemas.microsoft.com/office/drawing/2014/main" id="{8D6C06A5-2CBF-4295-0866-5CA5DAB8F1FA}"/>
                    </a:ext>
                  </a:extLst>
                </p:cNvPr>
                <p:cNvPicPr>
                  <a:picLocks noChangeAspect="1"/>
                </p:cNvPicPr>
                <p:nvPr/>
              </p:nvPicPr>
              <p:blipFill>
                <a:blip r:embed="rId3"/>
                <a:stretch>
                  <a:fillRect/>
                </a:stretch>
              </p:blipFill>
              <p:spPr>
                <a:xfrm>
                  <a:off x="4384108" y="1727833"/>
                  <a:ext cx="4317839" cy="4467226"/>
                </a:xfrm>
                <a:prstGeom prst="rect">
                  <a:avLst/>
                </a:prstGeom>
              </p:spPr>
            </p:pic>
            <p:sp>
              <p:nvSpPr>
                <p:cNvPr id="76" name="ZoneTexte 27">
                  <a:extLst>
                    <a:ext uri="{FF2B5EF4-FFF2-40B4-BE49-F238E27FC236}">
                      <a16:creationId xmlns:a16="http://schemas.microsoft.com/office/drawing/2014/main" id="{09B4729F-49BA-532C-0084-452BE29E0286}"/>
                    </a:ext>
                  </a:extLst>
                </p:cNvPr>
                <p:cNvSpPr txBox="1"/>
                <p:nvPr/>
              </p:nvSpPr>
              <p:spPr>
                <a:xfrm>
                  <a:off x="7649643" y="1846934"/>
                  <a:ext cx="942615" cy="582931"/>
                </a:xfrm>
                <a:prstGeom prst="rect">
                  <a:avLst/>
                </a:prstGeom>
                <a:solidFill>
                  <a:schemeClr val="bg1">
                    <a:alpha val="57000"/>
                  </a:schemeClr>
                </a:solidFill>
              </p:spPr>
              <p:txBody>
                <a:bodyPr wrap="square" lIns="0" tIns="0" rIns="0" bIns="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FF0000"/>
                      </a:solidFill>
                      <a:effectLst/>
                      <a:uLnTx/>
                      <a:uFillTx/>
                      <a:latin typeface="Calibri" panose="020F0502020204030204"/>
                      <a:ea typeface="+mn-ea"/>
                      <a:cs typeface="+mn-cs"/>
                    </a:rPr>
                    <a:t>Genève</a:t>
                  </a:r>
                  <a:br>
                    <a:rPr kumimoji="0" lang="fr-FR" sz="1400" b="1" i="0" u="none" strike="noStrike" kern="1200" cap="none" spc="0" normalizeH="0" baseline="0" noProof="0">
                      <a:ln>
                        <a:noFill/>
                      </a:ln>
                      <a:solidFill>
                        <a:srgbClr val="FF0000"/>
                      </a:solidFill>
                      <a:effectLst/>
                      <a:uLnTx/>
                      <a:uFillTx/>
                      <a:latin typeface="Calibri" panose="020F0502020204030204"/>
                      <a:ea typeface="+mn-ea"/>
                      <a:cs typeface="+mn-cs"/>
                    </a:rPr>
                  </a:br>
                  <a:r>
                    <a:rPr kumimoji="0" lang="fr-FR" sz="1100" b="1" i="0" u="none" strike="noStrike" kern="1200" cap="none" spc="0" normalizeH="0" baseline="0" noProof="0">
                      <a:ln>
                        <a:noFill/>
                      </a:ln>
                      <a:solidFill>
                        <a:srgbClr val="FF0000"/>
                      </a:solidFill>
                      <a:effectLst/>
                      <a:uLnTx/>
                      <a:uFillTx/>
                      <a:latin typeface="Calibri" panose="020F0502020204030204"/>
                      <a:ea typeface="+mn-ea"/>
                      <a:cs typeface="+mn-cs"/>
                    </a:rPr>
                    <a:t>1h30</a:t>
                  </a:r>
                </a:p>
              </p:txBody>
            </p:sp>
            <p:pic>
              <p:nvPicPr>
                <p:cNvPr id="77" name="Image 76">
                  <a:extLst>
                    <a:ext uri="{FF2B5EF4-FFF2-40B4-BE49-F238E27FC236}">
                      <a16:creationId xmlns:a16="http://schemas.microsoft.com/office/drawing/2014/main" id="{70E6EE6E-5A9D-BB46-0E03-10B326180D6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9651"/>
                          </a14:imgEffect>
                        </a14:imgLayer>
                      </a14:imgProps>
                    </a:ext>
                    <a:ext uri="{28A0092B-C50C-407E-A947-70E740481C1C}">
                      <a14:useLocalDpi xmlns:a14="http://schemas.microsoft.com/office/drawing/2010/main" val="0"/>
                    </a:ext>
                  </a:extLst>
                </a:blip>
                <a:stretch>
                  <a:fillRect/>
                </a:stretch>
              </p:blipFill>
              <p:spPr>
                <a:xfrm>
                  <a:off x="4553984" y="1799061"/>
                  <a:ext cx="288746" cy="288747"/>
                </a:xfrm>
                <a:prstGeom prst="rect">
                  <a:avLst/>
                </a:prstGeom>
              </p:spPr>
            </p:pic>
            <p:sp>
              <p:nvSpPr>
                <p:cNvPr id="78" name="Rectangle : coins arrondis 77">
                  <a:extLst>
                    <a:ext uri="{FF2B5EF4-FFF2-40B4-BE49-F238E27FC236}">
                      <a16:creationId xmlns:a16="http://schemas.microsoft.com/office/drawing/2014/main" id="{9EDF1517-79C2-D7AA-3FF8-E9B31ED53927}"/>
                    </a:ext>
                  </a:extLst>
                </p:cNvPr>
                <p:cNvSpPr/>
                <p:nvPr/>
              </p:nvSpPr>
              <p:spPr>
                <a:xfrm>
                  <a:off x="4208882" y="2240779"/>
                  <a:ext cx="940527" cy="368818"/>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FF0000"/>
                      </a:solidFill>
                      <a:effectLst/>
                      <a:uLnTx/>
                      <a:uFillTx/>
                      <a:latin typeface="Calibri" panose="020F0502020204030204"/>
                      <a:ea typeface="+mn-ea"/>
                      <a:cs typeface="+mn-cs"/>
                    </a:rPr>
                    <a:t>Lyon</a:t>
                  </a:r>
                  <a:br>
                    <a:rPr kumimoji="0" lang="fr-FR" sz="1200" b="1" i="0" u="none" strike="noStrike" kern="1200" cap="none" spc="0" normalizeH="0" baseline="0" noProof="0">
                      <a:ln>
                        <a:noFill/>
                      </a:ln>
                      <a:solidFill>
                        <a:srgbClr val="FF0000"/>
                      </a:solidFill>
                      <a:effectLst/>
                      <a:uLnTx/>
                      <a:uFillTx/>
                      <a:latin typeface="Calibri" panose="020F0502020204030204"/>
                      <a:ea typeface="+mn-ea"/>
                      <a:cs typeface="+mn-cs"/>
                    </a:rPr>
                  </a:br>
                  <a:r>
                    <a:rPr kumimoji="0" lang="fr-FR" sz="1100" b="1" i="0" u="none" strike="noStrike" kern="1200" cap="none" spc="0" normalizeH="0" baseline="0" noProof="0">
                      <a:ln>
                        <a:noFill/>
                      </a:ln>
                      <a:solidFill>
                        <a:srgbClr val="FF0000"/>
                      </a:solidFill>
                      <a:effectLst/>
                      <a:uLnTx/>
                      <a:uFillTx/>
                      <a:latin typeface="Calibri" panose="020F0502020204030204"/>
                      <a:ea typeface="+mn-ea"/>
                      <a:cs typeface="+mn-cs"/>
                    </a:rPr>
                    <a:t>1h00</a:t>
                  </a:r>
                  <a:endParaRPr kumimoji="0" lang="fr-FR" sz="1200" b="1"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79" name="Image 78">
                  <a:extLst>
                    <a:ext uri="{FF2B5EF4-FFF2-40B4-BE49-F238E27FC236}">
                      <a16:creationId xmlns:a16="http://schemas.microsoft.com/office/drawing/2014/main" id="{69E6C0EC-621D-B1E7-B23A-83F8BCB0AEF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9651"/>
                          </a14:imgEffect>
                        </a14:imgLayer>
                      </a14:imgProps>
                    </a:ext>
                    <a:ext uri="{28A0092B-C50C-407E-A947-70E740481C1C}">
                      <a14:useLocalDpi xmlns:a14="http://schemas.microsoft.com/office/drawing/2010/main" val="0"/>
                    </a:ext>
                  </a:extLst>
                </a:blip>
                <a:stretch>
                  <a:fillRect/>
                </a:stretch>
              </p:blipFill>
              <p:spPr>
                <a:xfrm>
                  <a:off x="7479662" y="1842181"/>
                  <a:ext cx="252250" cy="252249"/>
                </a:xfrm>
                <a:prstGeom prst="rect">
                  <a:avLst/>
                </a:prstGeom>
              </p:spPr>
            </p:pic>
            <p:grpSp>
              <p:nvGrpSpPr>
                <p:cNvPr id="80" name="Groupe 79">
                  <a:extLst>
                    <a:ext uri="{FF2B5EF4-FFF2-40B4-BE49-F238E27FC236}">
                      <a16:creationId xmlns:a16="http://schemas.microsoft.com/office/drawing/2014/main" id="{5B9F482C-FADC-2DC8-0535-51D19993668B}"/>
                    </a:ext>
                  </a:extLst>
                </p:cNvPr>
                <p:cNvGrpSpPr/>
                <p:nvPr/>
              </p:nvGrpSpPr>
              <p:grpSpPr>
                <a:xfrm>
                  <a:off x="4657869" y="2017477"/>
                  <a:ext cx="3369663" cy="3915772"/>
                  <a:chOff x="4800600" y="1198081"/>
                  <a:chExt cx="3722914" cy="4326271"/>
                </a:xfrm>
              </p:grpSpPr>
              <p:sp>
                <p:nvSpPr>
                  <p:cNvPr id="87" name="Forme libre : forme 86">
                    <a:extLst>
                      <a:ext uri="{FF2B5EF4-FFF2-40B4-BE49-F238E27FC236}">
                        <a16:creationId xmlns:a16="http://schemas.microsoft.com/office/drawing/2014/main" id="{67761BDA-CF40-3FAC-92E2-797A7EE27BC6}"/>
                      </a:ext>
                    </a:extLst>
                  </p:cNvPr>
                  <p:cNvSpPr/>
                  <p:nvPr/>
                </p:nvSpPr>
                <p:spPr>
                  <a:xfrm>
                    <a:off x="5003074" y="1658983"/>
                    <a:ext cx="3520440" cy="862148"/>
                  </a:xfrm>
                  <a:custGeom>
                    <a:avLst/>
                    <a:gdLst>
                      <a:gd name="connsiteX0" fmla="*/ 0 w 3520440"/>
                      <a:gd name="connsiteY0" fmla="*/ 0 h 862148"/>
                      <a:gd name="connsiteX1" fmla="*/ 91440 w 3520440"/>
                      <a:gd name="connsiteY1" fmla="*/ 6531 h 862148"/>
                      <a:gd name="connsiteX2" fmla="*/ 111035 w 3520440"/>
                      <a:gd name="connsiteY2" fmla="*/ 13063 h 862148"/>
                      <a:gd name="connsiteX3" fmla="*/ 137160 w 3520440"/>
                      <a:gd name="connsiteY3" fmla="*/ 19594 h 862148"/>
                      <a:gd name="connsiteX4" fmla="*/ 182880 w 3520440"/>
                      <a:gd name="connsiteY4" fmla="*/ 26126 h 862148"/>
                      <a:gd name="connsiteX5" fmla="*/ 215537 w 3520440"/>
                      <a:gd name="connsiteY5" fmla="*/ 58783 h 862148"/>
                      <a:gd name="connsiteX6" fmla="*/ 254726 w 3520440"/>
                      <a:gd name="connsiteY6" fmla="*/ 91440 h 862148"/>
                      <a:gd name="connsiteX7" fmla="*/ 287383 w 3520440"/>
                      <a:gd name="connsiteY7" fmla="*/ 137160 h 862148"/>
                      <a:gd name="connsiteX8" fmla="*/ 306977 w 3520440"/>
                      <a:gd name="connsiteY8" fmla="*/ 143691 h 862148"/>
                      <a:gd name="connsiteX9" fmla="*/ 339635 w 3520440"/>
                      <a:gd name="connsiteY9" fmla="*/ 156754 h 862148"/>
                      <a:gd name="connsiteX10" fmla="*/ 359229 w 3520440"/>
                      <a:gd name="connsiteY10" fmla="*/ 169817 h 862148"/>
                      <a:gd name="connsiteX11" fmla="*/ 391886 w 3520440"/>
                      <a:gd name="connsiteY11" fmla="*/ 182880 h 862148"/>
                      <a:gd name="connsiteX12" fmla="*/ 431075 w 3520440"/>
                      <a:gd name="connsiteY12" fmla="*/ 202474 h 862148"/>
                      <a:gd name="connsiteX13" fmla="*/ 457200 w 3520440"/>
                      <a:gd name="connsiteY13" fmla="*/ 209006 h 862148"/>
                      <a:gd name="connsiteX14" fmla="*/ 509452 w 3520440"/>
                      <a:gd name="connsiteY14" fmla="*/ 228600 h 862148"/>
                      <a:gd name="connsiteX15" fmla="*/ 555172 w 3520440"/>
                      <a:gd name="connsiteY15" fmla="*/ 261257 h 862148"/>
                      <a:gd name="connsiteX16" fmla="*/ 581297 w 3520440"/>
                      <a:gd name="connsiteY16" fmla="*/ 274320 h 862148"/>
                      <a:gd name="connsiteX17" fmla="*/ 627017 w 3520440"/>
                      <a:gd name="connsiteY17" fmla="*/ 293914 h 862148"/>
                      <a:gd name="connsiteX18" fmla="*/ 692332 w 3520440"/>
                      <a:gd name="connsiteY18" fmla="*/ 326571 h 862148"/>
                      <a:gd name="connsiteX19" fmla="*/ 711926 w 3520440"/>
                      <a:gd name="connsiteY19" fmla="*/ 339634 h 862148"/>
                      <a:gd name="connsiteX20" fmla="*/ 764177 w 3520440"/>
                      <a:gd name="connsiteY20" fmla="*/ 359228 h 862148"/>
                      <a:gd name="connsiteX21" fmla="*/ 816429 w 3520440"/>
                      <a:gd name="connsiteY21" fmla="*/ 385354 h 862148"/>
                      <a:gd name="connsiteX22" fmla="*/ 862149 w 3520440"/>
                      <a:gd name="connsiteY22" fmla="*/ 418011 h 862148"/>
                      <a:gd name="connsiteX23" fmla="*/ 907869 w 3520440"/>
                      <a:gd name="connsiteY23" fmla="*/ 431074 h 862148"/>
                      <a:gd name="connsiteX24" fmla="*/ 927463 w 3520440"/>
                      <a:gd name="connsiteY24" fmla="*/ 437606 h 862148"/>
                      <a:gd name="connsiteX25" fmla="*/ 992777 w 3520440"/>
                      <a:gd name="connsiteY25" fmla="*/ 470263 h 862148"/>
                      <a:gd name="connsiteX26" fmla="*/ 1038497 w 3520440"/>
                      <a:gd name="connsiteY26" fmla="*/ 483326 h 862148"/>
                      <a:gd name="connsiteX27" fmla="*/ 1071155 w 3520440"/>
                      <a:gd name="connsiteY27" fmla="*/ 502920 h 862148"/>
                      <a:gd name="connsiteX28" fmla="*/ 1143000 w 3520440"/>
                      <a:gd name="connsiteY28" fmla="*/ 535577 h 862148"/>
                      <a:gd name="connsiteX29" fmla="*/ 1169126 w 3520440"/>
                      <a:gd name="connsiteY29" fmla="*/ 542108 h 862148"/>
                      <a:gd name="connsiteX30" fmla="*/ 1254035 w 3520440"/>
                      <a:gd name="connsiteY30" fmla="*/ 581297 h 862148"/>
                      <a:gd name="connsiteX31" fmla="*/ 1332412 w 3520440"/>
                      <a:gd name="connsiteY31" fmla="*/ 594360 h 862148"/>
                      <a:gd name="connsiteX32" fmla="*/ 1358537 w 3520440"/>
                      <a:gd name="connsiteY32" fmla="*/ 600891 h 862148"/>
                      <a:gd name="connsiteX33" fmla="*/ 1417320 w 3520440"/>
                      <a:gd name="connsiteY33" fmla="*/ 607423 h 862148"/>
                      <a:gd name="connsiteX34" fmla="*/ 1482635 w 3520440"/>
                      <a:gd name="connsiteY34" fmla="*/ 620486 h 862148"/>
                      <a:gd name="connsiteX35" fmla="*/ 1554480 w 3520440"/>
                      <a:gd name="connsiteY35" fmla="*/ 627017 h 862148"/>
                      <a:gd name="connsiteX36" fmla="*/ 1639389 w 3520440"/>
                      <a:gd name="connsiteY36" fmla="*/ 620486 h 862148"/>
                      <a:gd name="connsiteX37" fmla="*/ 1802675 w 3520440"/>
                      <a:gd name="connsiteY37" fmla="*/ 613954 h 862148"/>
                      <a:gd name="connsiteX38" fmla="*/ 1848395 w 3520440"/>
                      <a:gd name="connsiteY38" fmla="*/ 607423 h 862148"/>
                      <a:gd name="connsiteX39" fmla="*/ 1913709 w 3520440"/>
                      <a:gd name="connsiteY39" fmla="*/ 600891 h 862148"/>
                      <a:gd name="connsiteX40" fmla="*/ 1985555 w 3520440"/>
                      <a:gd name="connsiteY40" fmla="*/ 587828 h 862148"/>
                      <a:gd name="connsiteX41" fmla="*/ 2031275 w 3520440"/>
                      <a:gd name="connsiteY41" fmla="*/ 581297 h 862148"/>
                      <a:gd name="connsiteX42" fmla="*/ 2063932 w 3520440"/>
                      <a:gd name="connsiteY42" fmla="*/ 568234 h 862148"/>
                      <a:gd name="connsiteX43" fmla="*/ 2246812 w 3520440"/>
                      <a:gd name="connsiteY43" fmla="*/ 574766 h 862148"/>
                      <a:gd name="connsiteX44" fmla="*/ 2266406 w 3520440"/>
                      <a:gd name="connsiteY44" fmla="*/ 581297 h 862148"/>
                      <a:gd name="connsiteX45" fmla="*/ 2292532 w 3520440"/>
                      <a:gd name="connsiteY45" fmla="*/ 587828 h 862148"/>
                      <a:gd name="connsiteX46" fmla="*/ 2344783 w 3520440"/>
                      <a:gd name="connsiteY46" fmla="*/ 607423 h 862148"/>
                      <a:gd name="connsiteX47" fmla="*/ 2383972 w 3520440"/>
                      <a:gd name="connsiteY47" fmla="*/ 600891 h 862148"/>
                      <a:gd name="connsiteX48" fmla="*/ 2436223 w 3520440"/>
                      <a:gd name="connsiteY48" fmla="*/ 587828 h 862148"/>
                      <a:gd name="connsiteX49" fmla="*/ 2468880 w 3520440"/>
                      <a:gd name="connsiteY49" fmla="*/ 581297 h 862148"/>
                      <a:gd name="connsiteX50" fmla="*/ 2495006 w 3520440"/>
                      <a:gd name="connsiteY50" fmla="*/ 555171 h 862148"/>
                      <a:gd name="connsiteX51" fmla="*/ 2521132 w 3520440"/>
                      <a:gd name="connsiteY51" fmla="*/ 548640 h 862148"/>
                      <a:gd name="connsiteX52" fmla="*/ 2586446 w 3520440"/>
                      <a:gd name="connsiteY52" fmla="*/ 535577 h 862148"/>
                      <a:gd name="connsiteX53" fmla="*/ 2606040 w 3520440"/>
                      <a:gd name="connsiteY53" fmla="*/ 515983 h 862148"/>
                      <a:gd name="connsiteX54" fmla="*/ 2684417 w 3520440"/>
                      <a:gd name="connsiteY54" fmla="*/ 515983 h 862148"/>
                      <a:gd name="connsiteX55" fmla="*/ 2717075 w 3520440"/>
                      <a:gd name="connsiteY55" fmla="*/ 509451 h 862148"/>
                      <a:gd name="connsiteX56" fmla="*/ 2736669 w 3520440"/>
                      <a:gd name="connsiteY56" fmla="*/ 489857 h 862148"/>
                      <a:gd name="connsiteX57" fmla="*/ 2756263 w 3520440"/>
                      <a:gd name="connsiteY57" fmla="*/ 476794 h 862148"/>
                      <a:gd name="connsiteX58" fmla="*/ 2821577 w 3520440"/>
                      <a:gd name="connsiteY58" fmla="*/ 489857 h 862148"/>
                      <a:gd name="connsiteX59" fmla="*/ 2847703 w 3520440"/>
                      <a:gd name="connsiteY59" fmla="*/ 502920 h 862148"/>
                      <a:gd name="connsiteX60" fmla="*/ 2873829 w 3520440"/>
                      <a:gd name="connsiteY60" fmla="*/ 509451 h 862148"/>
                      <a:gd name="connsiteX61" fmla="*/ 2893423 w 3520440"/>
                      <a:gd name="connsiteY61" fmla="*/ 515983 h 862148"/>
                      <a:gd name="connsiteX62" fmla="*/ 2926080 w 3520440"/>
                      <a:gd name="connsiteY62" fmla="*/ 529046 h 862148"/>
                      <a:gd name="connsiteX63" fmla="*/ 2965269 w 3520440"/>
                      <a:gd name="connsiteY63" fmla="*/ 548640 h 862148"/>
                      <a:gd name="connsiteX64" fmla="*/ 3004457 w 3520440"/>
                      <a:gd name="connsiteY64" fmla="*/ 587828 h 862148"/>
                      <a:gd name="connsiteX65" fmla="*/ 3043646 w 3520440"/>
                      <a:gd name="connsiteY65" fmla="*/ 627017 h 862148"/>
                      <a:gd name="connsiteX66" fmla="*/ 3063240 w 3520440"/>
                      <a:gd name="connsiteY66" fmla="*/ 672737 h 862148"/>
                      <a:gd name="connsiteX67" fmla="*/ 3076303 w 3520440"/>
                      <a:gd name="connsiteY67" fmla="*/ 711926 h 862148"/>
                      <a:gd name="connsiteX68" fmla="*/ 3102429 w 3520440"/>
                      <a:gd name="connsiteY68" fmla="*/ 751114 h 862148"/>
                      <a:gd name="connsiteX69" fmla="*/ 3115492 w 3520440"/>
                      <a:gd name="connsiteY69" fmla="*/ 770708 h 862148"/>
                      <a:gd name="connsiteX70" fmla="*/ 3128555 w 3520440"/>
                      <a:gd name="connsiteY70" fmla="*/ 822960 h 862148"/>
                      <a:gd name="connsiteX71" fmla="*/ 3135086 w 3520440"/>
                      <a:gd name="connsiteY71" fmla="*/ 842554 h 862148"/>
                      <a:gd name="connsiteX72" fmla="*/ 3148149 w 3520440"/>
                      <a:gd name="connsiteY72" fmla="*/ 862148 h 862148"/>
                      <a:gd name="connsiteX73" fmla="*/ 3219995 w 3520440"/>
                      <a:gd name="connsiteY73" fmla="*/ 849086 h 862148"/>
                      <a:gd name="connsiteX74" fmla="*/ 3239589 w 3520440"/>
                      <a:gd name="connsiteY74" fmla="*/ 836023 h 862148"/>
                      <a:gd name="connsiteX75" fmla="*/ 3265715 w 3520440"/>
                      <a:gd name="connsiteY75" fmla="*/ 822960 h 862148"/>
                      <a:gd name="connsiteX76" fmla="*/ 3285309 w 3520440"/>
                      <a:gd name="connsiteY76" fmla="*/ 803366 h 862148"/>
                      <a:gd name="connsiteX77" fmla="*/ 3304903 w 3520440"/>
                      <a:gd name="connsiteY77" fmla="*/ 790303 h 862148"/>
                      <a:gd name="connsiteX78" fmla="*/ 3311435 w 3520440"/>
                      <a:gd name="connsiteY78" fmla="*/ 770708 h 862148"/>
                      <a:gd name="connsiteX79" fmla="*/ 3337560 w 3520440"/>
                      <a:gd name="connsiteY79" fmla="*/ 751114 h 862148"/>
                      <a:gd name="connsiteX80" fmla="*/ 3357155 w 3520440"/>
                      <a:gd name="connsiteY80" fmla="*/ 731520 h 862148"/>
                      <a:gd name="connsiteX81" fmla="*/ 3396343 w 3520440"/>
                      <a:gd name="connsiteY81" fmla="*/ 685800 h 862148"/>
                      <a:gd name="connsiteX82" fmla="*/ 3435532 w 3520440"/>
                      <a:gd name="connsiteY82" fmla="*/ 659674 h 862148"/>
                      <a:gd name="connsiteX83" fmla="*/ 3455126 w 3520440"/>
                      <a:gd name="connsiteY83" fmla="*/ 646611 h 862148"/>
                      <a:gd name="connsiteX84" fmla="*/ 3474720 w 3520440"/>
                      <a:gd name="connsiteY84" fmla="*/ 627017 h 862148"/>
                      <a:gd name="connsiteX85" fmla="*/ 3520440 w 3520440"/>
                      <a:gd name="connsiteY85" fmla="*/ 600891 h 86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520440" h="862148">
                        <a:moveTo>
                          <a:pt x="0" y="0"/>
                        </a:moveTo>
                        <a:cubicBezTo>
                          <a:pt x="30480" y="2177"/>
                          <a:pt x="61092" y="2961"/>
                          <a:pt x="91440" y="6531"/>
                        </a:cubicBezTo>
                        <a:cubicBezTo>
                          <a:pt x="98278" y="7335"/>
                          <a:pt x="104415" y="11172"/>
                          <a:pt x="111035" y="13063"/>
                        </a:cubicBezTo>
                        <a:cubicBezTo>
                          <a:pt x="119666" y="15529"/>
                          <a:pt x="128328" y="17988"/>
                          <a:pt x="137160" y="19594"/>
                        </a:cubicBezTo>
                        <a:cubicBezTo>
                          <a:pt x="152306" y="22348"/>
                          <a:pt x="167640" y="23949"/>
                          <a:pt x="182880" y="26126"/>
                        </a:cubicBezTo>
                        <a:cubicBezTo>
                          <a:pt x="218806" y="50074"/>
                          <a:pt x="188322" y="26124"/>
                          <a:pt x="215537" y="58783"/>
                        </a:cubicBezTo>
                        <a:cubicBezTo>
                          <a:pt x="231250" y="77639"/>
                          <a:pt x="235463" y="78598"/>
                          <a:pt x="254726" y="91440"/>
                        </a:cubicBezTo>
                        <a:cubicBezTo>
                          <a:pt x="260682" y="100373"/>
                          <a:pt x="281309" y="132099"/>
                          <a:pt x="287383" y="137160"/>
                        </a:cubicBezTo>
                        <a:cubicBezTo>
                          <a:pt x="292672" y="141567"/>
                          <a:pt x="300531" y="141274"/>
                          <a:pt x="306977" y="143691"/>
                        </a:cubicBezTo>
                        <a:cubicBezTo>
                          <a:pt x="317955" y="147808"/>
                          <a:pt x="329148" y="151511"/>
                          <a:pt x="339635" y="156754"/>
                        </a:cubicBezTo>
                        <a:cubicBezTo>
                          <a:pt x="346656" y="160265"/>
                          <a:pt x="352208" y="166306"/>
                          <a:pt x="359229" y="169817"/>
                        </a:cubicBezTo>
                        <a:cubicBezTo>
                          <a:pt x="369715" y="175060"/>
                          <a:pt x="381213" y="178029"/>
                          <a:pt x="391886" y="182880"/>
                        </a:cubicBezTo>
                        <a:cubicBezTo>
                          <a:pt x="405182" y="188923"/>
                          <a:pt x="417515" y="197050"/>
                          <a:pt x="431075" y="202474"/>
                        </a:cubicBezTo>
                        <a:cubicBezTo>
                          <a:pt x="439409" y="205808"/>
                          <a:pt x="448684" y="206167"/>
                          <a:pt x="457200" y="209006"/>
                        </a:cubicBezTo>
                        <a:cubicBezTo>
                          <a:pt x="474847" y="214888"/>
                          <a:pt x="492281" y="221446"/>
                          <a:pt x="509452" y="228600"/>
                        </a:cubicBezTo>
                        <a:cubicBezTo>
                          <a:pt x="560999" y="250078"/>
                          <a:pt x="512412" y="230715"/>
                          <a:pt x="555172" y="261257"/>
                        </a:cubicBezTo>
                        <a:cubicBezTo>
                          <a:pt x="563095" y="266916"/>
                          <a:pt x="572844" y="269489"/>
                          <a:pt x="581297" y="274320"/>
                        </a:cubicBezTo>
                        <a:cubicBezTo>
                          <a:pt x="616377" y="294366"/>
                          <a:pt x="584110" y="283188"/>
                          <a:pt x="627017" y="293914"/>
                        </a:cubicBezTo>
                        <a:cubicBezTo>
                          <a:pt x="673675" y="325019"/>
                          <a:pt x="650975" y="316233"/>
                          <a:pt x="692332" y="326571"/>
                        </a:cubicBezTo>
                        <a:cubicBezTo>
                          <a:pt x="698863" y="330925"/>
                          <a:pt x="704905" y="336123"/>
                          <a:pt x="711926" y="339634"/>
                        </a:cubicBezTo>
                        <a:cubicBezTo>
                          <a:pt x="727549" y="347445"/>
                          <a:pt x="747217" y="353575"/>
                          <a:pt x="764177" y="359228"/>
                        </a:cubicBezTo>
                        <a:cubicBezTo>
                          <a:pt x="841968" y="417572"/>
                          <a:pt x="743061" y="348671"/>
                          <a:pt x="816429" y="385354"/>
                        </a:cubicBezTo>
                        <a:cubicBezTo>
                          <a:pt x="823885" y="389082"/>
                          <a:pt x="851489" y="413747"/>
                          <a:pt x="862149" y="418011"/>
                        </a:cubicBezTo>
                        <a:cubicBezTo>
                          <a:pt x="876865" y="423898"/>
                          <a:pt x="892688" y="426519"/>
                          <a:pt x="907869" y="431074"/>
                        </a:cubicBezTo>
                        <a:cubicBezTo>
                          <a:pt x="914463" y="433052"/>
                          <a:pt x="921212" y="434721"/>
                          <a:pt x="927463" y="437606"/>
                        </a:cubicBezTo>
                        <a:cubicBezTo>
                          <a:pt x="949564" y="447806"/>
                          <a:pt x="969685" y="462566"/>
                          <a:pt x="992777" y="470263"/>
                        </a:cubicBezTo>
                        <a:cubicBezTo>
                          <a:pt x="1020888" y="479632"/>
                          <a:pt x="1005693" y="475124"/>
                          <a:pt x="1038497" y="483326"/>
                        </a:cubicBezTo>
                        <a:cubicBezTo>
                          <a:pt x="1049383" y="489857"/>
                          <a:pt x="1060058" y="496755"/>
                          <a:pt x="1071155" y="502920"/>
                        </a:cubicBezTo>
                        <a:cubicBezTo>
                          <a:pt x="1089398" y="513055"/>
                          <a:pt x="1127009" y="529762"/>
                          <a:pt x="1143000" y="535577"/>
                        </a:cubicBezTo>
                        <a:cubicBezTo>
                          <a:pt x="1151436" y="538645"/>
                          <a:pt x="1160825" y="538690"/>
                          <a:pt x="1169126" y="542108"/>
                        </a:cubicBezTo>
                        <a:cubicBezTo>
                          <a:pt x="1197950" y="553977"/>
                          <a:pt x="1225211" y="569428"/>
                          <a:pt x="1254035" y="581297"/>
                        </a:cubicBezTo>
                        <a:cubicBezTo>
                          <a:pt x="1274021" y="589527"/>
                          <a:pt x="1316556" y="591717"/>
                          <a:pt x="1332412" y="594360"/>
                        </a:cubicBezTo>
                        <a:cubicBezTo>
                          <a:pt x="1341266" y="595836"/>
                          <a:pt x="1349665" y="599526"/>
                          <a:pt x="1358537" y="600891"/>
                        </a:cubicBezTo>
                        <a:cubicBezTo>
                          <a:pt x="1378023" y="603889"/>
                          <a:pt x="1397726" y="605246"/>
                          <a:pt x="1417320" y="607423"/>
                        </a:cubicBezTo>
                        <a:cubicBezTo>
                          <a:pt x="1444228" y="614149"/>
                          <a:pt x="1452392" y="616928"/>
                          <a:pt x="1482635" y="620486"/>
                        </a:cubicBezTo>
                        <a:cubicBezTo>
                          <a:pt x="1506517" y="623296"/>
                          <a:pt x="1530532" y="624840"/>
                          <a:pt x="1554480" y="627017"/>
                        </a:cubicBezTo>
                        <a:cubicBezTo>
                          <a:pt x="1582783" y="624840"/>
                          <a:pt x="1611042" y="621978"/>
                          <a:pt x="1639389" y="620486"/>
                        </a:cubicBezTo>
                        <a:cubicBezTo>
                          <a:pt x="1693786" y="617623"/>
                          <a:pt x="1748309" y="617352"/>
                          <a:pt x="1802675" y="613954"/>
                        </a:cubicBezTo>
                        <a:cubicBezTo>
                          <a:pt x="1818040" y="612994"/>
                          <a:pt x="1833106" y="609222"/>
                          <a:pt x="1848395" y="607423"/>
                        </a:cubicBezTo>
                        <a:cubicBezTo>
                          <a:pt x="1870125" y="604866"/>
                          <a:pt x="1891938" y="603068"/>
                          <a:pt x="1913709" y="600891"/>
                        </a:cubicBezTo>
                        <a:cubicBezTo>
                          <a:pt x="1950920" y="588488"/>
                          <a:pt x="1924012" y="596034"/>
                          <a:pt x="1985555" y="587828"/>
                        </a:cubicBezTo>
                        <a:lnTo>
                          <a:pt x="2031275" y="581297"/>
                        </a:lnTo>
                        <a:cubicBezTo>
                          <a:pt x="2042161" y="576943"/>
                          <a:pt x="2052621" y="571319"/>
                          <a:pt x="2063932" y="568234"/>
                        </a:cubicBezTo>
                        <a:cubicBezTo>
                          <a:pt x="2125292" y="551500"/>
                          <a:pt x="2181701" y="568847"/>
                          <a:pt x="2246812" y="574766"/>
                        </a:cubicBezTo>
                        <a:cubicBezTo>
                          <a:pt x="2253343" y="576943"/>
                          <a:pt x="2259786" y="579406"/>
                          <a:pt x="2266406" y="581297"/>
                        </a:cubicBezTo>
                        <a:cubicBezTo>
                          <a:pt x="2275037" y="583763"/>
                          <a:pt x="2284016" y="584989"/>
                          <a:pt x="2292532" y="587828"/>
                        </a:cubicBezTo>
                        <a:cubicBezTo>
                          <a:pt x="2310179" y="593710"/>
                          <a:pt x="2327366" y="600891"/>
                          <a:pt x="2344783" y="607423"/>
                        </a:cubicBezTo>
                        <a:cubicBezTo>
                          <a:pt x="2357846" y="605246"/>
                          <a:pt x="2371023" y="603666"/>
                          <a:pt x="2383972" y="600891"/>
                        </a:cubicBezTo>
                        <a:cubicBezTo>
                          <a:pt x="2401527" y="597129"/>
                          <a:pt x="2418730" y="591865"/>
                          <a:pt x="2436223" y="587828"/>
                        </a:cubicBezTo>
                        <a:cubicBezTo>
                          <a:pt x="2447040" y="585332"/>
                          <a:pt x="2457994" y="583474"/>
                          <a:pt x="2468880" y="581297"/>
                        </a:cubicBezTo>
                        <a:cubicBezTo>
                          <a:pt x="2477589" y="572588"/>
                          <a:pt x="2484562" y="561698"/>
                          <a:pt x="2495006" y="555171"/>
                        </a:cubicBezTo>
                        <a:cubicBezTo>
                          <a:pt x="2502618" y="550413"/>
                          <a:pt x="2512355" y="550521"/>
                          <a:pt x="2521132" y="548640"/>
                        </a:cubicBezTo>
                        <a:cubicBezTo>
                          <a:pt x="2542842" y="543988"/>
                          <a:pt x="2564675" y="539931"/>
                          <a:pt x="2586446" y="535577"/>
                        </a:cubicBezTo>
                        <a:cubicBezTo>
                          <a:pt x="2592977" y="529046"/>
                          <a:pt x="2598355" y="521107"/>
                          <a:pt x="2606040" y="515983"/>
                        </a:cubicBezTo>
                        <a:cubicBezTo>
                          <a:pt x="2627926" y="501393"/>
                          <a:pt x="2665787" y="513913"/>
                          <a:pt x="2684417" y="515983"/>
                        </a:cubicBezTo>
                        <a:cubicBezTo>
                          <a:pt x="2695303" y="513806"/>
                          <a:pt x="2707145" y="514416"/>
                          <a:pt x="2717075" y="509451"/>
                        </a:cubicBezTo>
                        <a:cubicBezTo>
                          <a:pt x="2725337" y="505320"/>
                          <a:pt x="2729573" y="495770"/>
                          <a:pt x="2736669" y="489857"/>
                        </a:cubicBezTo>
                        <a:cubicBezTo>
                          <a:pt x="2742699" y="484832"/>
                          <a:pt x="2749732" y="481148"/>
                          <a:pt x="2756263" y="476794"/>
                        </a:cubicBezTo>
                        <a:cubicBezTo>
                          <a:pt x="2778034" y="481148"/>
                          <a:pt x="2800229" y="483757"/>
                          <a:pt x="2821577" y="489857"/>
                        </a:cubicBezTo>
                        <a:cubicBezTo>
                          <a:pt x="2830939" y="492532"/>
                          <a:pt x="2838586" y="499501"/>
                          <a:pt x="2847703" y="502920"/>
                        </a:cubicBezTo>
                        <a:cubicBezTo>
                          <a:pt x="2856108" y="506072"/>
                          <a:pt x="2865198" y="506985"/>
                          <a:pt x="2873829" y="509451"/>
                        </a:cubicBezTo>
                        <a:cubicBezTo>
                          <a:pt x="2880449" y="511342"/>
                          <a:pt x="2886977" y="513566"/>
                          <a:pt x="2893423" y="515983"/>
                        </a:cubicBezTo>
                        <a:cubicBezTo>
                          <a:pt x="2904401" y="520100"/>
                          <a:pt x="2915593" y="523803"/>
                          <a:pt x="2926080" y="529046"/>
                        </a:cubicBezTo>
                        <a:cubicBezTo>
                          <a:pt x="2976728" y="554369"/>
                          <a:pt x="2916017" y="532221"/>
                          <a:pt x="2965269" y="548640"/>
                        </a:cubicBezTo>
                        <a:cubicBezTo>
                          <a:pt x="3009440" y="607536"/>
                          <a:pt x="2961479" y="549626"/>
                          <a:pt x="3004457" y="587828"/>
                        </a:cubicBezTo>
                        <a:cubicBezTo>
                          <a:pt x="3018265" y="600101"/>
                          <a:pt x="3043646" y="627017"/>
                          <a:pt x="3043646" y="627017"/>
                        </a:cubicBezTo>
                        <a:cubicBezTo>
                          <a:pt x="3064666" y="690080"/>
                          <a:pt x="3030961" y="592040"/>
                          <a:pt x="3063240" y="672737"/>
                        </a:cubicBezTo>
                        <a:cubicBezTo>
                          <a:pt x="3068354" y="685522"/>
                          <a:pt x="3068665" y="700469"/>
                          <a:pt x="3076303" y="711926"/>
                        </a:cubicBezTo>
                        <a:lnTo>
                          <a:pt x="3102429" y="751114"/>
                        </a:lnTo>
                        <a:lnTo>
                          <a:pt x="3115492" y="770708"/>
                        </a:lnTo>
                        <a:cubicBezTo>
                          <a:pt x="3119846" y="788125"/>
                          <a:pt x="3122878" y="805928"/>
                          <a:pt x="3128555" y="822960"/>
                        </a:cubicBezTo>
                        <a:cubicBezTo>
                          <a:pt x="3130732" y="829491"/>
                          <a:pt x="3132007" y="836396"/>
                          <a:pt x="3135086" y="842554"/>
                        </a:cubicBezTo>
                        <a:cubicBezTo>
                          <a:pt x="3138597" y="849575"/>
                          <a:pt x="3143795" y="855617"/>
                          <a:pt x="3148149" y="862148"/>
                        </a:cubicBezTo>
                        <a:cubicBezTo>
                          <a:pt x="3152549" y="861415"/>
                          <a:pt x="3212694" y="851824"/>
                          <a:pt x="3219995" y="849086"/>
                        </a:cubicBezTo>
                        <a:cubicBezTo>
                          <a:pt x="3227345" y="846330"/>
                          <a:pt x="3232774" y="839918"/>
                          <a:pt x="3239589" y="836023"/>
                        </a:cubicBezTo>
                        <a:cubicBezTo>
                          <a:pt x="3248043" y="831192"/>
                          <a:pt x="3257792" y="828619"/>
                          <a:pt x="3265715" y="822960"/>
                        </a:cubicBezTo>
                        <a:cubicBezTo>
                          <a:pt x="3273231" y="817591"/>
                          <a:pt x="3278213" y="809279"/>
                          <a:pt x="3285309" y="803366"/>
                        </a:cubicBezTo>
                        <a:cubicBezTo>
                          <a:pt x="3291339" y="798341"/>
                          <a:pt x="3298372" y="794657"/>
                          <a:pt x="3304903" y="790303"/>
                        </a:cubicBezTo>
                        <a:cubicBezTo>
                          <a:pt x="3307080" y="783771"/>
                          <a:pt x="3307027" y="775997"/>
                          <a:pt x="3311435" y="770708"/>
                        </a:cubicBezTo>
                        <a:cubicBezTo>
                          <a:pt x="3318404" y="762346"/>
                          <a:pt x="3329295" y="758198"/>
                          <a:pt x="3337560" y="751114"/>
                        </a:cubicBezTo>
                        <a:cubicBezTo>
                          <a:pt x="3344573" y="745103"/>
                          <a:pt x="3351242" y="738616"/>
                          <a:pt x="3357155" y="731520"/>
                        </a:cubicBezTo>
                        <a:cubicBezTo>
                          <a:pt x="3381878" y="701852"/>
                          <a:pt x="3357088" y="717204"/>
                          <a:pt x="3396343" y="685800"/>
                        </a:cubicBezTo>
                        <a:cubicBezTo>
                          <a:pt x="3408602" y="675992"/>
                          <a:pt x="3422469" y="668383"/>
                          <a:pt x="3435532" y="659674"/>
                        </a:cubicBezTo>
                        <a:cubicBezTo>
                          <a:pt x="3442063" y="655320"/>
                          <a:pt x="3449575" y="652162"/>
                          <a:pt x="3455126" y="646611"/>
                        </a:cubicBezTo>
                        <a:cubicBezTo>
                          <a:pt x="3461657" y="640080"/>
                          <a:pt x="3467624" y="632930"/>
                          <a:pt x="3474720" y="627017"/>
                        </a:cubicBezTo>
                        <a:cubicBezTo>
                          <a:pt x="3488566" y="615479"/>
                          <a:pt x="3504471" y="608876"/>
                          <a:pt x="3520440" y="600891"/>
                        </a:cubicBezTo>
                      </a:path>
                    </a:pathLst>
                  </a:custGeom>
                  <a:ln w="127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orme libre : forme 87">
                    <a:extLst>
                      <a:ext uri="{FF2B5EF4-FFF2-40B4-BE49-F238E27FC236}">
                        <a16:creationId xmlns:a16="http://schemas.microsoft.com/office/drawing/2014/main" id="{1D4066DB-C776-64A7-07EA-C10967FDE8BF}"/>
                      </a:ext>
                    </a:extLst>
                  </p:cNvPr>
                  <p:cNvSpPr/>
                  <p:nvPr/>
                </p:nvSpPr>
                <p:spPr>
                  <a:xfrm>
                    <a:off x="6263641" y="2245575"/>
                    <a:ext cx="1998617" cy="3278777"/>
                  </a:xfrm>
                  <a:custGeom>
                    <a:avLst/>
                    <a:gdLst>
                      <a:gd name="connsiteX0" fmla="*/ 0 w 1998617"/>
                      <a:gd name="connsiteY0" fmla="*/ 0 h 3278777"/>
                      <a:gd name="connsiteX1" fmla="*/ 19594 w 1998617"/>
                      <a:gd name="connsiteY1" fmla="*/ 32657 h 3278777"/>
                      <a:gd name="connsiteX2" fmla="*/ 26126 w 1998617"/>
                      <a:gd name="connsiteY2" fmla="*/ 52251 h 3278777"/>
                      <a:gd name="connsiteX3" fmla="*/ 45720 w 1998617"/>
                      <a:gd name="connsiteY3" fmla="*/ 58783 h 3278777"/>
                      <a:gd name="connsiteX4" fmla="*/ 65314 w 1998617"/>
                      <a:gd name="connsiteY4" fmla="*/ 71845 h 3278777"/>
                      <a:gd name="connsiteX5" fmla="*/ 111034 w 1998617"/>
                      <a:gd name="connsiteY5" fmla="*/ 84908 h 3278777"/>
                      <a:gd name="connsiteX6" fmla="*/ 182880 w 1998617"/>
                      <a:gd name="connsiteY6" fmla="*/ 163285 h 3278777"/>
                      <a:gd name="connsiteX7" fmla="*/ 182880 w 1998617"/>
                      <a:gd name="connsiteY7" fmla="*/ 287383 h 3278777"/>
                      <a:gd name="connsiteX8" fmla="*/ 176349 w 1998617"/>
                      <a:gd name="connsiteY8" fmla="*/ 411480 h 3278777"/>
                      <a:gd name="connsiteX9" fmla="*/ 182880 w 1998617"/>
                      <a:gd name="connsiteY9" fmla="*/ 476794 h 3278777"/>
                      <a:gd name="connsiteX10" fmla="*/ 202474 w 1998617"/>
                      <a:gd name="connsiteY10" fmla="*/ 496388 h 3278777"/>
                      <a:gd name="connsiteX11" fmla="*/ 267789 w 1998617"/>
                      <a:gd name="connsiteY11" fmla="*/ 529045 h 3278777"/>
                      <a:gd name="connsiteX12" fmla="*/ 300446 w 1998617"/>
                      <a:gd name="connsiteY12" fmla="*/ 548640 h 3278777"/>
                      <a:gd name="connsiteX13" fmla="*/ 313509 w 1998617"/>
                      <a:gd name="connsiteY13" fmla="*/ 587828 h 3278777"/>
                      <a:gd name="connsiteX14" fmla="*/ 326571 w 1998617"/>
                      <a:gd name="connsiteY14" fmla="*/ 607423 h 3278777"/>
                      <a:gd name="connsiteX15" fmla="*/ 365760 w 1998617"/>
                      <a:gd name="connsiteY15" fmla="*/ 653143 h 3278777"/>
                      <a:gd name="connsiteX16" fmla="*/ 385354 w 1998617"/>
                      <a:gd name="connsiteY16" fmla="*/ 679268 h 3278777"/>
                      <a:gd name="connsiteX17" fmla="*/ 431074 w 1998617"/>
                      <a:gd name="connsiteY17" fmla="*/ 698863 h 3278777"/>
                      <a:gd name="connsiteX18" fmla="*/ 444137 w 1998617"/>
                      <a:gd name="connsiteY18" fmla="*/ 718457 h 3278777"/>
                      <a:gd name="connsiteX19" fmla="*/ 450669 w 1998617"/>
                      <a:gd name="connsiteY19" fmla="*/ 770708 h 3278777"/>
                      <a:gd name="connsiteX20" fmla="*/ 502920 w 1998617"/>
                      <a:gd name="connsiteY20" fmla="*/ 796834 h 3278777"/>
                      <a:gd name="connsiteX21" fmla="*/ 522514 w 1998617"/>
                      <a:gd name="connsiteY21" fmla="*/ 809897 h 3278777"/>
                      <a:gd name="connsiteX22" fmla="*/ 555171 w 1998617"/>
                      <a:gd name="connsiteY22" fmla="*/ 836023 h 3278777"/>
                      <a:gd name="connsiteX23" fmla="*/ 581297 w 1998617"/>
                      <a:gd name="connsiteY23" fmla="*/ 842554 h 3278777"/>
                      <a:gd name="connsiteX24" fmla="*/ 646611 w 1998617"/>
                      <a:gd name="connsiteY24" fmla="*/ 855617 h 3278777"/>
                      <a:gd name="connsiteX25" fmla="*/ 679269 w 1998617"/>
                      <a:gd name="connsiteY25" fmla="*/ 888274 h 3278777"/>
                      <a:gd name="connsiteX26" fmla="*/ 718457 w 1998617"/>
                      <a:gd name="connsiteY26" fmla="*/ 907868 h 3278777"/>
                      <a:gd name="connsiteX27" fmla="*/ 744583 w 1998617"/>
                      <a:gd name="connsiteY27" fmla="*/ 927463 h 3278777"/>
                      <a:gd name="connsiteX28" fmla="*/ 770709 w 1998617"/>
                      <a:gd name="connsiteY28" fmla="*/ 966651 h 3278777"/>
                      <a:gd name="connsiteX29" fmla="*/ 783771 w 1998617"/>
                      <a:gd name="connsiteY29" fmla="*/ 1038497 h 3278777"/>
                      <a:gd name="connsiteX30" fmla="*/ 790303 w 1998617"/>
                      <a:gd name="connsiteY30" fmla="*/ 1064623 h 3278777"/>
                      <a:gd name="connsiteX31" fmla="*/ 809897 w 1998617"/>
                      <a:gd name="connsiteY31" fmla="*/ 1090748 h 3278777"/>
                      <a:gd name="connsiteX32" fmla="*/ 836023 w 1998617"/>
                      <a:gd name="connsiteY32" fmla="*/ 1129937 h 3278777"/>
                      <a:gd name="connsiteX33" fmla="*/ 855617 w 1998617"/>
                      <a:gd name="connsiteY33" fmla="*/ 1149531 h 3278777"/>
                      <a:gd name="connsiteX34" fmla="*/ 881743 w 1998617"/>
                      <a:gd name="connsiteY34" fmla="*/ 1188720 h 3278777"/>
                      <a:gd name="connsiteX35" fmla="*/ 907869 w 1998617"/>
                      <a:gd name="connsiteY35" fmla="*/ 1227908 h 3278777"/>
                      <a:gd name="connsiteX36" fmla="*/ 920931 w 1998617"/>
                      <a:gd name="connsiteY36" fmla="*/ 1247503 h 3278777"/>
                      <a:gd name="connsiteX37" fmla="*/ 940526 w 1998617"/>
                      <a:gd name="connsiteY37" fmla="*/ 1273628 h 3278777"/>
                      <a:gd name="connsiteX38" fmla="*/ 947057 w 1998617"/>
                      <a:gd name="connsiteY38" fmla="*/ 1299754 h 3278777"/>
                      <a:gd name="connsiteX39" fmla="*/ 986246 w 1998617"/>
                      <a:gd name="connsiteY39" fmla="*/ 1345474 h 3278777"/>
                      <a:gd name="connsiteX40" fmla="*/ 992777 w 1998617"/>
                      <a:gd name="connsiteY40" fmla="*/ 1397725 h 3278777"/>
                      <a:gd name="connsiteX41" fmla="*/ 1005840 w 1998617"/>
                      <a:gd name="connsiteY41" fmla="*/ 1423851 h 3278777"/>
                      <a:gd name="connsiteX42" fmla="*/ 1018903 w 1998617"/>
                      <a:gd name="connsiteY42" fmla="*/ 1463040 h 3278777"/>
                      <a:gd name="connsiteX43" fmla="*/ 1038497 w 1998617"/>
                      <a:gd name="connsiteY43" fmla="*/ 1554480 h 3278777"/>
                      <a:gd name="connsiteX44" fmla="*/ 1025434 w 1998617"/>
                      <a:gd name="connsiteY44" fmla="*/ 1639388 h 3278777"/>
                      <a:gd name="connsiteX45" fmla="*/ 1012371 w 1998617"/>
                      <a:gd name="connsiteY45" fmla="*/ 1685108 h 3278777"/>
                      <a:gd name="connsiteX46" fmla="*/ 992777 w 1998617"/>
                      <a:gd name="connsiteY46" fmla="*/ 1724297 h 3278777"/>
                      <a:gd name="connsiteX47" fmla="*/ 986246 w 1998617"/>
                      <a:gd name="connsiteY47" fmla="*/ 1789611 h 3278777"/>
                      <a:gd name="connsiteX48" fmla="*/ 979714 w 1998617"/>
                      <a:gd name="connsiteY48" fmla="*/ 1809205 h 3278777"/>
                      <a:gd name="connsiteX49" fmla="*/ 992777 w 1998617"/>
                      <a:gd name="connsiteY49" fmla="*/ 1881051 h 3278777"/>
                      <a:gd name="connsiteX50" fmla="*/ 979714 w 1998617"/>
                      <a:gd name="connsiteY50" fmla="*/ 1985554 h 3278777"/>
                      <a:gd name="connsiteX51" fmla="*/ 973183 w 1998617"/>
                      <a:gd name="connsiteY51" fmla="*/ 2005148 h 3278777"/>
                      <a:gd name="connsiteX52" fmla="*/ 960120 w 1998617"/>
                      <a:gd name="connsiteY52" fmla="*/ 2083525 h 3278777"/>
                      <a:gd name="connsiteX53" fmla="*/ 953589 w 1998617"/>
                      <a:gd name="connsiteY53" fmla="*/ 2109651 h 3278777"/>
                      <a:gd name="connsiteX54" fmla="*/ 940526 w 1998617"/>
                      <a:gd name="connsiteY54" fmla="*/ 2168434 h 3278777"/>
                      <a:gd name="connsiteX55" fmla="*/ 920931 w 1998617"/>
                      <a:gd name="connsiteY55" fmla="*/ 2233748 h 3278777"/>
                      <a:gd name="connsiteX56" fmla="*/ 933994 w 1998617"/>
                      <a:gd name="connsiteY56" fmla="*/ 2286000 h 3278777"/>
                      <a:gd name="connsiteX57" fmla="*/ 960120 w 1998617"/>
                      <a:gd name="connsiteY57" fmla="*/ 2364377 h 3278777"/>
                      <a:gd name="connsiteX58" fmla="*/ 992777 w 1998617"/>
                      <a:gd name="connsiteY58" fmla="*/ 2553788 h 3278777"/>
                      <a:gd name="connsiteX59" fmla="*/ 1012371 w 1998617"/>
                      <a:gd name="connsiteY59" fmla="*/ 2599508 h 3278777"/>
                      <a:gd name="connsiteX60" fmla="*/ 1031966 w 1998617"/>
                      <a:gd name="connsiteY60" fmla="*/ 2638697 h 3278777"/>
                      <a:gd name="connsiteX61" fmla="*/ 1058091 w 1998617"/>
                      <a:gd name="connsiteY61" fmla="*/ 2677885 h 3278777"/>
                      <a:gd name="connsiteX62" fmla="*/ 1110343 w 1998617"/>
                      <a:gd name="connsiteY62" fmla="*/ 2704011 h 3278777"/>
                      <a:gd name="connsiteX63" fmla="*/ 1201783 w 1998617"/>
                      <a:gd name="connsiteY63" fmla="*/ 2690948 h 3278777"/>
                      <a:gd name="connsiteX64" fmla="*/ 1254034 w 1998617"/>
                      <a:gd name="connsiteY64" fmla="*/ 2677885 h 3278777"/>
                      <a:gd name="connsiteX65" fmla="*/ 1280160 w 1998617"/>
                      <a:gd name="connsiteY65" fmla="*/ 2671354 h 3278777"/>
                      <a:gd name="connsiteX66" fmla="*/ 1312817 w 1998617"/>
                      <a:gd name="connsiteY66" fmla="*/ 2677885 h 3278777"/>
                      <a:gd name="connsiteX67" fmla="*/ 1384663 w 1998617"/>
                      <a:gd name="connsiteY67" fmla="*/ 2730137 h 3278777"/>
                      <a:gd name="connsiteX68" fmla="*/ 1410789 w 1998617"/>
                      <a:gd name="connsiteY68" fmla="*/ 2736668 h 3278777"/>
                      <a:gd name="connsiteX69" fmla="*/ 1430383 w 1998617"/>
                      <a:gd name="connsiteY69" fmla="*/ 2743200 h 3278777"/>
                      <a:gd name="connsiteX70" fmla="*/ 1534886 w 1998617"/>
                      <a:gd name="connsiteY70" fmla="*/ 2782388 h 3278777"/>
                      <a:gd name="connsiteX71" fmla="*/ 1574074 w 1998617"/>
                      <a:gd name="connsiteY71" fmla="*/ 2801983 h 3278777"/>
                      <a:gd name="connsiteX72" fmla="*/ 1593669 w 1998617"/>
                      <a:gd name="connsiteY72" fmla="*/ 2808514 h 3278777"/>
                      <a:gd name="connsiteX73" fmla="*/ 1685109 w 1998617"/>
                      <a:gd name="connsiteY73" fmla="*/ 2854234 h 3278777"/>
                      <a:gd name="connsiteX74" fmla="*/ 1763486 w 1998617"/>
                      <a:gd name="connsiteY74" fmla="*/ 2906485 h 3278777"/>
                      <a:gd name="connsiteX75" fmla="*/ 1776549 w 1998617"/>
                      <a:gd name="connsiteY75" fmla="*/ 2939143 h 3278777"/>
                      <a:gd name="connsiteX76" fmla="*/ 1822269 w 1998617"/>
                      <a:gd name="connsiteY76" fmla="*/ 3010988 h 3278777"/>
                      <a:gd name="connsiteX77" fmla="*/ 1828800 w 1998617"/>
                      <a:gd name="connsiteY77" fmla="*/ 3030583 h 3278777"/>
                      <a:gd name="connsiteX78" fmla="*/ 1867989 w 1998617"/>
                      <a:gd name="connsiteY78" fmla="*/ 3089365 h 3278777"/>
                      <a:gd name="connsiteX79" fmla="*/ 1874520 w 1998617"/>
                      <a:gd name="connsiteY79" fmla="*/ 3122023 h 3278777"/>
                      <a:gd name="connsiteX80" fmla="*/ 1959429 w 1998617"/>
                      <a:gd name="connsiteY80" fmla="*/ 3233057 h 3278777"/>
                      <a:gd name="connsiteX81" fmla="*/ 1979023 w 1998617"/>
                      <a:gd name="connsiteY81" fmla="*/ 3252651 h 3278777"/>
                      <a:gd name="connsiteX82" fmla="*/ 1998617 w 1998617"/>
                      <a:gd name="connsiteY82" fmla="*/ 3278777 h 327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998617" h="3278777">
                        <a:moveTo>
                          <a:pt x="0" y="0"/>
                        </a:moveTo>
                        <a:cubicBezTo>
                          <a:pt x="6531" y="10886"/>
                          <a:pt x="13917" y="21303"/>
                          <a:pt x="19594" y="32657"/>
                        </a:cubicBezTo>
                        <a:cubicBezTo>
                          <a:pt x="22673" y="38815"/>
                          <a:pt x="21258" y="47383"/>
                          <a:pt x="26126" y="52251"/>
                        </a:cubicBezTo>
                        <a:cubicBezTo>
                          <a:pt x="30994" y="57119"/>
                          <a:pt x="39562" y="55704"/>
                          <a:pt x="45720" y="58783"/>
                        </a:cubicBezTo>
                        <a:cubicBezTo>
                          <a:pt x="52741" y="62293"/>
                          <a:pt x="58293" y="68335"/>
                          <a:pt x="65314" y="71845"/>
                        </a:cubicBezTo>
                        <a:cubicBezTo>
                          <a:pt x="74687" y="76532"/>
                          <a:pt x="102658" y="82814"/>
                          <a:pt x="111034" y="84908"/>
                        </a:cubicBezTo>
                        <a:cubicBezTo>
                          <a:pt x="185444" y="136994"/>
                          <a:pt x="171137" y="104568"/>
                          <a:pt x="182880" y="163285"/>
                        </a:cubicBezTo>
                        <a:cubicBezTo>
                          <a:pt x="164458" y="347523"/>
                          <a:pt x="182880" y="117376"/>
                          <a:pt x="182880" y="287383"/>
                        </a:cubicBezTo>
                        <a:cubicBezTo>
                          <a:pt x="182880" y="328806"/>
                          <a:pt x="178526" y="370114"/>
                          <a:pt x="176349" y="411480"/>
                        </a:cubicBezTo>
                        <a:cubicBezTo>
                          <a:pt x="178526" y="433251"/>
                          <a:pt x="176446" y="455882"/>
                          <a:pt x="182880" y="476794"/>
                        </a:cubicBezTo>
                        <a:cubicBezTo>
                          <a:pt x="185596" y="485622"/>
                          <a:pt x="194607" y="491547"/>
                          <a:pt x="202474" y="496388"/>
                        </a:cubicBezTo>
                        <a:cubicBezTo>
                          <a:pt x="223205" y="509145"/>
                          <a:pt x="246311" y="517590"/>
                          <a:pt x="267789" y="529045"/>
                        </a:cubicBezTo>
                        <a:cubicBezTo>
                          <a:pt x="278990" y="535019"/>
                          <a:pt x="289560" y="542108"/>
                          <a:pt x="300446" y="548640"/>
                        </a:cubicBezTo>
                        <a:cubicBezTo>
                          <a:pt x="304800" y="561703"/>
                          <a:pt x="307917" y="575245"/>
                          <a:pt x="313509" y="587828"/>
                        </a:cubicBezTo>
                        <a:cubicBezTo>
                          <a:pt x="316697" y="595001"/>
                          <a:pt x="322008" y="601035"/>
                          <a:pt x="326571" y="607423"/>
                        </a:cubicBezTo>
                        <a:cubicBezTo>
                          <a:pt x="367486" y="664704"/>
                          <a:pt x="325081" y="605684"/>
                          <a:pt x="365760" y="653143"/>
                        </a:cubicBezTo>
                        <a:cubicBezTo>
                          <a:pt x="372844" y="661408"/>
                          <a:pt x="376436" y="673026"/>
                          <a:pt x="385354" y="679268"/>
                        </a:cubicBezTo>
                        <a:cubicBezTo>
                          <a:pt x="398937" y="688776"/>
                          <a:pt x="415834" y="692331"/>
                          <a:pt x="431074" y="698863"/>
                        </a:cubicBezTo>
                        <a:cubicBezTo>
                          <a:pt x="435428" y="705394"/>
                          <a:pt x="442072" y="710884"/>
                          <a:pt x="444137" y="718457"/>
                        </a:cubicBezTo>
                        <a:cubicBezTo>
                          <a:pt x="448756" y="735391"/>
                          <a:pt x="440137" y="756666"/>
                          <a:pt x="450669" y="770708"/>
                        </a:cubicBezTo>
                        <a:cubicBezTo>
                          <a:pt x="462353" y="786286"/>
                          <a:pt x="485825" y="787509"/>
                          <a:pt x="502920" y="796834"/>
                        </a:cubicBezTo>
                        <a:cubicBezTo>
                          <a:pt x="509811" y="800593"/>
                          <a:pt x="516234" y="805187"/>
                          <a:pt x="522514" y="809897"/>
                        </a:cubicBezTo>
                        <a:cubicBezTo>
                          <a:pt x="533666" y="818261"/>
                          <a:pt x="542985" y="829253"/>
                          <a:pt x="555171" y="836023"/>
                        </a:cubicBezTo>
                        <a:cubicBezTo>
                          <a:pt x="563018" y="840382"/>
                          <a:pt x="572520" y="840673"/>
                          <a:pt x="581297" y="842554"/>
                        </a:cubicBezTo>
                        <a:cubicBezTo>
                          <a:pt x="603007" y="847206"/>
                          <a:pt x="624840" y="851263"/>
                          <a:pt x="646611" y="855617"/>
                        </a:cubicBezTo>
                        <a:cubicBezTo>
                          <a:pt x="698861" y="890450"/>
                          <a:pt x="635729" y="844734"/>
                          <a:pt x="679269" y="888274"/>
                        </a:cubicBezTo>
                        <a:cubicBezTo>
                          <a:pt x="691931" y="900936"/>
                          <a:pt x="702520" y="902556"/>
                          <a:pt x="718457" y="907868"/>
                        </a:cubicBezTo>
                        <a:cubicBezTo>
                          <a:pt x="727166" y="914400"/>
                          <a:pt x="737351" y="919327"/>
                          <a:pt x="744583" y="927463"/>
                        </a:cubicBezTo>
                        <a:cubicBezTo>
                          <a:pt x="755013" y="939197"/>
                          <a:pt x="770709" y="966651"/>
                          <a:pt x="770709" y="966651"/>
                        </a:cubicBezTo>
                        <a:cubicBezTo>
                          <a:pt x="784722" y="1008693"/>
                          <a:pt x="771461" y="964638"/>
                          <a:pt x="783771" y="1038497"/>
                        </a:cubicBezTo>
                        <a:cubicBezTo>
                          <a:pt x="785247" y="1047352"/>
                          <a:pt x="786288" y="1056594"/>
                          <a:pt x="790303" y="1064623"/>
                        </a:cubicBezTo>
                        <a:cubicBezTo>
                          <a:pt x="795171" y="1074359"/>
                          <a:pt x="803655" y="1081830"/>
                          <a:pt x="809897" y="1090748"/>
                        </a:cubicBezTo>
                        <a:cubicBezTo>
                          <a:pt x="818900" y="1103610"/>
                          <a:pt x="824922" y="1118836"/>
                          <a:pt x="836023" y="1129937"/>
                        </a:cubicBezTo>
                        <a:cubicBezTo>
                          <a:pt x="842554" y="1136468"/>
                          <a:pt x="849946" y="1142240"/>
                          <a:pt x="855617" y="1149531"/>
                        </a:cubicBezTo>
                        <a:cubicBezTo>
                          <a:pt x="865256" y="1161924"/>
                          <a:pt x="873034" y="1175657"/>
                          <a:pt x="881743" y="1188720"/>
                        </a:cubicBezTo>
                        <a:lnTo>
                          <a:pt x="907869" y="1227908"/>
                        </a:lnTo>
                        <a:cubicBezTo>
                          <a:pt x="912223" y="1234440"/>
                          <a:pt x="916221" y="1241223"/>
                          <a:pt x="920931" y="1247503"/>
                        </a:cubicBezTo>
                        <a:lnTo>
                          <a:pt x="940526" y="1273628"/>
                        </a:lnTo>
                        <a:cubicBezTo>
                          <a:pt x="942703" y="1282337"/>
                          <a:pt x="941671" y="1292573"/>
                          <a:pt x="947057" y="1299754"/>
                        </a:cubicBezTo>
                        <a:cubicBezTo>
                          <a:pt x="997264" y="1366698"/>
                          <a:pt x="969293" y="1294621"/>
                          <a:pt x="986246" y="1345474"/>
                        </a:cubicBezTo>
                        <a:cubicBezTo>
                          <a:pt x="988423" y="1362891"/>
                          <a:pt x="988520" y="1380697"/>
                          <a:pt x="992777" y="1397725"/>
                        </a:cubicBezTo>
                        <a:cubicBezTo>
                          <a:pt x="995138" y="1407171"/>
                          <a:pt x="1002224" y="1414811"/>
                          <a:pt x="1005840" y="1423851"/>
                        </a:cubicBezTo>
                        <a:cubicBezTo>
                          <a:pt x="1010954" y="1436636"/>
                          <a:pt x="1015563" y="1449682"/>
                          <a:pt x="1018903" y="1463040"/>
                        </a:cubicBezTo>
                        <a:cubicBezTo>
                          <a:pt x="1035178" y="1528139"/>
                          <a:pt x="1029015" y="1497582"/>
                          <a:pt x="1038497" y="1554480"/>
                        </a:cubicBezTo>
                        <a:cubicBezTo>
                          <a:pt x="1027991" y="1659546"/>
                          <a:pt x="1039921" y="1588685"/>
                          <a:pt x="1025434" y="1639388"/>
                        </a:cubicBezTo>
                        <a:cubicBezTo>
                          <a:pt x="1022641" y="1649164"/>
                          <a:pt x="1017595" y="1674661"/>
                          <a:pt x="1012371" y="1685108"/>
                        </a:cubicBezTo>
                        <a:cubicBezTo>
                          <a:pt x="987049" y="1735754"/>
                          <a:pt x="1009195" y="1675047"/>
                          <a:pt x="992777" y="1724297"/>
                        </a:cubicBezTo>
                        <a:cubicBezTo>
                          <a:pt x="990600" y="1746068"/>
                          <a:pt x="989573" y="1767986"/>
                          <a:pt x="986246" y="1789611"/>
                        </a:cubicBezTo>
                        <a:cubicBezTo>
                          <a:pt x="985199" y="1796416"/>
                          <a:pt x="979714" y="1802320"/>
                          <a:pt x="979714" y="1809205"/>
                        </a:cubicBezTo>
                        <a:cubicBezTo>
                          <a:pt x="979714" y="1832603"/>
                          <a:pt x="987062" y="1858188"/>
                          <a:pt x="992777" y="1881051"/>
                        </a:cubicBezTo>
                        <a:cubicBezTo>
                          <a:pt x="988423" y="1915885"/>
                          <a:pt x="985189" y="1950878"/>
                          <a:pt x="979714" y="1985554"/>
                        </a:cubicBezTo>
                        <a:cubicBezTo>
                          <a:pt x="978640" y="1992354"/>
                          <a:pt x="974533" y="1998397"/>
                          <a:pt x="973183" y="2005148"/>
                        </a:cubicBezTo>
                        <a:cubicBezTo>
                          <a:pt x="945910" y="2141510"/>
                          <a:pt x="983494" y="1978334"/>
                          <a:pt x="960120" y="2083525"/>
                        </a:cubicBezTo>
                        <a:cubicBezTo>
                          <a:pt x="958173" y="2092288"/>
                          <a:pt x="955607" y="2100904"/>
                          <a:pt x="953589" y="2109651"/>
                        </a:cubicBezTo>
                        <a:cubicBezTo>
                          <a:pt x="949076" y="2129209"/>
                          <a:pt x="946040" y="2149134"/>
                          <a:pt x="940526" y="2168434"/>
                        </a:cubicBezTo>
                        <a:cubicBezTo>
                          <a:pt x="911880" y="2268696"/>
                          <a:pt x="940614" y="2135342"/>
                          <a:pt x="920931" y="2233748"/>
                        </a:cubicBezTo>
                        <a:cubicBezTo>
                          <a:pt x="925285" y="2251165"/>
                          <a:pt x="931194" y="2268266"/>
                          <a:pt x="933994" y="2286000"/>
                        </a:cubicBezTo>
                        <a:cubicBezTo>
                          <a:pt x="946714" y="2366556"/>
                          <a:pt x="916120" y="2349709"/>
                          <a:pt x="960120" y="2364377"/>
                        </a:cubicBezTo>
                        <a:cubicBezTo>
                          <a:pt x="1028620" y="2432877"/>
                          <a:pt x="968697" y="2361140"/>
                          <a:pt x="992777" y="2553788"/>
                        </a:cubicBezTo>
                        <a:cubicBezTo>
                          <a:pt x="994834" y="2570241"/>
                          <a:pt x="1006213" y="2584113"/>
                          <a:pt x="1012371" y="2599508"/>
                        </a:cubicBezTo>
                        <a:cubicBezTo>
                          <a:pt x="1025891" y="2633308"/>
                          <a:pt x="1009947" y="2605669"/>
                          <a:pt x="1031966" y="2638697"/>
                        </a:cubicBezTo>
                        <a:cubicBezTo>
                          <a:pt x="1038613" y="2658639"/>
                          <a:pt x="1037392" y="2664713"/>
                          <a:pt x="1058091" y="2677885"/>
                        </a:cubicBezTo>
                        <a:cubicBezTo>
                          <a:pt x="1074520" y="2688340"/>
                          <a:pt x="1110343" y="2704011"/>
                          <a:pt x="1110343" y="2704011"/>
                        </a:cubicBezTo>
                        <a:cubicBezTo>
                          <a:pt x="1184172" y="2689246"/>
                          <a:pt x="1093180" y="2706463"/>
                          <a:pt x="1201783" y="2690948"/>
                        </a:cubicBezTo>
                        <a:cubicBezTo>
                          <a:pt x="1241634" y="2685255"/>
                          <a:pt x="1223634" y="2686571"/>
                          <a:pt x="1254034" y="2677885"/>
                        </a:cubicBezTo>
                        <a:cubicBezTo>
                          <a:pt x="1262665" y="2675419"/>
                          <a:pt x="1271451" y="2673531"/>
                          <a:pt x="1280160" y="2671354"/>
                        </a:cubicBezTo>
                        <a:cubicBezTo>
                          <a:pt x="1291046" y="2673531"/>
                          <a:pt x="1302711" y="2673291"/>
                          <a:pt x="1312817" y="2677885"/>
                        </a:cubicBezTo>
                        <a:cubicBezTo>
                          <a:pt x="1379371" y="2708137"/>
                          <a:pt x="1325748" y="2697406"/>
                          <a:pt x="1384663" y="2730137"/>
                        </a:cubicBezTo>
                        <a:cubicBezTo>
                          <a:pt x="1392510" y="2734496"/>
                          <a:pt x="1402158" y="2734202"/>
                          <a:pt x="1410789" y="2736668"/>
                        </a:cubicBezTo>
                        <a:cubicBezTo>
                          <a:pt x="1417409" y="2738559"/>
                          <a:pt x="1423923" y="2740820"/>
                          <a:pt x="1430383" y="2743200"/>
                        </a:cubicBezTo>
                        <a:cubicBezTo>
                          <a:pt x="1465292" y="2756061"/>
                          <a:pt x="1501611" y="2765750"/>
                          <a:pt x="1534886" y="2782388"/>
                        </a:cubicBezTo>
                        <a:cubicBezTo>
                          <a:pt x="1547949" y="2788920"/>
                          <a:pt x="1560728" y="2796051"/>
                          <a:pt x="1574074" y="2801983"/>
                        </a:cubicBezTo>
                        <a:cubicBezTo>
                          <a:pt x="1580366" y="2804779"/>
                          <a:pt x="1587625" y="2805217"/>
                          <a:pt x="1593669" y="2808514"/>
                        </a:cubicBezTo>
                        <a:cubicBezTo>
                          <a:pt x="1681574" y="2856461"/>
                          <a:pt x="1610360" y="2829318"/>
                          <a:pt x="1685109" y="2854234"/>
                        </a:cubicBezTo>
                        <a:cubicBezTo>
                          <a:pt x="1711235" y="2871651"/>
                          <a:pt x="1751825" y="2877332"/>
                          <a:pt x="1763486" y="2906485"/>
                        </a:cubicBezTo>
                        <a:cubicBezTo>
                          <a:pt x="1767840" y="2917371"/>
                          <a:pt x="1771306" y="2928656"/>
                          <a:pt x="1776549" y="2939143"/>
                        </a:cubicBezTo>
                        <a:cubicBezTo>
                          <a:pt x="1785775" y="2957594"/>
                          <a:pt x="1811913" y="2995454"/>
                          <a:pt x="1822269" y="3010988"/>
                        </a:cubicBezTo>
                        <a:cubicBezTo>
                          <a:pt x="1824446" y="3017520"/>
                          <a:pt x="1825721" y="3024425"/>
                          <a:pt x="1828800" y="3030583"/>
                        </a:cubicBezTo>
                        <a:cubicBezTo>
                          <a:pt x="1841398" y="3055780"/>
                          <a:pt x="1851578" y="3067485"/>
                          <a:pt x="1867989" y="3089365"/>
                        </a:cubicBezTo>
                        <a:cubicBezTo>
                          <a:pt x="1870166" y="3100251"/>
                          <a:pt x="1871828" y="3111253"/>
                          <a:pt x="1874520" y="3122023"/>
                        </a:cubicBezTo>
                        <a:cubicBezTo>
                          <a:pt x="1886547" y="3170136"/>
                          <a:pt x="1918543" y="3192171"/>
                          <a:pt x="1959429" y="3233057"/>
                        </a:cubicBezTo>
                        <a:cubicBezTo>
                          <a:pt x="1965960" y="3239588"/>
                          <a:pt x="1973012" y="3245638"/>
                          <a:pt x="1979023" y="3252651"/>
                        </a:cubicBezTo>
                        <a:cubicBezTo>
                          <a:pt x="1986107" y="3260916"/>
                          <a:pt x="1998617" y="3278777"/>
                          <a:pt x="1998617" y="3278777"/>
                        </a:cubicBez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Forme libre : forme 88">
                    <a:extLst>
                      <a:ext uri="{FF2B5EF4-FFF2-40B4-BE49-F238E27FC236}">
                        <a16:creationId xmlns:a16="http://schemas.microsoft.com/office/drawing/2014/main" id="{519D7315-FF02-8EC7-672B-A1244B786EC4}"/>
                      </a:ext>
                    </a:extLst>
                  </p:cNvPr>
                  <p:cNvSpPr/>
                  <p:nvPr/>
                </p:nvSpPr>
                <p:spPr>
                  <a:xfrm>
                    <a:off x="7308669" y="2508069"/>
                    <a:ext cx="842798" cy="1346207"/>
                  </a:xfrm>
                  <a:custGeom>
                    <a:avLst/>
                    <a:gdLst>
                      <a:gd name="connsiteX0" fmla="*/ 0 w 842798"/>
                      <a:gd name="connsiteY0" fmla="*/ 1312817 h 1346207"/>
                      <a:gd name="connsiteX1" fmla="*/ 52251 w 842798"/>
                      <a:gd name="connsiteY1" fmla="*/ 1345474 h 1346207"/>
                      <a:gd name="connsiteX2" fmla="*/ 117565 w 842798"/>
                      <a:gd name="connsiteY2" fmla="*/ 1319348 h 1346207"/>
                      <a:gd name="connsiteX3" fmla="*/ 156754 w 842798"/>
                      <a:gd name="connsiteY3" fmla="*/ 1293222 h 1346207"/>
                      <a:gd name="connsiteX4" fmla="*/ 176348 w 842798"/>
                      <a:gd name="connsiteY4" fmla="*/ 1273628 h 1346207"/>
                      <a:gd name="connsiteX5" fmla="*/ 215537 w 842798"/>
                      <a:gd name="connsiteY5" fmla="*/ 1234440 h 1346207"/>
                      <a:gd name="connsiteX6" fmla="*/ 241662 w 842798"/>
                      <a:gd name="connsiteY6" fmla="*/ 1156062 h 1346207"/>
                      <a:gd name="connsiteX7" fmla="*/ 280851 w 842798"/>
                      <a:gd name="connsiteY7" fmla="*/ 1129937 h 1346207"/>
                      <a:gd name="connsiteX8" fmla="*/ 300445 w 842798"/>
                      <a:gd name="connsiteY8" fmla="*/ 1116874 h 1346207"/>
                      <a:gd name="connsiteX9" fmla="*/ 346165 w 842798"/>
                      <a:gd name="connsiteY9" fmla="*/ 1077685 h 1346207"/>
                      <a:gd name="connsiteX10" fmla="*/ 398417 w 842798"/>
                      <a:gd name="connsiteY10" fmla="*/ 1012371 h 1346207"/>
                      <a:gd name="connsiteX11" fmla="*/ 437605 w 842798"/>
                      <a:gd name="connsiteY11" fmla="*/ 960120 h 1346207"/>
                      <a:gd name="connsiteX12" fmla="*/ 476794 w 842798"/>
                      <a:gd name="connsiteY12" fmla="*/ 927462 h 1346207"/>
                      <a:gd name="connsiteX13" fmla="*/ 489857 w 842798"/>
                      <a:gd name="connsiteY13" fmla="*/ 907868 h 1346207"/>
                      <a:gd name="connsiteX14" fmla="*/ 529045 w 842798"/>
                      <a:gd name="connsiteY14" fmla="*/ 868680 h 1346207"/>
                      <a:gd name="connsiteX15" fmla="*/ 574765 w 842798"/>
                      <a:gd name="connsiteY15" fmla="*/ 803365 h 1346207"/>
                      <a:gd name="connsiteX16" fmla="*/ 607422 w 842798"/>
                      <a:gd name="connsiteY16" fmla="*/ 705394 h 1346207"/>
                      <a:gd name="connsiteX17" fmla="*/ 627017 w 842798"/>
                      <a:gd name="connsiteY17" fmla="*/ 672737 h 1346207"/>
                      <a:gd name="connsiteX18" fmla="*/ 640080 w 842798"/>
                      <a:gd name="connsiteY18" fmla="*/ 646611 h 1346207"/>
                      <a:gd name="connsiteX19" fmla="*/ 659674 w 842798"/>
                      <a:gd name="connsiteY19" fmla="*/ 620485 h 1346207"/>
                      <a:gd name="connsiteX20" fmla="*/ 666205 w 842798"/>
                      <a:gd name="connsiteY20" fmla="*/ 594360 h 1346207"/>
                      <a:gd name="connsiteX21" fmla="*/ 698862 w 842798"/>
                      <a:gd name="connsiteY21" fmla="*/ 542108 h 1346207"/>
                      <a:gd name="connsiteX22" fmla="*/ 718457 w 842798"/>
                      <a:gd name="connsiteY22" fmla="*/ 522514 h 1346207"/>
                      <a:gd name="connsiteX23" fmla="*/ 738051 w 842798"/>
                      <a:gd name="connsiteY23" fmla="*/ 470262 h 1346207"/>
                      <a:gd name="connsiteX24" fmla="*/ 751114 w 842798"/>
                      <a:gd name="connsiteY24" fmla="*/ 424542 h 1346207"/>
                      <a:gd name="connsiteX25" fmla="*/ 757645 w 842798"/>
                      <a:gd name="connsiteY25" fmla="*/ 404948 h 1346207"/>
                      <a:gd name="connsiteX26" fmla="*/ 764177 w 842798"/>
                      <a:gd name="connsiteY26" fmla="*/ 306977 h 1346207"/>
                      <a:gd name="connsiteX27" fmla="*/ 770708 w 842798"/>
                      <a:gd name="connsiteY27" fmla="*/ 287382 h 1346207"/>
                      <a:gd name="connsiteX28" fmla="*/ 777240 w 842798"/>
                      <a:gd name="connsiteY28" fmla="*/ 248194 h 1346207"/>
                      <a:gd name="connsiteX29" fmla="*/ 783771 w 842798"/>
                      <a:gd name="connsiteY29" fmla="*/ 176348 h 1346207"/>
                      <a:gd name="connsiteX30" fmla="*/ 790302 w 842798"/>
                      <a:gd name="connsiteY30" fmla="*/ 143691 h 1346207"/>
                      <a:gd name="connsiteX31" fmla="*/ 803365 w 842798"/>
                      <a:gd name="connsiteY31" fmla="*/ 84908 h 1346207"/>
                      <a:gd name="connsiteX32" fmla="*/ 816428 w 842798"/>
                      <a:gd name="connsiteY32" fmla="*/ 65314 h 1346207"/>
                      <a:gd name="connsiteX33" fmla="*/ 822960 w 842798"/>
                      <a:gd name="connsiteY33" fmla="*/ 45720 h 1346207"/>
                      <a:gd name="connsiteX34" fmla="*/ 842554 w 842798"/>
                      <a:gd name="connsiteY34" fmla="*/ 0 h 134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42798" h="1346207">
                        <a:moveTo>
                          <a:pt x="0" y="1312817"/>
                        </a:moveTo>
                        <a:cubicBezTo>
                          <a:pt x="17417" y="1323703"/>
                          <a:pt x="32111" y="1341446"/>
                          <a:pt x="52251" y="1345474"/>
                        </a:cubicBezTo>
                        <a:cubicBezTo>
                          <a:pt x="75666" y="1350157"/>
                          <a:pt x="99568" y="1331346"/>
                          <a:pt x="117565" y="1319348"/>
                        </a:cubicBezTo>
                        <a:cubicBezTo>
                          <a:pt x="145821" y="1276965"/>
                          <a:pt x="111333" y="1319177"/>
                          <a:pt x="156754" y="1293222"/>
                        </a:cubicBezTo>
                        <a:cubicBezTo>
                          <a:pt x="164774" y="1288639"/>
                          <a:pt x="169252" y="1279541"/>
                          <a:pt x="176348" y="1273628"/>
                        </a:cubicBezTo>
                        <a:cubicBezTo>
                          <a:pt x="214551" y="1241792"/>
                          <a:pt x="177986" y="1284505"/>
                          <a:pt x="215537" y="1234440"/>
                        </a:cubicBezTo>
                        <a:cubicBezTo>
                          <a:pt x="217996" y="1224603"/>
                          <a:pt x="227603" y="1170121"/>
                          <a:pt x="241662" y="1156062"/>
                        </a:cubicBezTo>
                        <a:cubicBezTo>
                          <a:pt x="252763" y="1144961"/>
                          <a:pt x="267788" y="1138645"/>
                          <a:pt x="280851" y="1129937"/>
                        </a:cubicBezTo>
                        <a:cubicBezTo>
                          <a:pt x="287382" y="1125583"/>
                          <a:pt x="295735" y="1123154"/>
                          <a:pt x="300445" y="1116874"/>
                        </a:cubicBezTo>
                        <a:cubicBezTo>
                          <a:pt x="325882" y="1082959"/>
                          <a:pt x="310303" y="1095616"/>
                          <a:pt x="346165" y="1077685"/>
                        </a:cubicBezTo>
                        <a:cubicBezTo>
                          <a:pt x="359513" y="1037645"/>
                          <a:pt x="347829" y="1062959"/>
                          <a:pt x="398417" y="1012371"/>
                        </a:cubicBezTo>
                        <a:cubicBezTo>
                          <a:pt x="444703" y="966085"/>
                          <a:pt x="388911" y="1025045"/>
                          <a:pt x="437605" y="960120"/>
                        </a:cubicBezTo>
                        <a:cubicBezTo>
                          <a:pt x="450177" y="943357"/>
                          <a:pt x="460199" y="938526"/>
                          <a:pt x="476794" y="927462"/>
                        </a:cubicBezTo>
                        <a:cubicBezTo>
                          <a:pt x="481148" y="920931"/>
                          <a:pt x="484642" y="913735"/>
                          <a:pt x="489857" y="907868"/>
                        </a:cubicBezTo>
                        <a:cubicBezTo>
                          <a:pt x="502130" y="894061"/>
                          <a:pt x="518798" y="884051"/>
                          <a:pt x="529045" y="868680"/>
                        </a:cubicBezTo>
                        <a:cubicBezTo>
                          <a:pt x="561209" y="820434"/>
                          <a:pt x="545751" y="842051"/>
                          <a:pt x="574765" y="803365"/>
                        </a:cubicBezTo>
                        <a:cubicBezTo>
                          <a:pt x="585651" y="770708"/>
                          <a:pt x="589711" y="734912"/>
                          <a:pt x="607422" y="705394"/>
                        </a:cubicBezTo>
                        <a:cubicBezTo>
                          <a:pt x="613954" y="694508"/>
                          <a:pt x="620852" y="683834"/>
                          <a:pt x="627017" y="672737"/>
                        </a:cubicBezTo>
                        <a:cubicBezTo>
                          <a:pt x="631746" y="664226"/>
                          <a:pt x="634920" y="654868"/>
                          <a:pt x="640080" y="646611"/>
                        </a:cubicBezTo>
                        <a:cubicBezTo>
                          <a:pt x="645849" y="637380"/>
                          <a:pt x="653143" y="629194"/>
                          <a:pt x="659674" y="620485"/>
                        </a:cubicBezTo>
                        <a:cubicBezTo>
                          <a:pt x="661851" y="611777"/>
                          <a:pt x="663053" y="602765"/>
                          <a:pt x="666205" y="594360"/>
                        </a:cubicBezTo>
                        <a:cubicBezTo>
                          <a:pt x="673638" y="574538"/>
                          <a:pt x="685163" y="558090"/>
                          <a:pt x="698862" y="542108"/>
                        </a:cubicBezTo>
                        <a:cubicBezTo>
                          <a:pt x="704873" y="535095"/>
                          <a:pt x="711925" y="529045"/>
                          <a:pt x="718457" y="522514"/>
                        </a:cubicBezTo>
                        <a:cubicBezTo>
                          <a:pt x="730498" y="474346"/>
                          <a:pt x="717558" y="518079"/>
                          <a:pt x="738051" y="470262"/>
                        </a:cubicBezTo>
                        <a:cubicBezTo>
                          <a:pt x="744760" y="454608"/>
                          <a:pt x="746381" y="441106"/>
                          <a:pt x="751114" y="424542"/>
                        </a:cubicBezTo>
                        <a:cubicBezTo>
                          <a:pt x="753005" y="417922"/>
                          <a:pt x="755468" y="411479"/>
                          <a:pt x="757645" y="404948"/>
                        </a:cubicBezTo>
                        <a:cubicBezTo>
                          <a:pt x="759822" y="372291"/>
                          <a:pt x="760563" y="339506"/>
                          <a:pt x="764177" y="306977"/>
                        </a:cubicBezTo>
                        <a:cubicBezTo>
                          <a:pt x="764937" y="300134"/>
                          <a:pt x="769214" y="294103"/>
                          <a:pt x="770708" y="287382"/>
                        </a:cubicBezTo>
                        <a:cubicBezTo>
                          <a:pt x="773581" y="274454"/>
                          <a:pt x="775693" y="261346"/>
                          <a:pt x="777240" y="248194"/>
                        </a:cubicBezTo>
                        <a:cubicBezTo>
                          <a:pt x="780050" y="224311"/>
                          <a:pt x="780788" y="200210"/>
                          <a:pt x="783771" y="176348"/>
                        </a:cubicBezTo>
                        <a:cubicBezTo>
                          <a:pt x="785148" y="165332"/>
                          <a:pt x="787976" y="154546"/>
                          <a:pt x="790302" y="143691"/>
                        </a:cubicBezTo>
                        <a:cubicBezTo>
                          <a:pt x="794508" y="124064"/>
                          <a:pt x="797018" y="103950"/>
                          <a:pt x="803365" y="84908"/>
                        </a:cubicBezTo>
                        <a:cubicBezTo>
                          <a:pt x="805847" y="77461"/>
                          <a:pt x="812917" y="72335"/>
                          <a:pt x="816428" y="65314"/>
                        </a:cubicBezTo>
                        <a:cubicBezTo>
                          <a:pt x="819507" y="59156"/>
                          <a:pt x="819544" y="51698"/>
                          <a:pt x="822960" y="45720"/>
                        </a:cubicBezTo>
                        <a:cubicBezTo>
                          <a:pt x="846473" y="4573"/>
                          <a:pt x="842554" y="36357"/>
                          <a:pt x="842554" y="0"/>
                        </a:cubicBez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orme libre : forme 89">
                    <a:extLst>
                      <a:ext uri="{FF2B5EF4-FFF2-40B4-BE49-F238E27FC236}">
                        <a16:creationId xmlns:a16="http://schemas.microsoft.com/office/drawing/2014/main" id="{2E126AB9-9354-26F3-A649-1ACE7FEA6CE4}"/>
                      </a:ext>
                    </a:extLst>
                  </p:cNvPr>
                  <p:cNvSpPr/>
                  <p:nvPr/>
                </p:nvSpPr>
                <p:spPr>
                  <a:xfrm>
                    <a:off x="7739743" y="1198081"/>
                    <a:ext cx="444137" cy="934019"/>
                  </a:xfrm>
                  <a:custGeom>
                    <a:avLst/>
                    <a:gdLst>
                      <a:gd name="connsiteX0" fmla="*/ 444137 w 444137"/>
                      <a:gd name="connsiteY0" fmla="*/ 0 h 934019"/>
                      <a:gd name="connsiteX1" fmla="*/ 437606 w 444137"/>
                      <a:gd name="connsiteY1" fmla="*/ 45720 h 934019"/>
                      <a:gd name="connsiteX2" fmla="*/ 385354 w 444137"/>
                      <a:gd name="connsiteY2" fmla="*/ 104503 h 934019"/>
                      <a:gd name="connsiteX3" fmla="*/ 365760 w 444137"/>
                      <a:gd name="connsiteY3" fmla="*/ 111035 h 934019"/>
                      <a:gd name="connsiteX4" fmla="*/ 274320 w 444137"/>
                      <a:gd name="connsiteY4" fmla="*/ 137160 h 934019"/>
                      <a:gd name="connsiteX5" fmla="*/ 241663 w 444137"/>
                      <a:gd name="connsiteY5" fmla="*/ 195943 h 934019"/>
                      <a:gd name="connsiteX6" fmla="*/ 202474 w 444137"/>
                      <a:gd name="connsiteY6" fmla="*/ 248195 h 934019"/>
                      <a:gd name="connsiteX7" fmla="*/ 176348 w 444137"/>
                      <a:gd name="connsiteY7" fmla="*/ 326572 h 934019"/>
                      <a:gd name="connsiteX8" fmla="*/ 150223 w 444137"/>
                      <a:gd name="connsiteY8" fmla="*/ 365760 h 934019"/>
                      <a:gd name="connsiteX9" fmla="*/ 104503 w 444137"/>
                      <a:gd name="connsiteY9" fmla="*/ 411480 h 934019"/>
                      <a:gd name="connsiteX10" fmla="*/ 78377 w 444137"/>
                      <a:gd name="connsiteY10" fmla="*/ 476795 h 934019"/>
                      <a:gd name="connsiteX11" fmla="*/ 84908 w 444137"/>
                      <a:gd name="connsiteY11" fmla="*/ 600892 h 934019"/>
                      <a:gd name="connsiteX12" fmla="*/ 104503 w 444137"/>
                      <a:gd name="connsiteY12" fmla="*/ 659675 h 934019"/>
                      <a:gd name="connsiteX13" fmla="*/ 117566 w 444137"/>
                      <a:gd name="connsiteY13" fmla="*/ 731520 h 934019"/>
                      <a:gd name="connsiteX14" fmla="*/ 91440 w 444137"/>
                      <a:gd name="connsiteY14" fmla="*/ 809898 h 934019"/>
                      <a:gd name="connsiteX15" fmla="*/ 26126 w 444137"/>
                      <a:gd name="connsiteY15" fmla="*/ 914400 h 934019"/>
                      <a:gd name="connsiteX16" fmla="*/ 0 w 444137"/>
                      <a:gd name="connsiteY16" fmla="*/ 933995 h 93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4137" h="934019">
                        <a:moveTo>
                          <a:pt x="444137" y="0"/>
                        </a:moveTo>
                        <a:cubicBezTo>
                          <a:pt x="441960" y="15240"/>
                          <a:pt x="445153" y="32302"/>
                          <a:pt x="437606" y="45720"/>
                        </a:cubicBezTo>
                        <a:cubicBezTo>
                          <a:pt x="424753" y="68570"/>
                          <a:pt x="404753" y="86868"/>
                          <a:pt x="385354" y="104503"/>
                        </a:cubicBezTo>
                        <a:cubicBezTo>
                          <a:pt x="380260" y="109134"/>
                          <a:pt x="372206" y="108618"/>
                          <a:pt x="365760" y="111035"/>
                        </a:cubicBezTo>
                        <a:cubicBezTo>
                          <a:pt x="306078" y="133417"/>
                          <a:pt x="358909" y="118364"/>
                          <a:pt x="274320" y="137160"/>
                        </a:cubicBezTo>
                        <a:cubicBezTo>
                          <a:pt x="226448" y="185032"/>
                          <a:pt x="263135" y="138684"/>
                          <a:pt x="241663" y="195943"/>
                        </a:cubicBezTo>
                        <a:cubicBezTo>
                          <a:pt x="237993" y="205731"/>
                          <a:pt x="203092" y="247423"/>
                          <a:pt x="202474" y="248195"/>
                        </a:cubicBezTo>
                        <a:cubicBezTo>
                          <a:pt x="195122" y="284956"/>
                          <a:pt x="196686" y="288803"/>
                          <a:pt x="176348" y="326572"/>
                        </a:cubicBezTo>
                        <a:cubicBezTo>
                          <a:pt x="168905" y="340395"/>
                          <a:pt x="162782" y="356340"/>
                          <a:pt x="150223" y="365760"/>
                        </a:cubicBezTo>
                        <a:cubicBezTo>
                          <a:pt x="115389" y="391886"/>
                          <a:pt x="130629" y="376646"/>
                          <a:pt x="104503" y="411480"/>
                        </a:cubicBezTo>
                        <a:cubicBezTo>
                          <a:pt x="88361" y="459906"/>
                          <a:pt x="97598" y="438353"/>
                          <a:pt x="78377" y="476795"/>
                        </a:cubicBezTo>
                        <a:cubicBezTo>
                          <a:pt x="80554" y="518161"/>
                          <a:pt x="79050" y="559885"/>
                          <a:pt x="84908" y="600892"/>
                        </a:cubicBezTo>
                        <a:cubicBezTo>
                          <a:pt x="87829" y="621339"/>
                          <a:pt x="99494" y="639637"/>
                          <a:pt x="104503" y="659675"/>
                        </a:cubicBezTo>
                        <a:cubicBezTo>
                          <a:pt x="114768" y="700735"/>
                          <a:pt x="109764" y="676914"/>
                          <a:pt x="117566" y="731520"/>
                        </a:cubicBezTo>
                        <a:cubicBezTo>
                          <a:pt x="105967" y="812704"/>
                          <a:pt x="121652" y="745158"/>
                          <a:pt x="91440" y="809898"/>
                        </a:cubicBezTo>
                        <a:cubicBezTo>
                          <a:pt x="48146" y="902671"/>
                          <a:pt x="90015" y="850511"/>
                          <a:pt x="26126" y="914400"/>
                        </a:cubicBezTo>
                        <a:cubicBezTo>
                          <a:pt x="4992" y="935534"/>
                          <a:pt x="15768" y="933995"/>
                          <a:pt x="0" y="933995"/>
                        </a:cubicBez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orme libre : forme 90">
                    <a:extLst>
                      <a:ext uri="{FF2B5EF4-FFF2-40B4-BE49-F238E27FC236}">
                        <a16:creationId xmlns:a16="http://schemas.microsoft.com/office/drawing/2014/main" id="{30FAD7F0-307D-81CC-9AFE-8B6D17C92E9A}"/>
                      </a:ext>
                    </a:extLst>
                  </p:cNvPr>
                  <p:cNvSpPr/>
                  <p:nvPr/>
                </p:nvSpPr>
                <p:spPr>
                  <a:xfrm>
                    <a:off x="5028962" y="3291840"/>
                    <a:ext cx="2011918" cy="1750423"/>
                  </a:xfrm>
                  <a:custGeom>
                    <a:avLst/>
                    <a:gdLst>
                      <a:gd name="connsiteX0" fmla="*/ 2011918 w 2011918"/>
                      <a:gd name="connsiteY0" fmla="*/ 0 h 1750423"/>
                      <a:gd name="connsiteX1" fmla="*/ 1848632 w 2011918"/>
                      <a:gd name="connsiteY1" fmla="*/ 32657 h 1750423"/>
                      <a:gd name="connsiteX2" fmla="*/ 1822507 w 2011918"/>
                      <a:gd name="connsiteY2" fmla="*/ 39189 h 1750423"/>
                      <a:gd name="connsiteX3" fmla="*/ 1783318 w 2011918"/>
                      <a:gd name="connsiteY3" fmla="*/ 52251 h 1750423"/>
                      <a:gd name="connsiteX4" fmla="*/ 1763724 w 2011918"/>
                      <a:gd name="connsiteY4" fmla="*/ 78377 h 1750423"/>
                      <a:gd name="connsiteX5" fmla="*/ 1750661 w 2011918"/>
                      <a:gd name="connsiteY5" fmla="*/ 130629 h 1750423"/>
                      <a:gd name="connsiteX6" fmla="*/ 1724535 w 2011918"/>
                      <a:gd name="connsiteY6" fmla="*/ 150223 h 1750423"/>
                      <a:gd name="connsiteX7" fmla="*/ 1711472 w 2011918"/>
                      <a:gd name="connsiteY7" fmla="*/ 209006 h 1750423"/>
                      <a:gd name="connsiteX8" fmla="*/ 1691878 w 2011918"/>
                      <a:gd name="connsiteY8" fmla="*/ 235131 h 1750423"/>
                      <a:gd name="connsiteX9" fmla="*/ 1678815 w 2011918"/>
                      <a:gd name="connsiteY9" fmla="*/ 254726 h 1750423"/>
                      <a:gd name="connsiteX10" fmla="*/ 1633095 w 2011918"/>
                      <a:gd name="connsiteY10" fmla="*/ 346166 h 1750423"/>
                      <a:gd name="connsiteX11" fmla="*/ 1613501 w 2011918"/>
                      <a:gd name="connsiteY11" fmla="*/ 352697 h 1750423"/>
                      <a:gd name="connsiteX12" fmla="*/ 1593907 w 2011918"/>
                      <a:gd name="connsiteY12" fmla="*/ 365760 h 1750423"/>
                      <a:gd name="connsiteX13" fmla="*/ 1567781 w 2011918"/>
                      <a:gd name="connsiteY13" fmla="*/ 385354 h 1750423"/>
                      <a:gd name="connsiteX14" fmla="*/ 1528592 w 2011918"/>
                      <a:gd name="connsiteY14" fmla="*/ 398417 h 1750423"/>
                      <a:gd name="connsiteX15" fmla="*/ 1456747 w 2011918"/>
                      <a:gd name="connsiteY15" fmla="*/ 437606 h 1750423"/>
                      <a:gd name="connsiteX16" fmla="*/ 1437152 w 2011918"/>
                      <a:gd name="connsiteY16" fmla="*/ 444137 h 1750423"/>
                      <a:gd name="connsiteX17" fmla="*/ 1404495 w 2011918"/>
                      <a:gd name="connsiteY17" fmla="*/ 470263 h 1750423"/>
                      <a:gd name="connsiteX18" fmla="*/ 1358775 w 2011918"/>
                      <a:gd name="connsiteY18" fmla="*/ 535577 h 1750423"/>
                      <a:gd name="connsiteX19" fmla="*/ 1299992 w 2011918"/>
                      <a:gd name="connsiteY19" fmla="*/ 574766 h 1750423"/>
                      <a:gd name="connsiteX20" fmla="*/ 1247741 w 2011918"/>
                      <a:gd name="connsiteY20" fmla="*/ 613954 h 1750423"/>
                      <a:gd name="connsiteX21" fmla="*/ 1228147 w 2011918"/>
                      <a:gd name="connsiteY21" fmla="*/ 633549 h 1750423"/>
                      <a:gd name="connsiteX22" fmla="*/ 1188958 w 2011918"/>
                      <a:gd name="connsiteY22" fmla="*/ 679269 h 1750423"/>
                      <a:gd name="connsiteX23" fmla="*/ 1136707 w 2011918"/>
                      <a:gd name="connsiteY23" fmla="*/ 705394 h 1750423"/>
                      <a:gd name="connsiteX24" fmla="*/ 1077924 w 2011918"/>
                      <a:gd name="connsiteY24" fmla="*/ 751114 h 1750423"/>
                      <a:gd name="connsiteX25" fmla="*/ 1058329 w 2011918"/>
                      <a:gd name="connsiteY25" fmla="*/ 757646 h 1750423"/>
                      <a:gd name="connsiteX26" fmla="*/ 1032204 w 2011918"/>
                      <a:gd name="connsiteY26" fmla="*/ 777240 h 1750423"/>
                      <a:gd name="connsiteX27" fmla="*/ 999547 w 2011918"/>
                      <a:gd name="connsiteY27" fmla="*/ 783771 h 1750423"/>
                      <a:gd name="connsiteX28" fmla="*/ 960358 w 2011918"/>
                      <a:gd name="connsiteY28" fmla="*/ 796834 h 1750423"/>
                      <a:gd name="connsiteX29" fmla="*/ 940764 w 2011918"/>
                      <a:gd name="connsiteY29" fmla="*/ 849086 h 1750423"/>
                      <a:gd name="connsiteX30" fmla="*/ 927701 w 2011918"/>
                      <a:gd name="connsiteY30" fmla="*/ 868680 h 1750423"/>
                      <a:gd name="connsiteX31" fmla="*/ 875449 w 2011918"/>
                      <a:gd name="connsiteY31" fmla="*/ 960120 h 1750423"/>
                      <a:gd name="connsiteX32" fmla="*/ 849324 w 2011918"/>
                      <a:gd name="connsiteY32" fmla="*/ 986246 h 1750423"/>
                      <a:gd name="connsiteX33" fmla="*/ 829729 w 2011918"/>
                      <a:gd name="connsiteY33" fmla="*/ 992777 h 1750423"/>
                      <a:gd name="connsiteX34" fmla="*/ 777478 w 2011918"/>
                      <a:gd name="connsiteY34" fmla="*/ 1025434 h 1750423"/>
                      <a:gd name="connsiteX35" fmla="*/ 731758 w 2011918"/>
                      <a:gd name="connsiteY35" fmla="*/ 1051560 h 1750423"/>
                      <a:gd name="connsiteX36" fmla="*/ 705632 w 2011918"/>
                      <a:gd name="connsiteY36" fmla="*/ 1071154 h 1750423"/>
                      <a:gd name="connsiteX37" fmla="*/ 686038 w 2011918"/>
                      <a:gd name="connsiteY37" fmla="*/ 1084217 h 1750423"/>
                      <a:gd name="connsiteX38" fmla="*/ 627255 w 2011918"/>
                      <a:gd name="connsiteY38" fmla="*/ 1116874 h 1750423"/>
                      <a:gd name="connsiteX39" fmla="*/ 594598 w 2011918"/>
                      <a:gd name="connsiteY39" fmla="*/ 1129937 h 1750423"/>
                      <a:gd name="connsiteX40" fmla="*/ 444375 w 2011918"/>
                      <a:gd name="connsiteY40" fmla="*/ 1123406 h 1750423"/>
                      <a:gd name="connsiteX41" fmla="*/ 437844 w 2011918"/>
                      <a:gd name="connsiteY41" fmla="*/ 1143000 h 1750423"/>
                      <a:gd name="connsiteX42" fmla="*/ 424781 w 2011918"/>
                      <a:gd name="connsiteY42" fmla="*/ 1162594 h 1750423"/>
                      <a:gd name="connsiteX43" fmla="*/ 411718 w 2011918"/>
                      <a:gd name="connsiteY43" fmla="*/ 1195251 h 1750423"/>
                      <a:gd name="connsiteX44" fmla="*/ 398655 w 2011918"/>
                      <a:gd name="connsiteY44" fmla="*/ 1214846 h 1750423"/>
                      <a:gd name="connsiteX45" fmla="*/ 346404 w 2011918"/>
                      <a:gd name="connsiteY45" fmla="*/ 1227909 h 1750423"/>
                      <a:gd name="connsiteX46" fmla="*/ 326809 w 2011918"/>
                      <a:gd name="connsiteY46" fmla="*/ 1240971 h 1750423"/>
                      <a:gd name="connsiteX47" fmla="*/ 294152 w 2011918"/>
                      <a:gd name="connsiteY47" fmla="*/ 1254034 h 1750423"/>
                      <a:gd name="connsiteX48" fmla="*/ 254964 w 2011918"/>
                      <a:gd name="connsiteY48" fmla="*/ 1293223 h 1750423"/>
                      <a:gd name="connsiteX49" fmla="*/ 228838 w 2011918"/>
                      <a:gd name="connsiteY49" fmla="*/ 1312817 h 1750423"/>
                      <a:gd name="connsiteX50" fmla="*/ 215775 w 2011918"/>
                      <a:gd name="connsiteY50" fmla="*/ 1358537 h 1750423"/>
                      <a:gd name="connsiteX51" fmla="*/ 202712 w 2011918"/>
                      <a:gd name="connsiteY51" fmla="*/ 1378131 h 1750423"/>
                      <a:gd name="connsiteX52" fmla="*/ 196181 w 2011918"/>
                      <a:gd name="connsiteY52" fmla="*/ 1404257 h 1750423"/>
                      <a:gd name="connsiteX53" fmla="*/ 189649 w 2011918"/>
                      <a:gd name="connsiteY53" fmla="*/ 1423851 h 1750423"/>
                      <a:gd name="connsiteX54" fmla="*/ 176587 w 2011918"/>
                      <a:gd name="connsiteY54" fmla="*/ 1528354 h 1750423"/>
                      <a:gd name="connsiteX55" fmla="*/ 130867 w 2011918"/>
                      <a:gd name="connsiteY55" fmla="*/ 1561011 h 1750423"/>
                      <a:gd name="connsiteX56" fmla="*/ 19832 w 2011918"/>
                      <a:gd name="connsiteY56" fmla="*/ 1619794 h 1750423"/>
                      <a:gd name="connsiteX57" fmla="*/ 6769 w 2011918"/>
                      <a:gd name="connsiteY57" fmla="*/ 1645920 h 1750423"/>
                      <a:gd name="connsiteX58" fmla="*/ 238 w 2011918"/>
                      <a:gd name="connsiteY58" fmla="*/ 1750423 h 175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011918" h="1750423">
                        <a:moveTo>
                          <a:pt x="2011918" y="0"/>
                        </a:moveTo>
                        <a:cubicBezTo>
                          <a:pt x="1920276" y="17183"/>
                          <a:pt x="1923555" y="15366"/>
                          <a:pt x="1848632" y="32657"/>
                        </a:cubicBezTo>
                        <a:cubicBezTo>
                          <a:pt x="1839885" y="34676"/>
                          <a:pt x="1831105" y="36610"/>
                          <a:pt x="1822507" y="39189"/>
                        </a:cubicBezTo>
                        <a:cubicBezTo>
                          <a:pt x="1809318" y="43146"/>
                          <a:pt x="1796381" y="47897"/>
                          <a:pt x="1783318" y="52251"/>
                        </a:cubicBezTo>
                        <a:cubicBezTo>
                          <a:pt x="1776787" y="60960"/>
                          <a:pt x="1768145" y="68430"/>
                          <a:pt x="1763724" y="78377"/>
                        </a:cubicBezTo>
                        <a:cubicBezTo>
                          <a:pt x="1762961" y="80095"/>
                          <a:pt x="1756287" y="123878"/>
                          <a:pt x="1750661" y="130629"/>
                        </a:cubicBezTo>
                        <a:cubicBezTo>
                          <a:pt x="1743692" y="138992"/>
                          <a:pt x="1733244" y="143692"/>
                          <a:pt x="1724535" y="150223"/>
                        </a:cubicBezTo>
                        <a:cubicBezTo>
                          <a:pt x="1720181" y="169817"/>
                          <a:pt x="1718678" y="190272"/>
                          <a:pt x="1711472" y="209006"/>
                        </a:cubicBezTo>
                        <a:cubicBezTo>
                          <a:pt x="1707564" y="219166"/>
                          <a:pt x="1698205" y="226273"/>
                          <a:pt x="1691878" y="235131"/>
                        </a:cubicBezTo>
                        <a:cubicBezTo>
                          <a:pt x="1687315" y="241519"/>
                          <a:pt x="1683169" y="248194"/>
                          <a:pt x="1678815" y="254726"/>
                        </a:cubicBezTo>
                        <a:cubicBezTo>
                          <a:pt x="1671980" y="275229"/>
                          <a:pt x="1654070" y="339175"/>
                          <a:pt x="1633095" y="346166"/>
                        </a:cubicBezTo>
                        <a:lnTo>
                          <a:pt x="1613501" y="352697"/>
                        </a:lnTo>
                        <a:cubicBezTo>
                          <a:pt x="1606970" y="357051"/>
                          <a:pt x="1600295" y="361197"/>
                          <a:pt x="1593907" y="365760"/>
                        </a:cubicBezTo>
                        <a:cubicBezTo>
                          <a:pt x="1585049" y="372087"/>
                          <a:pt x="1577518" y="380486"/>
                          <a:pt x="1567781" y="385354"/>
                        </a:cubicBezTo>
                        <a:cubicBezTo>
                          <a:pt x="1555465" y="391512"/>
                          <a:pt x="1541655" y="394063"/>
                          <a:pt x="1528592" y="398417"/>
                        </a:cubicBezTo>
                        <a:cubicBezTo>
                          <a:pt x="1504744" y="414316"/>
                          <a:pt x="1486380" y="427729"/>
                          <a:pt x="1456747" y="437606"/>
                        </a:cubicBezTo>
                        <a:lnTo>
                          <a:pt x="1437152" y="444137"/>
                        </a:lnTo>
                        <a:cubicBezTo>
                          <a:pt x="1426266" y="452846"/>
                          <a:pt x="1413821" y="459901"/>
                          <a:pt x="1404495" y="470263"/>
                        </a:cubicBezTo>
                        <a:cubicBezTo>
                          <a:pt x="1385308" y="491581"/>
                          <a:pt x="1378790" y="515562"/>
                          <a:pt x="1358775" y="535577"/>
                        </a:cubicBezTo>
                        <a:cubicBezTo>
                          <a:pt x="1341175" y="553177"/>
                          <a:pt x="1320197" y="560778"/>
                          <a:pt x="1299992" y="574766"/>
                        </a:cubicBezTo>
                        <a:cubicBezTo>
                          <a:pt x="1282092" y="587158"/>
                          <a:pt x="1263135" y="598559"/>
                          <a:pt x="1247741" y="613954"/>
                        </a:cubicBezTo>
                        <a:cubicBezTo>
                          <a:pt x="1241210" y="620486"/>
                          <a:pt x="1234158" y="626536"/>
                          <a:pt x="1228147" y="633549"/>
                        </a:cubicBezTo>
                        <a:cubicBezTo>
                          <a:pt x="1212260" y="652084"/>
                          <a:pt x="1208400" y="664687"/>
                          <a:pt x="1188958" y="679269"/>
                        </a:cubicBezTo>
                        <a:cubicBezTo>
                          <a:pt x="1164280" y="697778"/>
                          <a:pt x="1160816" y="697358"/>
                          <a:pt x="1136707" y="705394"/>
                        </a:cubicBezTo>
                        <a:cubicBezTo>
                          <a:pt x="1119800" y="722301"/>
                          <a:pt x="1101362" y="743301"/>
                          <a:pt x="1077924" y="751114"/>
                        </a:cubicBezTo>
                        <a:lnTo>
                          <a:pt x="1058329" y="757646"/>
                        </a:lnTo>
                        <a:cubicBezTo>
                          <a:pt x="1049621" y="764177"/>
                          <a:pt x="1042151" y="772819"/>
                          <a:pt x="1032204" y="777240"/>
                        </a:cubicBezTo>
                        <a:cubicBezTo>
                          <a:pt x="1022060" y="781749"/>
                          <a:pt x="1010257" y="780850"/>
                          <a:pt x="999547" y="783771"/>
                        </a:cubicBezTo>
                        <a:cubicBezTo>
                          <a:pt x="986263" y="787394"/>
                          <a:pt x="973421" y="792480"/>
                          <a:pt x="960358" y="796834"/>
                        </a:cubicBezTo>
                        <a:cubicBezTo>
                          <a:pt x="954705" y="813796"/>
                          <a:pt x="948577" y="833461"/>
                          <a:pt x="940764" y="849086"/>
                        </a:cubicBezTo>
                        <a:cubicBezTo>
                          <a:pt x="937253" y="856107"/>
                          <a:pt x="931460" y="861789"/>
                          <a:pt x="927701" y="868680"/>
                        </a:cubicBezTo>
                        <a:cubicBezTo>
                          <a:pt x="915406" y="891221"/>
                          <a:pt x="895565" y="940003"/>
                          <a:pt x="875449" y="960120"/>
                        </a:cubicBezTo>
                        <a:cubicBezTo>
                          <a:pt x="866741" y="968829"/>
                          <a:pt x="859346" y="979088"/>
                          <a:pt x="849324" y="986246"/>
                        </a:cubicBezTo>
                        <a:cubicBezTo>
                          <a:pt x="843722" y="990248"/>
                          <a:pt x="835887" y="989698"/>
                          <a:pt x="829729" y="992777"/>
                        </a:cubicBezTo>
                        <a:cubicBezTo>
                          <a:pt x="797215" y="1009033"/>
                          <a:pt x="803384" y="1009890"/>
                          <a:pt x="777478" y="1025434"/>
                        </a:cubicBezTo>
                        <a:cubicBezTo>
                          <a:pt x="762427" y="1034465"/>
                          <a:pt x="746567" y="1042136"/>
                          <a:pt x="731758" y="1051560"/>
                        </a:cubicBezTo>
                        <a:cubicBezTo>
                          <a:pt x="722574" y="1057404"/>
                          <a:pt x="714490" y="1064827"/>
                          <a:pt x="705632" y="1071154"/>
                        </a:cubicBezTo>
                        <a:cubicBezTo>
                          <a:pt x="699244" y="1075717"/>
                          <a:pt x="692695" y="1080057"/>
                          <a:pt x="686038" y="1084217"/>
                        </a:cubicBezTo>
                        <a:cubicBezTo>
                          <a:pt x="665747" y="1096899"/>
                          <a:pt x="648847" y="1107277"/>
                          <a:pt x="627255" y="1116874"/>
                        </a:cubicBezTo>
                        <a:cubicBezTo>
                          <a:pt x="616541" y="1121636"/>
                          <a:pt x="605484" y="1125583"/>
                          <a:pt x="594598" y="1129937"/>
                        </a:cubicBezTo>
                        <a:cubicBezTo>
                          <a:pt x="544524" y="1127760"/>
                          <a:pt x="494323" y="1119244"/>
                          <a:pt x="444375" y="1123406"/>
                        </a:cubicBezTo>
                        <a:cubicBezTo>
                          <a:pt x="437514" y="1123978"/>
                          <a:pt x="440923" y="1136842"/>
                          <a:pt x="437844" y="1143000"/>
                        </a:cubicBezTo>
                        <a:cubicBezTo>
                          <a:pt x="434333" y="1150021"/>
                          <a:pt x="428292" y="1155573"/>
                          <a:pt x="424781" y="1162594"/>
                        </a:cubicBezTo>
                        <a:cubicBezTo>
                          <a:pt x="419538" y="1173080"/>
                          <a:pt x="416961" y="1184765"/>
                          <a:pt x="411718" y="1195251"/>
                        </a:cubicBezTo>
                        <a:cubicBezTo>
                          <a:pt x="408207" y="1202272"/>
                          <a:pt x="405676" y="1211335"/>
                          <a:pt x="398655" y="1214846"/>
                        </a:cubicBezTo>
                        <a:cubicBezTo>
                          <a:pt x="382597" y="1222875"/>
                          <a:pt x="346404" y="1227909"/>
                          <a:pt x="346404" y="1227909"/>
                        </a:cubicBezTo>
                        <a:cubicBezTo>
                          <a:pt x="339872" y="1232263"/>
                          <a:pt x="333830" y="1237461"/>
                          <a:pt x="326809" y="1240971"/>
                        </a:cubicBezTo>
                        <a:cubicBezTo>
                          <a:pt x="316322" y="1246214"/>
                          <a:pt x="303634" y="1247138"/>
                          <a:pt x="294152" y="1254034"/>
                        </a:cubicBezTo>
                        <a:cubicBezTo>
                          <a:pt x="279212" y="1264900"/>
                          <a:pt x="269743" y="1282139"/>
                          <a:pt x="254964" y="1293223"/>
                        </a:cubicBezTo>
                        <a:lnTo>
                          <a:pt x="228838" y="1312817"/>
                        </a:lnTo>
                        <a:cubicBezTo>
                          <a:pt x="226744" y="1321194"/>
                          <a:pt x="220462" y="1349163"/>
                          <a:pt x="215775" y="1358537"/>
                        </a:cubicBezTo>
                        <a:cubicBezTo>
                          <a:pt x="212264" y="1365558"/>
                          <a:pt x="207066" y="1371600"/>
                          <a:pt x="202712" y="1378131"/>
                        </a:cubicBezTo>
                        <a:cubicBezTo>
                          <a:pt x="200535" y="1386840"/>
                          <a:pt x="198647" y="1395626"/>
                          <a:pt x="196181" y="1404257"/>
                        </a:cubicBezTo>
                        <a:cubicBezTo>
                          <a:pt x="194290" y="1410877"/>
                          <a:pt x="190723" y="1417051"/>
                          <a:pt x="189649" y="1423851"/>
                        </a:cubicBezTo>
                        <a:cubicBezTo>
                          <a:pt x="184174" y="1458527"/>
                          <a:pt x="183819" y="1494002"/>
                          <a:pt x="176587" y="1528354"/>
                        </a:cubicBezTo>
                        <a:cubicBezTo>
                          <a:pt x="171240" y="1553751"/>
                          <a:pt x="149575" y="1550937"/>
                          <a:pt x="130867" y="1561011"/>
                        </a:cubicBezTo>
                        <a:cubicBezTo>
                          <a:pt x="-4402" y="1633848"/>
                          <a:pt x="165068" y="1555246"/>
                          <a:pt x="19832" y="1619794"/>
                        </a:cubicBezTo>
                        <a:cubicBezTo>
                          <a:pt x="15478" y="1628503"/>
                          <a:pt x="9130" y="1636474"/>
                          <a:pt x="6769" y="1645920"/>
                        </a:cubicBezTo>
                        <a:cubicBezTo>
                          <a:pt x="-1922" y="1680685"/>
                          <a:pt x="238" y="1715119"/>
                          <a:pt x="238" y="1750423"/>
                        </a:cubicBez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orme libre : forme 91">
                    <a:extLst>
                      <a:ext uri="{FF2B5EF4-FFF2-40B4-BE49-F238E27FC236}">
                        <a16:creationId xmlns:a16="http://schemas.microsoft.com/office/drawing/2014/main" id="{8F3A6570-CABB-5503-C5FE-A8958DF5E5D5}"/>
                      </a:ext>
                    </a:extLst>
                  </p:cNvPr>
                  <p:cNvSpPr/>
                  <p:nvPr/>
                </p:nvSpPr>
                <p:spPr>
                  <a:xfrm>
                    <a:off x="4800600" y="1750423"/>
                    <a:ext cx="470263" cy="2919548"/>
                  </a:xfrm>
                  <a:custGeom>
                    <a:avLst/>
                    <a:gdLst>
                      <a:gd name="connsiteX0" fmla="*/ 470263 w 470263"/>
                      <a:gd name="connsiteY0" fmla="*/ 0 h 2919548"/>
                      <a:gd name="connsiteX1" fmla="*/ 404949 w 470263"/>
                      <a:gd name="connsiteY1" fmla="*/ 111034 h 2919548"/>
                      <a:gd name="connsiteX2" fmla="*/ 378823 w 470263"/>
                      <a:gd name="connsiteY2" fmla="*/ 117566 h 2919548"/>
                      <a:gd name="connsiteX3" fmla="*/ 359229 w 470263"/>
                      <a:gd name="connsiteY3" fmla="*/ 137160 h 2919548"/>
                      <a:gd name="connsiteX4" fmla="*/ 346166 w 470263"/>
                      <a:gd name="connsiteY4" fmla="*/ 156754 h 2919548"/>
                      <a:gd name="connsiteX5" fmla="*/ 326571 w 470263"/>
                      <a:gd name="connsiteY5" fmla="*/ 169817 h 2919548"/>
                      <a:gd name="connsiteX6" fmla="*/ 293914 w 470263"/>
                      <a:gd name="connsiteY6" fmla="*/ 241663 h 2919548"/>
                      <a:gd name="connsiteX7" fmla="*/ 287383 w 470263"/>
                      <a:gd name="connsiteY7" fmla="*/ 261257 h 2919548"/>
                      <a:gd name="connsiteX8" fmla="*/ 267789 w 470263"/>
                      <a:gd name="connsiteY8" fmla="*/ 274320 h 2919548"/>
                      <a:gd name="connsiteX9" fmla="*/ 235131 w 470263"/>
                      <a:gd name="connsiteY9" fmla="*/ 326571 h 2919548"/>
                      <a:gd name="connsiteX10" fmla="*/ 195943 w 470263"/>
                      <a:gd name="connsiteY10" fmla="*/ 365760 h 2919548"/>
                      <a:gd name="connsiteX11" fmla="*/ 169817 w 470263"/>
                      <a:gd name="connsiteY11" fmla="*/ 391886 h 2919548"/>
                      <a:gd name="connsiteX12" fmla="*/ 156754 w 470263"/>
                      <a:gd name="connsiteY12" fmla="*/ 411480 h 2919548"/>
                      <a:gd name="connsiteX13" fmla="*/ 156754 w 470263"/>
                      <a:gd name="connsiteY13" fmla="*/ 581297 h 2919548"/>
                      <a:gd name="connsiteX14" fmla="*/ 163286 w 470263"/>
                      <a:gd name="connsiteY14" fmla="*/ 607423 h 2919548"/>
                      <a:gd name="connsiteX15" fmla="*/ 169817 w 470263"/>
                      <a:gd name="connsiteY15" fmla="*/ 646611 h 2919548"/>
                      <a:gd name="connsiteX16" fmla="*/ 163286 w 470263"/>
                      <a:gd name="connsiteY16" fmla="*/ 790303 h 2919548"/>
                      <a:gd name="connsiteX17" fmla="*/ 156754 w 470263"/>
                      <a:gd name="connsiteY17" fmla="*/ 809897 h 2919548"/>
                      <a:gd name="connsiteX18" fmla="*/ 97971 w 470263"/>
                      <a:gd name="connsiteY18" fmla="*/ 855617 h 2919548"/>
                      <a:gd name="connsiteX19" fmla="*/ 91440 w 470263"/>
                      <a:gd name="connsiteY19" fmla="*/ 875211 h 2919548"/>
                      <a:gd name="connsiteX20" fmla="*/ 84909 w 470263"/>
                      <a:gd name="connsiteY20" fmla="*/ 927463 h 2919548"/>
                      <a:gd name="connsiteX21" fmla="*/ 71846 w 470263"/>
                      <a:gd name="connsiteY21" fmla="*/ 953588 h 2919548"/>
                      <a:gd name="connsiteX22" fmla="*/ 58783 w 470263"/>
                      <a:gd name="connsiteY22" fmla="*/ 992777 h 2919548"/>
                      <a:gd name="connsiteX23" fmla="*/ 39189 w 470263"/>
                      <a:gd name="connsiteY23" fmla="*/ 1038497 h 2919548"/>
                      <a:gd name="connsiteX24" fmla="*/ 13063 w 470263"/>
                      <a:gd name="connsiteY24" fmla="*/ 1195251 h 2919548"/>
                      <a:gd name="connsiteX25" fmla="*/ 0 w 470263"/>
                      <a:gd name="connsiteY25" fmla="*/ 1234440 h 2919548"/>
                      <a:gd name="connsiteX26" fmla="*/ 19594 w 470263"/>
                      <a:gd name="connsiteY26" fmla="*/ 1319348 h 2919548"/>
                      <a:gd name="connsiteX27" fmla="*/ 32657 w 470263"/>
                      <a:gd name="connsiteY27" fmla="*/ 1378131 h 2919548"/>
                      <a:gd name="connsiteX28" fmla="*/ 52251 w 470263"/>
                      <a:gd name="connsiteY28" fmla="*/ 1574074 h 2919548"/>
                      <a:gd name="connsiteX29" fmla="*/ 58783 w 470263"/>
                      <a:gd name="connsiteY29" fmla="*/ 1593668 h 2919548"/>
                      <a:gd name="connsiteX30" fmla="*/ 71846 w 470263"/>
                      <a:gd name="connsiteY30" fmla="*/ 1645920 h 2919548"/>
                      <a:gd name="connsiteX31" fmla="*/ 124097 w 470263"/>
                      <a:gd name="connsiteY31" fmla="*/ 1730828 h 2919548"/>
                      <a:gd name="connsiteX32" fmla="*/ 143691 w 470263"/>
                      <a:gd name="connsiteY32" fmla="*/ 1802674 h 2919548"/>
                      <a:gd name="connsiteX33" fmla="*/ 150223 w 470263"/>
                      <a:gd name="connsiteY33" fmla="*/ 1828800 h 2919548"/>
                      <a:gd name="connsiteX34" fmla="*/ 195943 w 470263"/>
                      <a:gd name="connsiteY34" fmla="*/ 1907177 h 2919548"/>
                      <a:gd name="connsiteX35" fmla="*/ 222069 w 470263"/>
                      <a:gd name="connsiteY35" fmla="*/ 1992086 h 2919548"/>
                      <a:gd name="connsiteX36" fmla="*/ 241663 w 470263"/>
                      <a:gd name="connsiteY36" fmla="*/ 2031274 h 2919548"/>
                      <a:gd name="connsiteX37" fmla="*/ 267789 w 470263"/>
                      <a:gd name="connsiteY37" fmla="*/ 2096588 h 2919548"/>
                      <a:gd name="connsiteX38" fmla="*/ 267789 w 470263"/>
                      <a:gd name="connsiteY38" fmla="*/ 2416628 h 2919548"/>
                      <a:gd name="connsiteX39" fmla="*/ 248194 w 470263"/>
                      <a:gd name="connsiteY39" fmla="*/ 2442754 h 2919548"/>
                      <a:gd name="connsiteX40" fmla="*/ 254726 w 470263"/>
                      <a:gd name="connsiteY40" fmla="*/ 2488474 h 2919548"/>
                      <a:gd name="connsiteX41" fmla="*/ 267789 w 470263"/>
                      <a:gd name="connsiteY41" fmla="*/ 2592977 h 2919548"/>
                      <a:gd name="connsiteX42" fmla="*/ 333103 w 470263"/>
                      <a:gd name="connsiteY42" fmla="*/ 2873828 h 2919548"/>
                      <a:gd name="connsiteX43" fmla="*/ 352697 w 470263"/>
                      <a:gd name="connsiteY43" fmla="*/ 2880360 h 2919548"/>
                      <a:gd name="connsiteX44" fmla="*/ 378823 w 470263"/>
                      <a:gd name="connsiteY44" fmla="*/ 2886891 h 2919548"/>
                      <a:gd name="connsiteX45" fmla="*/ 398417 w 470263"/>
                      <a:gd name="connsiteY45" fmla="*/ 2899954 h 2919548"/>
                      <a:gd name="connsiteX46" fmla="*/ 437606 w 470263"/>
                      <a:gd name="connsiteY46" fmla="*/ 2919548 h 291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70263" h="2919548">
                        <a:moveTo>
                          <a:pt x="470263" y="0"/>
                        </a:moveTo>
                        <a:cubicBezTo>
                          <a:pt x="459180" y="55410"/>
                          <a:pt x="464937" y="51045"/>
                          <a:pt x="404949" y="111034"/>
                        </a:cubicBezTo>
                        <a:cubicBezTo>
                          <a:pt x="398602" y="117382"/>
                          <a:pt x="387532" y="115389"/>
                          <a:pt x="378823" y="117566"/>
                        </a:cubicBezTo>
                        <a:cubicBezTo>
                          <a:pt x="372292" y="124097"/>
                          <a:pt x="365142" y="130064"/>
                          <a:pt x="359229" y="137160"/>
                        </a:cubicBezTo>
                        <a:cubicBezTo>
                          <a:pt x="354204" y="143190"/>
                          <a:pt x="351717" y="151203"/>
                          <a:pt x="346166" y="156754"/>
                        </a:cubicBezTo>
                        <a:cubicBezTo>
                          <a:pt x="340615" y="162305"/>
                          <a:pt x="333103" y="165463"/>
                          <a:pt x="326571" y="169817"/>
                        </a:cubicBezTo>
                        <a:cubicBezTo>
                          <a:pt x="307493" y="207973"/>
                          <a:pt x="307778" y="204693"/>
                          <a:pt x="293914" y="241663"/>
                        </a:cubicBezTo>
                        <a:cubicBezTo>
                          <a:pt x="291497" y="248109"/>
                          <a:pt x="291684" y="255881"/>
                          <a:pt x="287383" y="261257"/>
                        </a:cubicBezTo>
                        <a:cubicBezTo>
                          <a:pt x="282479" y="267387"/>
                          <a:pt x="273340" y="268769"/>
                          <a:pt x="267789" y="274320"/>
                        </a:cubicBezTo>
                        <a:cubicBezTo>
                          <a:pt x="216125" y="325984"/>
                          <a:pt x="276520" y="274835"/>
                          <a:pt x="235131" y="326571"/>
                        </a:cubicBezTo>
                        <a:cubicBezTo>
                          <a:pt x="223591" y="340997"/>
                          <a:pt x="209006" y="352697"/>
                          <a:pt x="195943" y="365760"/>
                        </a:cubicBezTo>
                        <a:cubicBezTo>
                          <a:pt x="187234" y="374469"/>
                          <a:pt x="176649" y="381639"/>
                          <a:pt x="169817" y="391886"/>
                        </a:cubicBezTo>
                        <a:lnTo>
                          <a:pt x="156754" y="411480"/>
                        </a:lnTo>
                        <a:cubicBezTo>
                          <a:pt x="139283" y="481369"/>
                          <a:pt x="146141" y="443336"/>
                          <a:pt x="156754" y="581297"/>
                        </a:cubicBezTo>
                        <a:cubicBezTo>
                          <a:pt x="157442" y="590247"/>
                          <a:pt x="161525" y="598621"/>
                          <a:pt x="163286" y="607423"/>
                        </a:cubicBezTo>
                        <a:cubicBezTo>
                          <a:pt x="165883" y="620409"/>
                          <a:pt x="167640" y="633548"/>
                          <a:pt x="169817" y="646611"/>
                        </a:cubicBezTo>
                        <a:cubicBezTo>
                          <a:pt x="167640" y="694508"/>
                          <a:pt x="167110" y="742509"/>
                          <a:pt x="163286" y="790303"/>
                        </a:cubicBezTo>
                        <a:cubicBezTo>
                          <a:pt x="162737" y="797166"/>
                          <a:pt x="161622" y="805029"/>
                          <a:pt x="156754" y="809897"/>
                        </a:cubicBezTo>
                        <a:cubicBezTo>
                          <a:pt x="139201" y="827450"/>
                          <a:pt x="97971" y="855617"/>
                          <a:pt x="97971" y="855617"/>
                        </a:cubicBezTo>
                        <a:cubicBezTo>
                          <a:pt x="95794" y="862148"/>
                          <a:pt x="92671" y="868437"/>
                          <a:pt x="91440" y="875211"/>
                        </a:cubicBezTo>
                        <a:cubicBezTo>
                          <a:pt x="88300" y="892481"/>
                          <a:pt x="89166" y="910434"/>
                          <a:pt x="84909" y="927463"/>
                        </a:cubicBezTo>
                        <a:cubicBezTo>
                          <a:pt x="82548" y="936909"/>
                          <a:pt x="75462" y="944548"/>
                          <a:pt x="71846" y="953588"/>
                        </a:cubicBezTo>
                        <a:cubicBezTo>
                          <a:pt x="66732" y="966373"/>
                          <a:pt x="63726" y="979925"/>
                          <a:pt x="58783" y="992777"/>
                        </a:cubicBezTo>
                        <a:cubicBezTo>
                          <a:pt x="52831" y="1008252"/>
                          <a:pt x="45720" y="1023257"/>
                          <a:pt x="39189" y="1038497"/>
                        </a:cubicBezTo>
                        <a:cubicBezTo>
                          <a:pt x="31613" y="1136979"/>
                          <a:pt x="39374" y="1105793"/>
                          <a:pt x="13063" y="1195251"/>
                        </a:cubicBezTo>
                        <a:cubicBezTo>
                          <a:pt x="9178" y="1208461"/>
                          <a:pt x="0" y="1234440"/>
                          <a:pt x="0" y="1234440"/>
                        </a:cubicBezTo>
                        <a:cubicBezTo>
                          <a:pt x="6531" y="1262743"/>
                          <a:pt x="13610" y="1290925"/>
                          <a:pt x="19594" y="1319348"/>
                        </a:cubicBezTo>
                        <a:cubicBezTo>
                          <a:pt x="32731" y="1381748"/>
                          <a:pt x="19093" y="1337437"/>
                          <a:pt x="32657" y="1378131"/>
                        </a:cubicBezTo>
                        <a:cubicBezTo>
                          <a:pt x="36626" y="1427743"/>
                          <a:pt x="37041" y="1513235"/>
                          <a:pt x="52251" y="1574074"/>
                        </a:cubicBezTo>
                        <a:cubicBezTo>
                          <a:pt x="53921" y="1580753"/>
                          <a:pt x="56971" y="1587026"/>
                          <a:pt x="58783" y="1593668"/>
                        </a:cubicBezTo>
                        <a:cubicBezTo>
                          <a:pt x="63507" y="1610989"/>
                          <a:pt x="64555" y="1629514"/>
                          <a:pt x="71846" y="1645920"/>
                        </a:cubicBezTo>
                        <a:cubicBezTo>
                          <a:pt x="81454" y="1667539"/>
                          <a:pt x="107344" y="1705699"/>
                          <a:pt x="124097" y="1730828"/>
                        </a:cubicBezTo>
                        <a:cubicBezTo>
                          <a:pt x="139100" y="1850845"/>
                          <a:pt x="117540" y="1741654"/>
                          <a:pt x="143691" y="1802674"/>
                        </a:cubicBezTo>
                        <a:cubicBezTo>
                          <a:pt x="147227" y="1810925"/>
                          <a:pt x="146208" y="1820771"/>
                          <a:pt x="150223" y="1828800"/>
                        </a:cubicBezTo>
                        <a:cubicBezTo>
                          <a:pt x="163749" y="1855853"/>
                          <a:pt x="195943" y="1907177"/>
                          <a:pt x="195943" y="1907177"/>
                        </a:cubicBezTo>
                        <a:cubicBezTo>
                          <a:pt x="198918" y="1917589"/>
                          <a:pt x="216044" y="1980037"/>
                          <a:pt x="222069" y="1992086"/>
                        </a:cubicBezTo>
                        <a:cubicBezTo>
                          <a:pt x="228600" y="2005149"/>
                          <a:pt x="235809" y="2017894"/>
                          <a:pt x="241663" y="2031274"/>
                        </a:cubicBezTo>
                        <a:cubicBezTo>
                          <a:pt x="251062" y="2052756"/>
                          <a:pt x="267789" y="2096588"/>
                          <a:pt x="267789" y="2096588"/>
                        </a:cubicBezTo>
                        <a:cubicBezTo>
                          <a:pt x="288011" y="2217927"/>
                          <a:pt x="286669" y="2194790"/>
                          <a:pt x="267789" y="2416628"/>
                        </a:cubicBezTo>
                        <a:cubicBezTo>
                          <a:pt x="266866" y="2427475"/>
                          <a:pt x="254726" y="2434045"/>
                          <a:pt x="248194" y="2442754"/>
                        </a:cubicBezTo>
                        <a:cubicBezTo>
                          <a:pt x="250371" y="2457994"/>
                          <a:pt x="252735" y="2473209"/>
                          <a:pt x="254726" y="2488474"/>
                        </a:cubicBezTo>
                        <a:cubicBezTo>
                          <a:pt x="259267" y="2523285"/>
                          <a:pt x="267789" y="2592977"/>
                          <a:pt x="267789" y="2592977"/>
                        </a:cubicBezTo>
                        <a:cubicBezTo>
                          <a:pt x="275712" y="2925749"/>
                          <a:pt x="183215" y="2848846"/>
                          <a:pt x="333103" y="2873828"/>
                        </a:cubicBezTo>
                        <a:cubicBezTo>
                          <a:pt x="339894" y="2874960"/>
                          <a:pt x="346077" y="2878469"/>
                          <a:pt x="352697" y="2880360"/>
                        </a:cubicBezTo>
                        <a:cubicBezTo>
                          <a:pt x="361328" y="2882826"/>
                          <a:pt x="370114" y="2884714"/>
                          <a:pt x="378823" y="2886891"/>
                        </a:cubicBezTo>
                        <a:cubicBezTo>
                          <a:pt x="385354" y="2891245"/>
                          <a:pt x="391396" y="2896443"/>
                          <a:pt x="398417" y="2899954"/>
                        </a:cubicBezTo>
                        <a:cubicBezTo>
                          <a:pt x="452513" y="2927003"/>
                          <a:pt x="381435" y="2882104"/>
                          <a:pt x="437606" y="2919548"/>
                        </a:cubicBez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ZoneTexte 36">
                  <a:extLst>
                    <a:ext uri="{FF2B5EF4-FFF2-40B4-BE49-F238E27FC236}">
                      <a16:creationId xmlns:a16="http://schemas.microsoft.com/office/drawing/2014/main" id="{B23A29BF-707B-3A25-06A8-D9CC3DACEB5C}"/>
                    </a:ext>
                  </a:extLst>
                </p:cNvPr>
                <p:cNvSpPr txBox="1"/>
                <p:nvPr/>
              </p:nvSpPr>
              <p:spPr>
                <a:xfrm>
                  <a:off x="4164977" y="4123173"/>
                  <a:ext cx="942616" cy="153887"/>
                </a:xfrm>
                <a:prstGeom prst="rect">
                  <a:avLst/>
                </a:prstGeom>
                <a:noFill/>
              </p:spPr>
              <p:txBody>
                <a:bodyPr wrap="square" lIns="0" tIns="0" rIns="0" bIns="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prstClr val="black"/>
                      </a:solidFill>
                      <a:effectLst/>
                      <a:uLnTx/>
                      <a:uFillTx/>
                      <a:latin typeface="Calibri" panose="020F0502020204030204"/>
                      <a:ea typeface="+mn-ea"/>
                      <a:cs typeface="+mn-cs"/>
                    </a:rPr>
                    <a:t>A7</a:t>
                  </a:r>
                </a:p>
              </p:txBody>
            </p:sp>
            <p:sp>
              <p:nvSpPr>
                <p:cNvPr id="82" name="ZoneTexte 37">
                  <a:extLst>
                    <a:ext uri="{FF2B5EF4-FFF2-40B4-BE49-F238E27FC236}">
                      <a16:creationId xmlns:a16="http://schemas.microsoft.com/office/drawing/2014/main" id="{9E07A1A8-68DB-C59D-5DB0-ECC399371BB8}"/>
                    </a:ext>
                  </a:extLst>
                </p:cNvPr>
                <p:cNvSpPr txBox="1"/>
                <p:nvPr/>
              </p:nvSpPr>
              <p:spPr>
                <a:xfrm>
                  <a:off x="5061802" y="2357700"/>
                  <a:ext cx="425644" cy="153887"/>
                </a:xfrm>
                <a:prstGeom prst="rect">
                  <a:avLst/>
                </a:prstGeom>
                <a:noFill/>
              </p:spPr>
              <p:txBody>
                <a:bodyPr wrap="square" lIns="0" tIns="0" rIns="0" bIns="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prstClr val="black"/>
                      </a:solidFill>
                      <a:effectLst/>
                      <a:uLnTx/>
                      <a:uFillTx/>
                      <a:latin typeface="Calibri" panose="020F0502020204030204"/>
                      <a:ea typeface="+mn-ea"/>
                      <a:cs typeface="+mn-cs"/>
                    </a:rPr>
                    <a:t>A43</a:t>
                  </a:r>
                </a:p>
              </p:txBody>
            </p:sp>
            <p:sp>
              <p:nvSpPr>
                <p:cNvPr id="83" name="ZoneTexte 38">
                  <a:extLst>
                    <a:ext uri="{FF2B5EF4-FFF2-40B4-BE49-F238E27FC236}">
                      <a16:creationId xmlns:a16="http://schemas.microsoft.com/office/drawing/2014/main" id="{81A34983-C688-000D-E3CD-68336CA0300C}"/>
                    </a:ext>
                  </a:extLst>
                </p:cNvPr>
                <p:cNvSpPr txBox="1"/>
                <p:nvPr/>
              </p:nvSpPr>
              <p:spPr>
                <a:xfrm>
                  <a:off x="7411548" y="2377592"/>
                  <a:ext cx="425644" cy="153887"/>
                </a:xfrm>
                <a:prstGeom prst="rect">
                  <a:avLst/>
                </a:prstGeom>
                <a:noFill/>
              </p:spPr>
              <p:txBody>
                <a:bodyPr wrap="square" lIns="0" tIns="0" rIns="0" bIns="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prstClr val="black"/>
                      </a:solidFill>
                      <a:effectLst/>
                      <a:uLnTx/>
                      <a:uFillTx/>
                      <a:latin typeface="Calibri" panose="020F0502020204030204"/>
                      <a:ea typeface="+mn-ea"/>
                      <a:cs typeface="+mn-cs"/>
                    </a:rPr>
                    <a:t>A41</a:t>
                  </a:r>
                </a:p>
              </p:txBody>
            </p:sp>
            <p:sp>
              <p:nvSpPr>
                <p:cNvPr id="84" name="ZoneTexte 39">
                  <a:extLst>
                    <a:ext uri="{FF2B5EF4-FFF2-40B4-BE49-F238E27FC236}">
                      <a16:creationId xmlns:a16="http://schemas.microsoft.com/office/drawing/2014/main" id="{17EFFB71-C769-D5E8-23EE-1F782EEA240A}"/>
                    </a:ext>
                  </a:extLst>
                </p:cNvPr>
                <p:cNvSpPr txBox="1"/>
                <p:nvPr/>
              </p:nvSpPr>
              <p:spPr>
                <a:xfrm>
                  <a:off x="4871442" y="4646283"/>
                  <a:ext cx="942616" cy="153887"/>
                </a:xfrm>
                <a:prstGeom prst="rect">
                  <a:avLst/>
                </a:prstGeom>
                <a:noFill/>
              </p:spPr>
              <p:txBody>
                <a:bodyPr wrap="square" lIns="0" tIns="0" rIns="0" bIns="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prstClr val="black"/>
                      </a:solidFill>
                      <a:effectLst/>
                      <a:uLnTx/>
                      <a:uFillTx/>
                      <a:latin typeface="Calibri" panose="020F0502020204030204"/>
                      <a:ea typeface="+mn-ea"/>
                      <a:cs typeface="+mn-cs"/>
                    </a:rPr>
                    <a:t>A49</a:t>
                  </a:r>
                </a:p>
              </p:txBody>
            </p:sp>
            <p:sp>
              <p:nvSpPr>
                <p:cNvPr id="85" name="ZoneTexte 40">
                  <a:extLst>
                    <a:ext uri="{FF2B5EF4-FFF2-40B4-BE49-F238E27FC236}">
                      <a16:creationId xmlns:a16="http://schemas.microsoft.com/office/drawing/2014/main" id="{3D526C54-DBEE-4A3C-EBF7-E3DD8F809B13}"/>
                    </a:ext>
                  </a:extLst>
                </p:cNvPr>
                <p:cNvSpPr txBox="1"/>
                <p:nvPr/>
              </p:nvSpPr>
              <p:spPr>
                <a:xfrm>
                  <a:off x="7933410" y="3019250"/>
                  <a:ext cx="425644" cy="153887"/>
                </a:xfrm>
                <a:prstGeom prst="rect">
                  <a:avLst/>
                </a:prstGeom>
                <a:noFill/>
              </p:spPr>
              <p:txBody>
                <a:bodyPr wrap="square" lIns="0" tIns="0" rIns="0" bIns="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a:ln>
                        <a:noFill/>
                      </a:ln>
                      <a:solidFill>
                        <a:prstClr val="black"/>
                      </a:solidFill>
                      <a:effectLst/>
                      <a:uLnTx/>
                      <a:uFillTx/>
                      <a:latin typeface="Calibri" panose="020F0502020204030204"/>
                      <a:ea typeface="+mn-ea"/>
                      <a:cs typeface="+mn-cs"/>
                    </a:rPr>
                    <a:t>A43</a:t>
                  </a:r>
                </a:p>
              </p:txBody>
            </p:sp>
            <p:sp>
              <p:nvSpPr>
                <p:cNvPr id="86" name="Rectangle : coins arrondis 85">
                  <a:extLst>
                    <a:ext uri="{FF2B5EF4-FFF2-40B4-BE49-F238E27FC236}">
                      <a16:creationId xmlns:a16="http://schemas.microsoft.com/office/drawing/2014/main" id="{6D74B301-4C43-6690-F57A-CE96520DC0E9}"/>
                    </a:ext>
                  </a:extLst>
                </p:cNvPr>
                <p:cNvSpPr/>
                <p:nvPr/>
              </p:nvSpPr>
              <p:spPr>
                <a:xfrm>
                  <a:off x="6351935" y="4393759"/>
                  <a:ext cx="1333362" cy="241193"/>
                </a:xfrm>
                <a:prstGeom prst="roundRect">
                  <a:avLst>
                    <a:gd name="adj" fmla="val 50000"/>
                  </a:avLst>
                </a:prstGeom>
                <a:solidFill>
                  <a:schemeClr val="lt1">
                    <a:alpha val="67000"/>
                  </a:schemeClr>
                </a:solidFill>
                <a:ln>
                  <a:noFill/>
                </a:ln>
              </p:spPr>
              <p:style>
                <a:lnRef idx="2">
                  <a:schemeClr val="accent6"/>
                </a:lnRef>
                <a:fillRef idx="1">
                  <a:schemeClr val="lt1"/>
                </a:fillRef>
                <a:effectRef idx="0">
                  <a:schemeClr val="accent6"/>
                </a:effectRef>
                <a:fontRef idx="minor">
                  <a:schemeClr val="dk1"/>
                </a:fontRef>
              </p:style>
              <p:txBody>
                <a:bodyPr lIns="0" tIns="36000" rIns="0" bIns="36000"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a:ln>
                        <a:noFill/>
                      </a:ln>
                      <a:solidFill>
                        <a:srgbClr val="FF0000"/>
                      </a:solidFill>
                      <a:effectLst/>
                      <a:uLnTx/>
                      <a:uFillTx/>
                      <a:latin typeface="Calibri" panose="020F0502020204030204"/>
                      <a:ea typeface="+mn-ea"/>
                      <a:cs typeface="+mn-cs"/>
                    </a:rPr>
                    <a:t>Grenoble</a:t>
                  </a:r>
                  <a:endParaRPr kumimoji="0" lang="fr-FR" sz="1600" b="1" i="0" u="none" strike="noStrike" kern="1200" cap="none" spc="0" normalizeH="0" baseline="0" noProof="0">
                    <a:ln>
                      <a:noFill/>
                    </a:ln>
                    <a:solidFill>
                      <a:srgbClr val="FF0000"/>
                    </a:solidFill>
                    <a:effectLst/>
                    <a:uLnTx/>
                    <a:uFillTx/>
                    <a:latin typeface="Calibri" panose="020F0502020204030204"/>
                    <a:ea typeface="+mn-ea"/>
                    <a:cs typeface="+mn-cs"/>
                  </a:endParaRPr>
                </a:p>
              </p:txBody>
            </p:sp>
          </p:grpSp>
          <p:pic>
            <p:nvPicPr>
              <p:cNvPr id="72" name="Image 71">
                <a:extLst>
                  <a:ext uri="{FF2B5EF4-FFF2-40B4-BE49-F238E27FC236}">
                    <a16:creationId xmlns:a16="http://schemas.microsoft.com/office/drawing/2014/main" id="{7A77EB39-7E94-75C5-DB0B-84D5C2927B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8994" y="4463211"/>
                <a:ext cx="342484" cy="342484"/>
              </a:xfrm>
              <a:prstGeom prst="rect">
                <a:avLst/>
              </a:prstGeom>
            </p:spPr>
          </p:pic>
          <p:pic>
            <p:nvPicPr>
              <p:cNvPr id="73" name="Image 72">
                <a:extLst>
                  <a:ext uri="{FF2B5EF4-FFF2-40B4-BE49-F238E27FC236}">
                    <a16:creationId xmlns:a16="http://schemas.microsoft.com/office/drawing/2014/main" id="{8A9DA03B-CF8D-7D57-EEC7-AB9F005D580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9651"/>
                        </a14:imgEffect>
                      </a14:imgLayer>
                    </a14:imgProps>
                  </a:ext>
                  <a:ext uri="{28A0092B-C50C-407E-A947-70E740481C1C}">
                    <a14:useLocalDpi xmlns:a14="http://schemas.microsoft.com/office/drawing/2010/main" val="0"/>
                  </a:ext>
                </a:extLst>
              </a:blip>
              <a:stretch>
                <a:fillRect/>
              </a:stretch>
            </p:blipFill>
            <p:spPr>
              <a:xfrm>
                <a:off x="6835953" y="4485195"/>
                <a:ext cx="289955" cy="289955"/>
              </a:xfrm>
              <a:prstGeom prst="rect">
                <a:avLst/>
              </a:prstGeom>
            </p:spPr>
          </p:pic>
          <p:sp>
            <p:nvSpPr>
              <p:cNvPr id="74" name="Ellipse 73">
                <a:extLst>
                  <a:ext uri="{FF2B5EF4-FFF2-40B4-BE49-F238E27FC236}">
                    <a16:creationId xmlns:a16="http://schemas.microsoft.com/office/drawing/2014/main" id="{01C32544-4C96-C18F-2D25-EACD53CBBC59}"/>
                  </a:ext>
                </a:extLst>
              </p:cNvPr>
              <p:cNvSpPr/>
              <p:nvPr/>
            </p:nvSpPr>
            <p:spPr>
              <a:xfrm>
                <a:off x="6924656" y="4547807"/>
                <a:ext cx="116609" cy="1021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9" name="Image 68">
              <a:extLst>
                <a:ext uri="{FF2B5EF4-FFF2-40B4-BE49-F238E27FC236}">
                  <a16:creationId xmlns:a16="http://schemas.microsoft.com/office/drawing/2014/main" id="{1D5F2E18-FC10-7004-3051-37CA4A721E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9368" y="2818146"/>
              <a:ext cx="462973" cy="462974"/>
            </a:xfrm>
            <a:prstGeom prst="rect">
              <a:avLst/>
            </a:prstGeom>
          </p:spPr>
        </p:pic>
        <p:pic>
          <p:nvPicPr>
            <p:cNvPr id="70" name="Image 69">
              <a:extLst>
                <a:ext uri="{FF2B5EF4-FFF2-40B4-BE49-F238E27FC236}">
                  <a16:creationId xmlns:a16="http://schemas.microsoft.com/office/drawing/2014/main" id="{1A60E5CD-59A3-3B3A-1595-38FFD04FE5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9686" y="2377234"/>
              <a:ext cx="425502" cy="425503"/>
            </a:xfrm>
            <a:prstGeom prst="rect">
              <a:avLst/>
            </a:prstGeom>
          </p:spPr>
        </p:pic>
      </p:grpSp>
      <p:sp>
        <p:nvSpPr>
          <p:cNvPr id="93" name="Ellipse 92">
            <a:extLst>
              <a:ext uri="{FF2B5EF4-FFF2-40B4-BE49-F238E27FC236}">
                <a16:creationId xmlns:a16="http://schemas.microsoft.com/office/drawing/2014/main" id="{3CFB2314-ADDB-68AA-48F6-2A9C4817E680}"/>
              </a:ext>
            </a:extLst>
          </p:cNvPr>
          <p:cNvSpPr/>
          <p:nvPr/>
        </p:nvSpPr>
        <p:spPr>
          <a:xfrm>
            <a:off x="5340000" y="2936243"/>
            <a:ext cx="1512000" cy="1512000"/>
          </a:xfrm>
          <a:prstGeom prst="ellipse">
            <a:avLst/>
          </a:prstGeom>
          <a:noFill/>
          <a:ln w="19050">
            <a:solidFill>
              <a:srgbClr val="FF47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Ellipse 93">
            <a:extLst>
              <a:ext uri="{FF2B5EF4-FFF2-40B4-BE49-F238E27FC236}">
                <a16:creationId xmlns:a16="http://schemas.microsoft.com/office/drawing/2014/main" id="{62D2F441-861F-8027-8A65-45801DCC4C74}"/>
              </a:ext>
            </a:extLst>
          </p:cNvPr>
          <p:cNvSpPr/>
          <p:nvPr/>
        </p:nvSpPr>
        <p:spPr>
          <a:xfrm>
            <a:off x="3576000" y="1172243"/>
            <a:ext cx="5040000" cy="504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5" name="Connecteur droit 94">
            <a:extLst>
              <a:ext uri="{FF2B5EF4-FFF2-40B4-BE49-F238E27FC236}">
                <a16:creationId xmlns:a16="http://schemas.microsoft.com/office/drawing/2014/main" id="{82562880-5D05-428B-78DF-65FFB9D5C293}"/>
              </a:ext>
            </a:extLst>
          </p:cNvPr>
          <p:cNvCxnSpPr>
            <a:cxnSpLocks/>
            <a:stCxn id="93" idx="1"/>
            <a:endCxn id="94" idx="1"/>
          </p:cNvCxnSpPr>
          <p:nvPr/>
        </p:nvCxnSpPr>
        <p:spPr>
          <a:xfrm flipH="1" flipV="1">
            <a:off x="4314091" y="1910334"/>
            <a:ext cx="1247336" cy="12473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EC9EDFE9-D2F6-AEB3-D5D3-EE08478A9403}"/>
              </a:ext>
            </a:extLst>
          </p:cNvPr>
          <p:cNvCxnSpPr>
            <a:cxnSpLocks/>
            <a:stCxn id="94" idx="5"/>
            <a:endCxn id="93" idx="5"/>
          </p:cNvCxnSpPr>
          <p:nvPr/>
        </p:nvCxnSpPr>
        <p:spPr>
          <a:xfrm flipH="1" flipV="1">
            <a:off x="6630573" y="4226816"/>
            <a:ext cx="1247336" cy="12473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necteur droit 96">
            <a:extLst>
              <a:ext uri="{FF2B5EF4-FFF2-40B4-BE49-F238E27FC236}">
                <a16:creationId xmlns:a16="http://schemas.microsoft.com/office/drawing/2014/main" id="{1EC1EB4C-123C-036B-90E0-8F9C1485AE08}"/>
              </a:ext>
            </a:extLst>
          </p:cNvPr>
          <p:cNvCxnSpPr>
            <a:cxnSpLocks/>
            <a:stCxn id="94" idx="3"/>
            <a:endCxn id="93" idx="3"/>
          </p:cNvCxnSpPr>
          <p:nvPr/>
        </p:nvCxnSpPr>
        <p:spPr>
          <a:xfrm flipV="1">
            <a:off x="4314091" y="4226816"/>
            <a:ext cx="1247336" cy="12473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necteur droit 97">
            <a:extLst>
              <a:ext uri="{FF2B5EF4-FFF2-40B4-BE49-F238E27FC236}">
                <a16:creationId xmlns:a16="http://schemas.microsoft.com/office/drawing/2014/main" id="{5283ABD7-49BC-F049-D988-14A8394D988D}"/>
              </a:ext>
            </a:extLst>
          </p:cNvPr>
          <p:cNvCxnSpPr>
            <a:cxnSpLocks/>
            <a:stCxn id="94" idx="7"/>
            <a:endCxn id="93" idx="7"/>
          </p:cNvCxnSpPr>
          <p:nvPr/>
        </p:nvCxnSpPr>
        <p:spPr>
          <a:xfrm flipH="1">
            <a:off x="6630573" y="1910334"/>
            <a:ext cx="1247336" cy="12473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29FBEA91-0B2B-83C8-ED1C-940CACC7F824}"/>
              </a:ext>
            </a:extLst>
          </p:cNvPr>
          <p:cNvSpPr txBox="1"/>
          <p:nvPr/>
        </p:nvSpPr>
        <p:spPr>
          <a:xfrm>
            <a:off x="4790880" y="2078505"/>
            <a:ext cx="26014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4713"/>
                </a:solidFill>
                <a:effectLst/>
                <a:uLnTx/>
                <a:uFillTx/>
                <a:latin typeface="Segoe UI" panose="020B0502040204020203" pitchFamily="34" charset="0"/>
                <a:ea typeface="+mn-ea"/>
                <a:cs typeface="Segoe UI" panose="020B0502040204020203" pitchFamily="34" charset="0"/>
              </a:rPr>
              <a:t>Organizing and welcoming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International Institutional &amp; Corporate delegations</a:t>
            </a:r>
          </a:p>
        </p:txBody>
      </p:sp>
      <p:sp>
        <p:nvSpPr>
          <p:cNvPr id="100" name="ZoneTexte 99">
            <a:extLst>
              <a:ext uri="{FF2B5EF4-FFF2-40B4-BE49-F238E27FC236}">
                <a16:creationId xmlns:a16="http://schemas.microsoft.com/office/drawing/2014/main" id="{B51768A4-2EC0-E774-3C35-61E96485806F}"/>
              </a:ext>
            </a:extLst>
          </p:cNvPr>
          <p:cNvSpPr txBox="1"/>
          <p:nvPr/>
        </p:nvSpPr>
        <p:spPr>
          <a:xfrm>
            <a:off x="6005898" y="4642507"/>
            <a:ext cx="13669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4713"/>
                </a:solidFill>
                <a:effectLst/>
                <a:uLnTx/>
                <a:uFillTx/>
                <a:latin typeface="Segoe UI" panose="020B0502040204020203" pitchFamily="34" charset="0"/>
                <a:ea typeface="+mn-ea"/>
                <a:cs typeface="Segoe UI" panose="020B0502040204020203" pitchFamily="34" charset="0"/>
              </a:rPr>
              <a:t>Organizing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Entrepreneurs </a:t>
            </a:r>
            <a:r>
              <a:rPr kumimoji="0" lang="en-US" sz="1200" b="1"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BootCamp</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101" name="ZoneTexte 100">
            <a:extLst>
              <a:ext uri="{FF2B5EF4-FFF2-40B4-BE49-F238E27FC236}">
                <a16:creationId xmlns:a16="http://schemas.microsoft.com/office/drawing/2014/main" id="{1012CC19-B178-E559-D928-DA53F347CCB6}"/>
              </a:ext>
            </a:extLst>
          </p:cNvPr>
          <p:cNvSpPr txBox="1"/>
          <p:nvPr/>
        </p:nvSpPr>
        <p:spPr>
          <a:xfrm>
            <a:off x="3678517" y="2926092"/>
            <a:ext cx="157104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4713"/>
                </a:solidFill>
                <a:effectLst/>
                <a:uLnTx/>
                <a:uFillTx/>
                <a:latin typeface="Segoe UI" panose="020B0502040204020203" pitchFamily="34" charset="0"/>
                <a:ea typeface="+mn-ea"/>
                <a:cs typeface="Segoe UI" panose="020B0502040204020203" pitchFamily="34" charset="0"/>
              </a:rPr>
              <a:t>Helping companies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identify and visit industrial sites &amp; Offices  </a:t>
            </a:r>
          </a:p>
        </p:txBody>
      </p:sp>
      <p:sp>
        <p:nvSpPr>
          <p:cNvPr id="102" name="ZoneTexte 101">
            <a:extLst>
              <a:ext uri="{FF2B5EF4-FFF2-40B4-BE49-F238E27FC236}">
                <a16:creationId xmlns:a16="http://schemas.microsoft.com/office/drawing/2014/main" id="{35A6AE89-EF31-8DBE-C23D-E39040D6A631}"/>
              </a:ext>
            </a:extLst>
          </p:cNvPr>
          <p:cNvSpPr txBox="1"/>
          <p:nvPr/>
        </p:nvSpPr>
        <p:spPr>
          <a:xfrm>
            <a:off x="7019390" y="2891147"/>
            <a:ext cx="1429219"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4713"/>
                </a:solidFill>
                <a:effectLst/>
                <a:uLnTx/>
                <a:uFillTx/>
                <a:latin typeface="Segoe UI" panose="020B0502040204020203" pitchFamily="34" charset="0"/>
                <a:ea typeface="+mn-ea"/>
                <a:cs typeface="Segoe UI" panose="020B0502040204020203" pitchFamily="34" charset="0"/>
              </a:rPr>
              <a:t>Connecting you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 the right people in the ecosystem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from research to business</a:t>
            </a:r>
          </a:p>
        </p:txBody>
      </p:sp>
      <p:sp>
        <p:nvSpPr>
          <p:cNvPr id="103" name="ZoneTexte 102">
            <a:extLst>
              <a:ext uri="{FF2B5EF4-FFF2-40B4-BE49-F238E27FC236}">
                <a16:creationId xmlns:a16="http://schemas.microsoft.com/office/drawing/2014/main" id="{A454C9D3-CBEF-BEE4-E0C9-DAC48DE3AAE9}"/>
              </a:ext>
            </a:extLst>
          </p:cNvPr>
          <p:cNvSpPr txBox="1"/>
          <p:nvPr/>
        </p:nvSpPr>
        <p:spPr>
          <a:xfrm>
            <a:off x="4648683" y="4656951"/>
            <a:ext cx="16924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4713"/>
                </a:solidFill>
                <a:effectLst/>
                <a:uLnTx/>
                <a:uFillTx/>
                <a:latin typeface="Segoe UI" panose="020B0502040204020203" pitchFamily="34" charset="0"/>
                <a:ea typeface="+mn-ea"/>
                <a:cs typeface="Segoe UI" panose="020B0502040204020203" pitchFamily="34" charset="0"/>
              </a:rPr>
              <a:t>Promoting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our ecosystem  Internationally  </a:t>
            </a:r>
          </a:p>
        </p:txBody>
      </p:sp>
      <p:cxnSp>
        <p:nvCxnSpPr>
          <p:cNvPr id="104" name="Connecteur droit 103">
            <a:extLst>
              <a:ext uri="{FF2B5EF4-FFF2-40B4-BE49-F238E27FC236}">
                <a16:creationId xmlns:a16="http://schemas.microsoft.com/office/drawing/2014/main" id="{C9E3E323-B883-95B6-F02E-96B480A03A64}"/>
              </a:ext>
            </a:extLst>
          </p:cNvPr>
          <p:cNvCxnSpPr>
            <a:cxnSpLocks/>
            <a:stCxn id="93" idx="4"/>
            <a:endCxn id="94" idx="4"/>
          </p:cNvCxnSpPr>
          <p:nvPr/>
        </p:nvCxnSpPr>
        <p:spPr>
          <a:xfrm>
            <a:off x="6096000" y="4448243"/>
            <a:ext cx="0" cy="176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 name="Image 104">
            <a:extLst>
              <a:ext uri="{FF2B5EF4-FFF2-40B4-BE49-F238E27FC236}">
                <a16:creationId xmlns:a16="http://schemas.microsoft.com/office/drawing/2014/main" id="{18FE3F53-F0EE-0171-6E4D-A11F8DCB7BBC}"/>
              </a:ext>
            </a:extLst>
          </p:cNvPr>
          <p:cNvPicPr>
            <a:picLocks noChangeAspect="1"/>
          </p:cNvPicPr>
          <p:nvPr/>
        </p:nvPicPr>
        <p:blipFill>
          <a:blip r:embed="rId8"/>
          <a:stretch>
            <a:fillRect/>
          </a:stretch>
        </p:blipFill>
        <p:spPr>
          <a:xfrm>
            <a:off x="5551618" y="3168791"/>
            <a:ext cx="1080000" cy="1080000"/>
          </a:xfrm>
          <a:prstGeom prst="rect">
            <a:avLst/>
          </a:prstGeom>
        </p:spPr>
      </p:pic>
      <p:cxnSp>
        <p:nvCxnSpPr>
          <p:cNvPr id="106" name="Connecteur droit 105">
            <a:extLst>
              <a:ext uri="{FF2B5EF4-FFF2-40B4-BE49-F238E27FC236}">
                <a16:creationId xmlns:a16="http://schemas.microsoft.com/office/drawing/2014/main" id="{486E592D-85DC-A5EA-1F9E-1CDC7397B596}"/>
              </a:ext>
            </a:extLst>
          </p:cNvPr>
          <p:cNvCxnSpPr>
            <a:cxnSpLocks/>
          </p:cNvCxnSpPr>
          <p:nvPr/>
        </p:nvCxnSpPr>
        <p:spPr>
          <a:xfrm>
            <a:off x="7890536" y="1913498"/>
            <a:ext cx="3420000" cy="0"/>
          </a:xfrm>
          <a:prstGeom prst="line">
            <a:avLst/>
          </a:prstGeom>
          <a:ln w="19050">
            <a:solidFill>
              <a:srgbClr val="FF4713"/>
            </a:solidFill>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BBDB1EAB-B9A4-4CEC-E3D5-325D796A32B5}"/>
              </a:ext>
            </a:extLst>
          </p:cNvPr>
          <p:cNvCxnSpPr>
            <a:cxnSpLocks/>
          </p:cNvCxnSpPr>
          <p:nvPr/>
        </p:nvCxnSpPr>
        <p:spPr>
          <a:xfrm>
            <a:off x="8383664" y="2625629"/>
            <a:ext cx="2952000" cy="0"/>
          </a:xfrm>
          <a:prstGeom prst="line">
            <a:avLst/>
          </a:prstGeom>
          <a:ln w="19050">
            <a:solidFill>
              <a:srgbClr val="FF4713"/>
            </a:solidFill>
          </a:ln>
        </p:spPr>
        <p:style>
          <a:lnRef idx="1">
            <a:schemeClr val="accent1"/>
          </a:lnRef>
          <a:fillRef idx="0">
            <a:schemeClr val="accent1"/>
          </a:fillRef>
          <a:effectRef idx="0">
            <a:schemeClr val="accent1"/>
          </a:effectRef>
          <a:fontRef idx="minor">
            <a:schemeClr val="tx1"/>
          </a:fontRef>
        </p:style>
      </p:cxnSp>
      <p:sp>
        <p:nvSpPr>
          <p:cNvPr id="108" name="ZoneTexte 107">
            <a:extLst>
              <a:ext uri="{FF2B5EF4-FFF2-40B4-BE49-F238E27FC236}">
                <a16:creationId xmlns:a16="http://schemas.microsoft.com/office/drawing/2014/main" id="{5D96CC32-854B-1209-24C4-DC444C7BE088}"/>
              </a:ext>
            </a:extLst>
          </p:cNvPr>
          <p:cNvSpPr txBox="1"/>
          <p:nvPr/>
        </p:nvSpPr>
        <p:spPr>
          <a:xfrm>
            <a:off x="8568365" y="4266333"/>
            <a:ext cx="26014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Healthtech</a:t>
            </a:r>
          </a:p>
        </p:txBody>
      </p:sp>
      <p:sp>
        <p:nvSpPr>
          <p:cNvPr id="109" name="ZoneTexte 108">
            <a:extLst>
              <a:ext uri="{FF2B5EF4-FFF2-40B4-BE49-F238E27FC236}">
                <a16:creationId xmlns:a16="http://schemas.microsoft.com/office/drawing/2014/main" id="{16A40073-B66B-847F-3F72-8402B0C365D5}"/>
              </a:ext>
            </a:extLst>
          </p:cNvPr>
          <p:cNvSpPr txBox="1"/>
          <p:nvPr/>
        </p:nvSpPr>
        <p:spPr>
          <a:xfrm>
            <a:off x="8568365" y="2065137"/>
            <a:ext cx="26014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Semiconductor</a:t>
            </a:r>
          </a:p>
        </p:txBody>
      </p:sp>
      <p:sp>
        <p:nvSpPr>
          <p:cNvPr id="110" name="ZoneTexte 109">
            <a:extLst>
              <a:ext uri="{FF2B5EF4-FFF2-40B4-BE49-F238E27FC236}">
                <a16:creationId xmlns:a16="http://schemas.microsoft.com/office/drawing/2014/main" id="{713585D6-D8DF-CC45-19E8-3B23045EA484}"/>
              </a:ext>
            </a:extLst>
          </p:cNvPr>
          <p:cNvSpPr txBox="1"/>
          <p:nvPr/>
        </p:nvSpPr>
        <p:spPr>
          <a:xfrm>
            <a:off x="8568365" y="2798869"/>
            <a:ext cx="26014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AI and digital </a:t>
            </a:r>
          </a:p>
        </p:txBody>
      </p:sp>
      <p:sp>
        <p:nvSpPr>
          <p:cNvPr id="111" name="ZoneTexte 110">
            <a:extLst>
              <a:ext uri="{FF2B5EF4-FFF2-40B4-BE49-F238E27FC236}">
                <a16:creationId xmlns:a16="http://schemas.microsoft.com/office/drawing/2014/main" id="{904ACDE5-8BB3-E2CC-9D32-01B23A6F4A15}"/>
              </a:ext>
            </a:extLst>
          </p:cNvPr>
          <p:cNvSpPr txBox="1"/>
          <p:nvPr/>
        </p:nvSpPr>
        <p:spPr>
          <a:xfrm>
            <a:off x="8568365" y="3532601"/>
            <a:ext cx="26014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Energy &amp; Sustainable Tech</a:t>
            </a:r>
          </a:p>
        </p:txBody>
      </p:sp>
      <p:sp>
        <p:nvSpPr>
          <p:cNvPr id="112" name="ZoneTexte 111">
            <a:extLst>
              <a:ext uri="{FF2B5EF4-FFF2-40B4-BE49-F238E27FC236}">
                <a16:creationId xmlns:a16="http://schemas.microsoft.com/office/drawing/2014/main" id="{727F5A3C-E951-2160-BE6C-724FEC535A87}"/>
              </a:ext>
            </a:extLst>
          </p:cNvPr>
          <p:cNvSpPr txBox="1"/>
          <p:nvPr/>
        </p:nvSpPr>
        <p:spPr>
          <a:xfrm>
            <a:off x="8568365" y="5000064"/>
            <a:ext cx="26014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Sport &amp; </a:t>
            </a:r>
            <a:r>
              <a:rPr kumimoji="0" lang="en-US" sz="1400" b="1"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Oudoor</a:t>
            </a: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cxnSp>
        <p:nvCxnSpPr>
          <p:cNvPr id="113" name="Connecteur droit 112">
            <a:extLst>
              <a:ext uri="{FF2B5EF4-FFF2-40B4-BE49-F238E27FC236}">
                <a16:creationId xmlns:a16="http://schemas.microsoft.com/office/drawing/2014/main" id="{32961120-15A7-6C92-E336-65CD49676E69}"/>
              </a:ext>
            </a:extLst>
          </p:cNvPr>
          <p:cNvCxnSpPr>
            <a:cxnSpLocks/>
          </p:cNvCxnSpPr>
          <p:nvPr/>
        </p:nvCxnSpPr>
        <p:spPr>
          <a:xfrm>
            <a:off x="8600690" y="3337760"/>
            <a:ext cx="2700000" cy="0"/>
          </a:xfrm>
          <a:prstGeom prst="line">
            <a:avLst/>
          </a:prstGeom>
          <a:ln w="19050">
            <a:solidFill>
              <a:srgbClr val="FF4713"/>
            </a:solidFill>
          </a:ln>
        </p:spPr>
        <p:style>
          <a:lnRef idx="1">
            <a:schemeClr val="accent1"/>
          </a:lnRef>
          <a:fillRef idx="0">
            <a:schemeClr val="accent1"/>
          </a:fillRef>
          <a:effectRef idx="0">
            <a:schemeClr val="accent1"/>
          </a:effectRef>
          <a:fontRef idx="minor">
            <a:schemeClr val="tx1"/>
          </a:fontRef>
        </p:style>
      </p:cxnSp>
      <p:cxnSp>
        <p:nvCxnSpPr>
          <p:cNvPr id="114" name="Connecteur droit 113">
            <a:extLst>
              <a:ext uri="{FF2B5EF4-FFF2-40B4-BE49-F238E27FC236}">
                <a16:creationId xmlns:a16="http://schemas.microsoft.com/office/drawing/2014/main" id="{D68CE1BE-17BA-666B-9C81-E41611A3A448}"/>
              </a:ext>
            </a:extLst>
          </p:cNvPr>
          <p:cNvCxnSpPr>
            <a:cxnSpLocks/>
          </p:cNvCxnSpPr>
          <p:nvPr/>
        </p:nvCxnSpPr>
        <p:spPr>
          <a:xfrm>
            <a:off x="8386895" y="4762022"/>
            <a:ext cx="2916000" cy="0"/>
          </a:xfrm>
          <a:prstGeom prst="line">
            <a:avLst/>
          </a:prstGeom>
          <a:ln w="19050">
            <a:solidFill>
              <a:srgbClr val="FF4713"/>
            </a:solidFill>
          </a:ln>
        </p:spPr>
        <p:style>
          <a:lnRef idx="1">
            <a:schemeClr val="accent1"/>
          </a:lnRef>
          <a:fillRef idx="0">
            <a:schemeClr val="accent1"/>
          </a:fillRef>
          <a:effectRef idx="0">
            <a:schemeClr val="accent1"/>
          </a:effectRef>
          <a:fontRef idx="minor">
            <a:schemeClr val="tx1"/>
          </a:fontRef>
        </p:style>
      </p:cxnSp>
      <p:cxnSp>
        <p:nvCxnSpPr>
          <p:cNvPr id="115" name="Connecteur droit 114">
            <a:extLst>
              <a:ext uri="{FF2B5EF4-FFF2-40B4-BE49-F238E27FC236}">
                <a16:creationId xmlns:a16="http://schemas.microsoft.com/office/drawing/2014/main" id="{6116B97E-DBC5-6D53-72D1-88930221F58C}"/>
              </a:ext>
            </a:extLst>
          </p:cNvPr>
          <p:cNvCxnSpPr>
            <a:cxnSpLocks/>
          </p:cNvCxnSpPr>
          <p:nvPr/>
        </p:nvCxnSpPr>
        <p:spPr>
          <a:xfrm>
            <a:off x="8597459" y="4049891"/>
            <a:ext cx="2700000" cy="0"/>
          </a:xfrm>
          <a:prstGeom prst="line">
            <a:avLst/>
          </a:prstGeom>
          <a:ln w="19050">
            <a:solidFill>
              <a:srgbClr val="FF4713"/>
            </a:solidFill>
          </a:ln>
        </p:spPr>
        <p:style>
          <a:lnRef idx="1">
            <a:schemeClr val="accent1"/>
          </a:lnRef>
          <a:fillRef idx="0">
            <a:schemeClr val="accent1"/>
          </a:fillRef>
          <a:effectRef idx="0">
            <a:schemeClr val="accent1"/>
          </a:effectRef>
          <a:fontRef idx="minor">
            <a:schemeClr val="tx1"/>
          </a:fontRef>
        </p:style>
      </p:cxnSp>
      <p:cxnSp>
        <p:nvCxnSpPr>
          <p:cNvPr id="116" name="Connecteur droit 115">
            <a:extLst>
              <a:ext uri="{FF2B5EF4-FFF2-40B4-BE49-F238E27FC236}">
                <a16:creationId xmlns:a16="http://schemas.microsoft.com/office/drawing/2014/main" id="{7EFFB4C7-B51F-8706-2F7D-14CFC98A3504}"/>
              </a:ext>
            </a:extLst>
          </p:cNvPr>
          <p:cNvCxnSpPr>
            <a:cxnSpLocks/>
          </p:cNvCxnSpPr>
          <p:nvPr/>
        </p:nvCxnSpPr>
        <p:spPr>
          <a:xfrm>
            <a:off x="7885442" y="5474152"/>
            <a:ext cx="3420000" cy="0"/>
          </a:xfrm>
          <a:prstGeom prst="line">
            <a:avLst/>
          </a:prstGeom>
          <a:ln w="19050">
            <a:solidFill>
              <a:srgbClr val="FF4713"/>
            </a:solidFill>
          </a:ln>
        </p:spPr>
        <p:style>
          <a:lnRef idx="1">
            <a:schemeClr val="accent1"/>
          </a:lnRef>
          <a:fillRef idx="0">
            <a:schemeClr val="accent1"/>
          </a:fillRef>
          <a:effectRef idx="0">
            <a:schemeClr val="accent1"/>
          </a:effectRef>
          <a:fontRef idx="minor">
            <a:schemeClr val="tx1"/>
          </a:fontRef>
        </p:style>
      </p:cxnSp>
      <p:cxnSp>
        <p:nvCxnSpPr>
          <p:cNvPr id="117" name="Connecteur droit 116">
            <a:extLst>
              <a:ext uri="{FF2B5EF4-FFF2-40B4-BE49-F238E27FC236}">
                <a16:creationId xmlns:a16="http://schemas.microsoft.com/office/drawing/2014/main" id="{FED5216E-A132-1955-0D04-407B3ADC4618}"/>
              </a:ext>
            </a:extLst>
          </p:cNvPr>
          <p:cNvCxnSpPr>
            <a:cxnSpLocks/>
          </p:cNvCxnSpPr>
          <p:nvPr/>
        </p:nvCxnSpPr>
        <p:spPr>
          <a:xfrm>
            <a:off x="887798" y="1896027"/>
            <a:ext cx="3420000" cy="0"/>
          </a:xfrm>
          <a:prstGeom prst="line">
            <a:avLst/>
          </a:prstGeom>
          <a:ln w="19050">
            <a:solidFill>
              <a:srgbClr val="FF4713"/>
            </a:solidFill>
          </a:ln>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159D134B-218D-81C3-A1FE-9A13AB4659CC}"/>
              </a:ext>
            </a:extLst>
          </p:cNvPr>
          <p:cNvCxnSpPr>
            <a:cxnSpLocks/>
          </p:cNvCxnSpPr>
          <p:nvPr/>
        </p:nvCxnSpPr>
        <p:spPr>
          <a:xfrm>
            <a:off x="865231" y="5474153"/>
            <a:ext cx="3420000" cy="0"/>
          </a:xfrm>
          <a:prstGeom prst="line">
            <a:avLst/>
          </a:prstGeom>
          <a:ln w="19050">
            <a:solidFill>
              <a:srgbClr val="FF4713"/>
            </a:solidFill>
          </a:ln>
        </p:spPr>
        <p:style>
          <a:lnRef idx="1">
            <a:schemeClr val="accent1"/>
          </a:lnRef>
          <a:fillRef idx="0">
            <a:schemeClr val="accent1"/>
          </a:fillRef>
          <a:effectRef idx="0">
            <a:schemeClr val="accent1"/>
          </a:effectRef>
          <a:fontRef idx="minor">
            <a:schemeClr val="tx1"/>
          </a:fontRef>
        </p:style>
      </p:cxnSp>
      <p:pic>
        <p:nvPicPr>
          <p:cNvPr id="119" name="Picture 10" descr="Startup Detailed Rounded Lineal icon">
            <a:extLst>
              <a:ext uri="{FF2B5EF4-FFF2-40B4-BE49-F238E27FC236}">
                <a16:creationId xmlns:a16="http://schemas.microsoft.com/office/drawing/2014/main" id="{646988FC-2160-6B7D-8FCD-8C6FBA59FB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1649" y="5436798"/>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Voyages internationaux et tourisme - Icônes voyage gratuites">
            <a:extLst>
              <a:ext uri="{FF2B5EF4-FFF2-40B4-BE49-F238E27FC236}">
                <a16:creationId xmlns:a16="http://schemas.microsoft.com/office/drawing/2014/main" id="{4C17B929-6B1D-C5DF-3257-E5BE93D9F0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06924" y="5353564"/>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 descr="Handshake Icon | Line Iconpack | IconsMind">
            <a:extLst>
              <a:ext uri="{FF2B5EF4-FFF2-40B4-BE49-F238E27FC236}">
                <a16:creationId xmlns:a16="http://schemas.microsoft.com/office/drawing/2014/main" id="{FF921B6F-1297-0C73-3CD5-B8B569C870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7999" y="4150021"/>
            <a:ext cx="6120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122" name="Image 121">
            <a:extLst>
              <a:ext uri="{FF2B5EF4-FFF2-40B4-BE49-F238E27FC236}">
                <a16:creationId xmlns:a16="http://schemas.microsoft.com/office/drawing/2014/main" id="{E6ADFB59-6750-6883-48C3-35E19B7DB35A}"/>
              </a:ext>
            </a:extLst>
          </p:cNvPr>
          <p:cNvPicPr>
            <a:picLocks noChangeAspect="1"/>
          </p:cNvPicPr>
          <p:nvPr/>
        </p:nvPicPr>
        <p:blipFill>
          <a:blip r:embed="rId12"/>
          <a:stretch>
            <a:fillRect/>
          </a:stretch>
        </p:blipFill>
        <p:spPr>
          <a:xfrm>
            <a:off x="4092428" y="3832597"/>
            <a:ext cx="720000" cy="720000"/>
          </a:xfrm>
          <a:prstGeom prst="rect">
            <a:avLst/>
          </a:prstGeom>
        </p:spPr>
      </p:pic>
      <p:pic>
        <p:nvPicPr>
          <p:cNvPr id="123" name="Image 122">
            <a:extLst>
              <a:ext uri="{FF2B5EF4-FFF2-40B4-BE49-F238E27FC236}">
                <a16:creationId xmlns:a16="http://schemas.microsoft.com/office/drawing/2014/main" id="{81B6FA5D-2680-3773-C65B-9195A9FF2777}"/>
              </a:ext>
            </a:extLst>
          </p:cNvPr>
          <p:cNvPicPr>
            <a:picLocks noChangeAspect="1"/>
          </p:cNvPicPr>
          <p:nvPr/>
        </p:nvPicPr>
        <p:blipFill>
          <a:blip r:embed="rId13"/>
          <a:stretch>
            <a:fillRect/>
          </a:stretch>
        </p:blipFill>
        <p:spPr>
          <a:xfrm>
            <a:off x="5731618" y="1372097"/>
            <a:ext cx="720000" cy="720000"/>
          </a:xfrm>
          <a:prstGeom prst="rect">
            <a:avLst/>
          </a:prstGeom>
        </p:spPr>
      </p:pic>
    </p:spTree>
    <p:extLst>
      <p:ext uri="{BB962C8B-B14F-4D97-AF65-F5344CB8AC3E}">
        <p14:creationId xmlns:p14="http://schemas.microsoft.com/office/powerpoint/2010/main" val="250150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357458BB-D37C-4619-A643-4A5339D05CD1}"/>
              </a:ext>
            </a:extLst>
          </p:cNvPr>
          <p:cNvGrpSpPr/>
          <p:nvPr/>
        </p:nvGrpSpPr>
        <p:grpSpPr>
          <a:xfrm>
            <a:off x="802878" y="1324530"/>
            <a:ext cx="10440000" cy="4738861"/>
            <a:chOff x="1528480" y="1464445"/>
            <a:chExt cx="8758775" cy="3934127"/>
          </a:xfrm>
        </p:grpSpPr>
        <p:pic>
          <p:nvPicPr>
            <p:cNvPr id="3" name="Image 2">
              <a:extLst>
                <a:ext uri="{FF2B5EF4-FFF2-40B4-BE49-F238E27FC236}">
                  <a16:creationId xmlns:a16="http://schemas.microsoft.com/office/drawing/2014/main" id="{C1965E68-189F-479A-B4DD-89484DEDA2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86477" y="3993698"/>
              <a:ext cx="1627721" cy="1391299"/>
            </a:xfrm>
            <a:prstGeom prst="rect">
              <a:avLst/>
            </a:prstGeom>
          </p:spPr>
        </p:pic>
        <p:sp>
          <p:nvSpPr>
            <p:cNvPr id="4" name="Rectangle 3">
              <a:extLst>
                <a:ext uri="{FF2B5EF4-FFF2-40B4-BE49-F238E27FC236}">
                  <a16:creationId xmlns:a16="http://schemas.microsoft.com/office/drawing/2014/main" id="{74B00E92-26D7-4245-90B4-368437DCE1FC}"/>
                </a:ext>
              </a:extLst>
            </p:cNvPr>
            <p:cNvSpPr/>
            <p:nvPr/>
          </p:nvSpPr>
          <p:spPr>
            <a:xfrm>
              <a:off x="1684402" y="2814609"/>
              <a:ext cx="4750539" cy="1232827"/>
            </a:xfrm>
            <a:prstGeom prst="rect">
              <a:avLst/>
            </a:prstGeom>
            <a:solidFill>
              <a:schemeClr val="bg1">
                <a:lumMod val="85000"/>
              </a:schemeClr>
            </a:solidFill>
            <a:ln>
              <a:noFill/>
            </a:ln>
            <a:effectLst>
              <a:outerShdw blurRad="50800" dist="508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latin typeface="Segoe UI Semibold" panose="020B0702040204020203" pitchFamily="34" charset="0"/>
                <a:cs typeface="Segoe UI Semibold" panose="020B0702040204020203" pitchFamily="34" charset="0"/>
              </a:endParaRPr>
            </a:p>
          </p:txBody>
        </p:sp>
        <p:cxnSp>
          <p:nvCxnSpPr>
            <p:cNvPr id="5" name="Connecteur droit 4">
              <a:extLst>
                <a:ext uri="{FF2B5EF4-FFF2-40B4-BE49-F238E27FC236}">
                  <a16:creationId xmlns:a16="http://schemas.microsoft.com/office/drawing/2014/main" id="{01EAC608-A12F-4EE6-99E2-D07522DBB66F}"/>
                </a:ext>
              </a:extLst>
            </p:cNvPr>
            <p:cNvCxnSpPr/>
            <p:nvPr/>
          </p:nvCxnSpPr>
          <p:spPr>
            <a:xfrm>
              <a:off x="5723568" y="4196313"/>
              <a:ext cx="0" cy="1202258"/>
            </a:xfrm>
            <a:prstGeom prst="line">
              <a:avLst/>
            </a:prstGeom>
            <a:ln w="60325" cap="rnd" cmpd="sng">
              <a:solidFill>
                <a:srgbClr val="595959">
                  <a:alpha val="66000"/>
                </a:srgbClr>
              </a:solidFill>
              <a:prstDash val="sysDot"/>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1915C99A-8C35-4117-8588-C6DE91D531FA}"/>
                </a:ext>
              </a:extLst>
            </p:cNvPr>
            <p:cNvSpPr txBox="1"/>
            <p:nvPr/>
          </p:nvSpPr>
          <p:spPr>
            <a:xfrm>
              <a:off x="3282466" y="4137371"/>
              <a:ext cx="2470818" cy="1188127"/>
            </a:xfrm>
            <a:prstGeom prst="rect">
              <a:avLst/>
            </a:prstGeom>
            <a:noFill/>
          </p:spPr>
          <p:txBody>
            <a:bodyPr wrap="square" rtlCol="0">
              <a:spAutoFit/>
            </a:bodyPr>
            <a:lstStyle/>
            <a:p>
              <a:pPr algn="ctr">
                <a:spcAft>
                  <a:spcPts val="600"/>
                </a:spcAft>
              </a:pPr>
              <a:r>
                <a:rPr lang="en-US" sz="1600">
                  <a:solidFill>
                    <a:srgbClr val="A0A7D0"/>
                  </a:solidFill>
                  <a:latin typeface="Segoe UI Semibold" panose="020B0702040204020203" pitchFamily="34" charset="0"/>
                  <a:cs typeface="Segoe UI Semibold" panose="020B0702040204020203" pitchFamily="34" charset="0"/>
                </a:rPr>
                <a:t>IN GRENOBLE ALPES: </a:t>
              </a:r>
            </a:p>
            <a:p>
              <a:pPr marL="171450" indent="-171450">
                <a:buFont typeface="Arial" panose="020B0604020202020204" pitchFamily="34" charset="0"/>
                <a:buChar char="•"/>
              </a:pPr>
              <a:r>
                <a:rPr lang="fr-FR" sz="1100">
                  <a:solidFill>
                    <a:srgbClr val="595959"/>
                  </a:solidFill>
                  <a:latin typeface="Segoe UI Semibold" panose="020B0702040204020203" pitchFamily="34" charset="0"/>
                  <a:cs typeface="Segoe UI Semibold" panose="020B0702040204020203" pitchFamily="34" charset="0"/>
                </a:rPr>
                <a:t>World </a:t>
              </a:r>
              <a:r>
                <a:rPr lang="fr-FR" sz="1100" err="1">
                  <a:solidFill>
                    <a:srgbClr val="595959"/>
                  </a:solidFill>
                  <a:latin typeface="Segoe UI Semibold" panose="020B0702040204020203" pitchFamily="34" charset="0"/>
                  <a:cs typeface="Segoe UI Semibold" panose="020B0702040204020203" pitchFamily="34" charset="0"/>
                </a:rPr>
                <a:t>headquarters</a:t>
              </a:r>
              <a:r>
                <a:rPr lang="fr-FR" sz="1100">
                  <a:solidFill>
                    <a:srgbClr val="595959"/>
                  </a:solidFill>
                  <a:latin typeface="Segoe UI Semibold" panose="020B0702040204020203" pitchFamily="34" charset="0"/>
                  <a:cs typeface="Segoe UI Semibold" panose="020B0702040204020203" pitchFamily="34" charset="0"/>
                </a:rPr>
                <a:t> for the BD "</a:t>
              </a:r>
              <a:r>
                <a:rPr lang="fr-FR" sz="1100" err="1">
                  <a:solidFill>
                    <a:srgbClr val="595959"/>
                  </a:solidFill>
                  <a:latin typeface="Segoe UI Semibold" panose="020B0702040204020203" pitchFamily="34" charset="0"/>
                  <a:cs typeface="Segoe UI Semibold" panose="020B0702040204020203" pitchFamily="34" charset="0"/>
                </a:rPr>
                <a:t>Medical</a:t>
              </a:r>
              <a:r>
                <a:rPr lang="fr-FR" sz="1100">
                  <a:solidFill>
                    <a:srgbClr val="595959"/>
                  </a:solidFill>
                  <a:latin typeface="Segoe UI Semibold" panose="020B0702040204020203" pitchFamily="34" charset="0"/>
                  <a:cs typeface="Segoe UI Semibold" panose="020B0702040204020203" pitchFamily="34" charset="0"/>
                </a:rPr>
                <a:t>-Pharmaceutical </a:t>
              </a:r>
              <a:r>
                <a:rPr lang="fr-FR" sz="1100" err="1">
                  <a:solidFill>
                    <a:srgbClr val="595959"/>
                  </a:solidFill>
                  <a:latin typeface="Segoe UI Semibold" panose="020B0702040204020203" pitchFamily="34" charset="0"/>
                  <a:cs typeface="Segoe UI Semibold" panose="020B0702040204020203" pitchFamily="34" charset="0"/>
                </a:rPr>
                <a:t>Systems</a:t>
              </a:r>
              <a:r>
                <a:rPr lang="fr-FR" sz="1100">
                  <a:solidFill>
                    <a:srgbClr val="595959"/>
                  </a:solidFill>
                  <a:latin typeface="Segoe UI Semibold" panose="020B0702040204020203" pitchFamily="34" charset="0"/>
                  <a:cs typeface="Segoe UI Semibold" panose="020B0702040204020203" pitchFamily="34" charset="0"/>
                </a:rPr>
                <a:t>" Division </a:t>
              </a:r>
            </a:p>
            <a:p>
              <a:pPr marL="171450" indent="-171450">
                <a:buFont typeface="Arial" panose="020B0604020202020204" pitchFamily="34" charset="0"/>
                <a:buChar char="•"/>
              </a:pPr>
              <a:r>
                <a:rPr lang="fr-FR" sz="1100">
                  <a:solidFill>
                    <a:srgbClr val="595959"/>
                  </a:solidFill>
                  <a:latin typeface="Segoe UI Semibold" panose="020B0702040204020203" pitchFamily="34" charset="0"/>
                  <a:cs typeface="Segoe UI Semibold" panose="020B0702040204020203" pitchFamily="34" charset="0"/>
                </a:rPr>
                <a:t>National </a:t>
              </a:r>
              <a:r>
                <a:rPr lang="fr-FR" sz="1100" err="1">
                  <a:solidFill>
                    <a:srgbClr val="595959"/>
                  </a:solidFill>
                  <a:latin typeface="Segoe UI Semibold" panose="020B0702040204020203" pitchFamily="34" charset="0"/>
                  <a:cs typeface="Segoe UI Semibold" panose="020B0702040204020203" pitchFamily="34" charset="0"/>
                </a:rPr>
                <a:t>headquarters</a:t>
              </a:r>
              <a:r>
                <a:rPr lang="fr-FR" sz="1100">
                  <a:solidFill>
                    <a:srgbClr val="595959"/>
                  </a:solidFill>
                  <a:latin typeface="Segoe UI Semibold" panose="020B0702040204020203" pitchFamily="34" charset="0"/>
                  <a:cs typeface="Segoe UI Semibold" panose="020B0702040204020203" pitchFamily="34" charset="0"/>
                </a:rPr>
                <a:t> for all of </a:t>
              </a:r>
              <a:r>
                <a:rPr lang="fr-FR" sz="1100" err="1">
                  <a:solidFill>
                    <a:srgbClr val="595959"/>
                  </a:solidFill>
                  <a:latin typeface="Segoe UI Semibold" panose="020B0702040204020203" pitchFamily="34" charset="0"/>
                  <a:cs typeface="Segoe UI Semibold" panose="020B0702040204020203" pitchFamily="34" charset="0"/>
                </a:rPr>
                <a:t>BD’s</a:t>
              </a:r>
              <a:r>
                <a:rPr lang="fr-FR" sz="1100">
                  <a:solidFill>
                    <a:srgbClr val="595959"/>
                  </a:solidFill>
                  <a:latin typeface="Segoe UI Semibold" panose="020B0702040204020203" pitchFamily="34" charset="0"/>
                  <a:cs typeface="Segoe UI Semibold" panose="020B0702040204020203" pitchFamily="34" charset="0"/>
                </a:rPr>
                <a:t> commercial </a:t>
              </a:r>
              <a:r>
                <a:rPr lang="fr-FR" sz="1100" err="1">
                  <a:solidFill>
                    <a:srgbClr val="595959"/>
                  </a:solidFill>
                  <a:latin typeface="Segoe UI Semibold" panose="020B0702040204020203" pitchFamily="34" charset="0"/>
                  <a:cs typeface="Segoe UI Semibold" panose="020B0702040204020203" pitchFamily="34" charset="0"/>
                </a:rPr>
                <a:t>activity</a:t>
              </a:r>
              <a:r>
                <a:rPr lang="fr-FR" sz="1100">
                  <a:solidFill>
                    <a:srgbClr val="595959"/>
                  </a:solidFill>
                  <a:latin typeface="Segoe UI Semibold" panose="020B0702040204020203" pitchFamily="34" charset="0"/>
                  <a:cs typeface="Segoe UI Semibold" panose="020B0702040204020203" pitchFamily="34" charset="0"/>
                </a:rPr>
                <a:t> in France</a:t>
              </a:r>
            </a:p>
            <a:p>
              <a:pPr marL="171450" indent="-171450">
                <a:buFont typeface="Arial" panose="020B0604020202020204" pitchFamily="34" charset="0"/>
                <a:buChar char="•"/>
              </a:pPr>
              <a:r>
                <a:rPr lang="fr-FR" sz="1100">
                  <a:solidFill>
                    <a:srgbClr val="595959"/>
                  </a:solidFill>
                  <a:latin typeface="Segoe UI Semibold" panose="020B0702040204020203" pitchFamily="34" charset="0"/>
                  <a:cs typeface="Segoe UI Semibold" panose="020B0702040204020203" pitchFamily="34" charset="0"/>
                </a:rPr>
                <a:t>Reference site for syringe production</a:t>
              </a:r>
            </a:p>
          </p:txBody>
        </p:sp>
        <p:sp>
          <p:nvSpPr>
            <p:cNvPr id="7" name="Rectangle 6">
              <a:extLst>
                <a:ext uri="{FF2B5EF4-FFF2-40B4-BE49-F238E27FC236}">
                  <a16:creationId xmlns:a16="http://schemas.microsoft.com/office/drawing/2014/main" id="{FF7D332F-B5C5-45D1-9710-C9EECE50769A}"/>
                </a:ext>
              </a:extLst>
            </p:cNvPr>
            <p:cNvSpPr/>
            <p:nvPr/>
          </p:nvSpPr>
          <p:spPr>
            <a:xfrm>
              <a:off x="6916774" y="4031103"/>
              <a:ext cx="3370481" cy="332867"/>
            </a:xfrm>
            <a:prstGeom prst="rect">
              <a:avLst/>
            </a:prstGeom>
            <a:solidFill>
              <a:srgbClr val="6773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a:latin typeface="Segoe UI Semibold" panose="020B0702040204020203" pitchFamily="34" charset="0"/>
                  <a:cs typeface="Segoe UI Semibold" panose="020B0702040204020203" pitchFamily="34" charset="0"/>
                </a:rPr>
                <a:t>BY THE NUMBERS</a:t>
              </a:r>
            </a:p>
          </p:txBody>
        </p:sp>
        <p:sp>
          <p:nvSpPr>
            <p:cNvPr id="8" name="ZoneTexte 7">
              <a:extLst>
                <a:ext uri="{FF2B5EF4-FFF2-40B4-BE49-F238E27FC236}">
                  <a16:creationId xmlns:a16="http://schemas.microsoft.com/office/drawing/2014/main" id="{66B0D893-A500-4ACD-A13C-DE5A4161FA36}"/>
                </a:ext>
              </a:extLst>
            </p:cNvPr>
            <p:cNvSpPr txBox="1">
              <a:spLocks/>
            </p:cNvSpPr>
            <p:nvPr/>
          </p:nvSpPr>
          <p:spPr>
            <a:xfrm rot="16200000">
              <a:off x="6267184" y="4682065"/>
              <a:ext cx="1344898" cy="45719"/>
            </a:xfrm>
            <a:prstGeom prst="rect">
              <a:avLst/>
            </a:prstGeom>
            <a:solidFill>
              <a:srgbClr val="6773B5"/>
            </a:solidFill>
          </p:spPr>
          <p:txBody>
            <a:bodyPr wrap="square" rtlCol="0">
              <a:noAutofit/>
            </a:bodyPr>
            <a:lstStyle/>
            <a:p>
              <a:pPr algn="ctr"/>
              <a:endParaRPr lang="fr-FR" sz="1125">
                <a:solidFill>
                  <a:schemeClr val="bg1"/>
                </a:solidFill>
                <a:latin typeface="Segoe UI Semibold" panose="020B0702040204020203" pitchFamily="34" charset="0"/>
                <a:cs typeface="Segoe UI Semibold" panose="020B0702040204020203" pitchFamily="34" charset="0"/>
              </a:endParaRPr>
            </a:p>
          </p:txBody>
        </p:sp>
        <p:sp>
          <p:nvSpPr>
            <p:cNvPr id="9" name="Rectangle 8">
              <a:extLst>
                <a:ext uri="{FF2B5EF4-FFF2-40B4-BE49-F238E27FC236}">
                  <a16:creationId xmlns:a16="http://schemas.microsoft.com/office/drawing/2014/main" id="{2925D44A-303E-469E-B78F-B975CA0C036C}"/>
                </a:ext>
              </a:extLst>
            </p:cNvPr>
            <p:cNvSpPr/>
            <p:nvPr/>
          </p:nvSpPr>
          <p:spPr>
            <a:xfrm>
              <a:off x="5738044" y="4078138"/>
              <a:ext cx="1198082" cy="945391"/>
            </a:xfrm>
            <a:prstGeom prst="rect">
              <a:avLst/>
            </a:prstGeom>
          </p:spPr>
          <p:txBody>
            <a:bodyPr wrap="square">
              <a:spAutoFit/>
            </a:bodyPr>
            <a:lstStyle/>
            <a:p>
              <a:pPr algn="ctr"/>
              <a:r>
                <a:rPr lang="en-US" sz="1600">
                  <a:solidFill>
                    <a:schemeClr val="tx1">
                      <a:lumMod val="65000"/>
                      <a:lumOff val="35000"/>
                    </a:schemeClr>
                  </a:solidFill>
                  <a:latin typeface="Segoe UI Semibold" panose="020B0702040204020203" pitchFamily="34" charset="0"/>
                  <a:cs typeface="Segoe UI Semibold" panose="020B0702040204020203" pitchFamily="34" charset="0"/>
                </a:rPr>
                <a:t>LOCAL </a:t>
              </a:r>
            </a:p>
            <a:p>
              <a:pPr algn="ctr"/>
              <a:r>
                <a:rPr lang="en-US" sz="1600">
                  <a:solidFill>
                    <a:schemeClr val="tx1">
                      <a:lumMod val="65000"/>
                      <a:lumOff val="35000"/>
                    </a:schemeClr>
                  </a:solidFill>
                  <a:latin typeface="Segoe UI Semibold" panose="020B0702040204020203" pitchFamily="34" charset="0"/>
                  <a:cs typeface="Segoe UI Semibold" panose="020B0702040204020203" pitchFamily="34" charset="0"/>
                </a:rPr>
                <a:t>HISTORY</a:t>
              </a:r>
              <a:endParaRPr lang="en-US" sz="1200" cap="all">
                <a:solidFill>
                  <a:schemeClr val="tx1">
                    <a:lumMod val="65000"/>
                    <a:lumOff val="35000"/>
                  </a:schemeClr>
                </a:solidFill>
                <a:latin typeface="Segoe UI Semibold" panose="020B0702040204020203" pitchFamily="34" charset="0"/>
                <a:cs typeface="Segoe UI Semibold" panose="020B0702040204020203" pitchFamily="34" charset="0"/>
              </a:endParaRPr>
            </a:p>
            <a:p>
              <a:pPr algn="ctr"/>
              <a:r>
                <a:rPr lang="en-US" sz="1200" cap="all">
                  <a:solidFill>
                    <a:schemeClr val="tx1">
                      <a:lumMod val="65000"/>
                      <a:lumOff val="35000"/>
                    </a:schemeClr>
                  </a:solidFill>
                  <a:latin typeface="Segoe UI Semibold" panose="020B0702040204020203" pitchFamily="34" charset="0"/>
                  <a:cs typeface="Segoe UI Semibold" panose="020B0702040204020203" pitchFamily="34" charset="0"/>
                </a:rPr>
                <a:t>PRESENT in Grenoble </a:t>
              </a:r>
              <a:r>
                <a:rPr lang="en-US" sz="1200" cap="all" err="1">
                  <a:solidFill>
                    <a:schemeClr val="tx1">
                      <a:lumMod val="65000"/>
                      <a:lumOff val="35000"/>
                    </a:schemeClr>
                  </a:solidFill>
                  <a:latin typeface="Segoe UI Semibold" panose="020B0702040204020203" pitchFamily="34" charset="0"/>
                  <a:cs typeface="Segoe UI Semibold" panose="020B0702040204020203" pitchFamily="34" charset="0"/>
                </a:rPr>
                <a:t>alpes</a:t>
              </a:r>
              <a:r>
                <a:rPr lang="en-US" sz="1200" cap="all">
                  <a:solidFill>
                    <a:schemeClr val="tx1">
                      <a:lumMod val="65000"/>
                      <a:lumOff val="35000"/>
                    </a:schemeClr>
                  </a:solidFill>
                  <a:latin typeface="Segoe UI Semibold" panose="020B0702040204020203" pitchFamily="34" charset="0"/>
                  <a:cs typeface="Segoe UI Semibold" panose="020B0702040204020203" pitchFamily="34" charset="0"/>
                </a:rPr>
                <a:t> SINCE 1958</a:t>
              </a:r>
              <a:endParaRPr lang="fr-FR" sz="1200">
                <a:solidFill>
                  <a:schemeClr val="tx1">
                    <a:lumMod val="65000"/>
                    <a:lumOff val="35000"/>
                  </a:schemeClr>
                </a:solidFill>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46760734-7407-4C5D-B394-9DF809BF6D15}"/>
                </a:ext>
              </a:extLst>
            </p:cNvPr>
            <p:cNvSpPr/>
            <p:nvPr/>
          </p:nvSpPr>
          <p:spPr>
            <a:xfrm>
              <a:off x="2905170" y="2927100"/>
              <a:ext cx="1635340" cy="792084"/>
            </a:xfrm>
            <a:prstGeom prst="rect">
              <a:avLst/>
            </a:prstGeom>
          </p:spPr>
          <p:txBody>
            <a:bodyPr wrap="square">
              <a:spAutoFit/>
            </a:bodyPr>
            <a:lstStyle/>
            <a:p>
              <a:pPr algn="ctr"/>
              <a:r>
                <a:rPr lang="fr-FR" sz="3200">
                  <a:solidFill>
                    <a:srgbClr val="595959"/>
                  </a:solidFill>
                  <a:latin typeface="Segoe UI Semibold" panose="020B0702040204020203" pitchFamily="34" charset="0"/>
                  <a:cs typeface="Segoe UI Semibold" panose="020B0702040204020203" pitchFamily="34" charset="0"/>
                </a:rPr>
                <a:t>+2,000</a:t>
              </a:r>
              <a:endParaRPr lang="fr-FR" sz="3600">
                <a:solidFill>
                  <a:srgbClr val="595959"/>
                </a:solidFill>
                <a:latin typeface="Segoe UI Semibold" panose="020B0702040204020203" pitchFamily="34" charset="0"/>
                <a:cs typeface="Segoe UI Semibold" panose="020B0702040204020203" pitchFamily="34" charset="0"/>
              </a:endParaRPr>
            </a:p>
            <a:p>
              <a:pPr algn="ctr"/>
              <a:r>
                <a:rPr lang="fr-FR" sz="1200">
                  <a:solidFill>
                    <a:srgbClr val="595959"/>
                  </a:solidFill>
                  <a:latin typeface="Segoe UI Semibold" panose="020B0702040204020203" pitchFamily="34" charset="0"/>
                  <a:cs typeface="Segoe UI Semibold" panose="020B0702040204020203" pitchFamily="34" charset="0"/>
                </a:rPr>
                <a:t>EMPLOYEES IN GRENOBLE ALPES</a:t>
              </a:r>
              <a:endParaRPr lang="fr-FR" sz="1000">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E3C9E5A1-9EF2-40E9-B99A-D2ED1ED1DAA7}"/>
                </a:ext>
              </a:extLst>
            </p:cNvPr>
            <p:cNvSpPr/>
            <p:nvPr/>
          </p:nvSpPr>
          <p:spPr>
            <a:xfrm>
              <a:off x="4225485" y="2927100"/>
              <a:ext cx="2185243" cy="766534"/>
            </a:xfrm>
            <a:prstGeom prst="rect">
              <a:avLst/>
            </a:prstGeom>
          </p:spPr>
          <p:txBody>
            <a:bodyPr wrap="square">
              <a:spAutoFit/>
            </a:bodyPr>
            <a:lstStyle/>
            <a:p>
              <a:pPr algn="ctr"/>
              <a:r>
                <a:rPr lang="fr-FR" sz="3200">
                  <a:solidFill>
                    <a:srgbClr val="595959"/>
                  </a:solidFill>
                  <a:latin typeface="Segoe UI Semibold" panose="020B0702040204020203" pitchFamily="34" charset="0"/>
                  <a:cs typeface="Segoe UI Semibold" panose="020B0702040204020203" pitchFamily="34" charset="0"/>
                </a:rPr>
                <a:t>+100,000</a:t>
              </a:r>
              <a:r>
                <a:rPr lang="fr-FR" sz="1050">
                  <a:solidFill>
                    <a:srgbClr val="595959"/>
                  </a:solidFill>
                  <a:latin typeface="Segoe UI Semibold" panose="020B0702040204020203" pitchFamily="34" charset="0"/>
                  <a:cs typeface="Segoe UI Semibold" panose="020B0702040204020203" pitchFamily="34" charset="0"/>
                </a:rPr>
                <a:t>M² </a:t>
              </a:r>
              <a:r>
                <a:rPr lang="fr-FR" sz="1100">
                  <a:solidFill>
                    <a:srgbClr val="595959"/>
                  </a:solidFill>
                  <a:latin typeface="Segoe UI Semibold" panose="020B0702040204020203" pitchFamily="34" charset="0"/>
                  <a:cs typeface="Segoe UI Semibold" panose="020B0702040204020203" pitchFamily="34" charset="0"/>
                </a:rPr>
                <a:t>INDUSTRIAL SITE IN </a:t>
              </a:r>
            </a:p>
            <a:p>
              <a:pPr algn="ctr"/>
              <a:r>
                <a:rPr lang="fr-FR" sz="1100">
                  <a:solidFill>
                    <a:srgbClr val="595959"/>
                  </a:solidFill>
                  <a:latin typeface="Segoe UI Semibold" panose="020B0702040204020203" pitchFamily="34" charset="0"/>
                  <a:cs typeface="Segoe UI Semibold" panose="020B0702040204020203" pitchFamily="34" charset="0"/>
                </a:rPr>
                <a:t>GRENOBLE ALPES</a:t>
              </a:r>
            </a:p>
          </p:txBody>
        </p:sp>
        <p:sp>
          <p:nvSpPr>
            <p:cNvPr id="12" name="Rectangle 11">
              <a:extLst>
                <a:ext uri="{FF2B5EF4-FFF2-40B4-BE49-F238E27FC236}">
                  <a16:creationId xmlns:a16="http://schemas.microsoft.com/office/drawing/2014/main" id="{D2E0D4DD-55DF-4150-89FE-CE05DD5BAD80}"/>
                </a:ext>
              </a:extLst>
            </p:cNvPr>
            <p:cNvSpPr/>
            <p:nvPr/>
          </p:nvSpPr>
          <p:spPr>
            <a:xfrm>
              <a:off x="6965922" y="4391143"/>
              <a:ext cx="1073943" cy="785697"/>
            </a:xfrm>
            <a:prstGeom prst="rect">
              <a:avLst/>
            </a:prstGeom>
          </p:spPr>
          <p:txBody>
            <a:bodyPr wrap="square">
              <a:spAutoFit/>
            </a:bodyPr>
            <a:lstStyle/>
            <a:p>
              <a:pPr algn="ctr"/>
              <a:r>
                <a:rPr lang="en-US" sz="2400">
                  <a:solidFill>
                    <a:srgbClr val="343C6E"/>
                  </a:solidFill>
                  <a:latin typeface="Segoe UI Semibold" panose="020B0702040204020203" pitchFamily="34" charset="0"/>
                  <a:cs typeface="Segoe UI Semibold" panose="020B0702040204020203" pitchFamily="34" charset="0"/>
                </a:rPr>
                <a:t>1957</a:t>
              </a:r>
              <a:endParaRPr lang="en-US" sz="3200">
                <a:solidFill>
                  <a:srgbClr val="343C6E"/>
                </a:solidFill>
                <a:latin typeface="Segoe UI Semibold" panose="020B0702040204020203" pitchFamily="34" charset="0"/>
                <a:cs typeface="Segoe UI Semibold" panose="020B0702040204020203" pitchFamily="34" charset="0"/>
              </a:endParaRPr>
            </a:p>
            <a:p>
              <a:pPr algn="ctr"/>
              <a:r>
                <a:rPr lang="en-US" sz="1050">
                  <a:solidFill>
                    <a:srgbClr val="595959"/>
                  </a:solidFill>
                  <a:latin typeface="Segoe UI Semibold" panose="020B0702040204020203" pitchFamily="34" charset="0"/>
                  <a:cs typeface="Segoe UI Semibold" panose="020B0702040204020203" pitchFamily="34" charset="0"/>
                </a:rPr>
                <a:t>Invention of the sterile pre-filled syringe </a:t>
              </a:r>
            </a:p>
          </p:txBody>
        </p:sp>
        <p:sp>
          <p:nvSpPr>
            <p:cNvPr id="13" name="Rectangle 12">
              <a:extLst>
                <a:ext uri="{FF2B5EF4-FFF2-40B4-BE49-F238E27FC236}">
                  <a16:creationId xmlns:a16="http://schemas.microsoft.com/office/drawing/2014/main" id="{29F6E482-C73A-4BB9-A6C6-AE3A1DA87C4B}"/>
                </a:ext>
              </a:extLst>
            </p:cNvPr>
            <p:cNvSpPr/>
            <p:nvPr/>
          </p:nvSpPr>
          <p:spPr>
            <a:xfrm>
              <a:off x="7962435" y="4391143"/>
              <a:ext cx="1151878" cy="651553"/>
            </a:xfrm>
            <a:prstGeom prst="rect">
              <a:avLst/>
            </a:prstGeom>
          </p:spPr>
          <p:txBody>
            <a:bodyPr wrap="square">
              <a:spAutoFit/>
            </a:bodyPr>
            <a:lstStyle/>
            <a:p>
              <a:pPr algn="ctr"/>
              <a:r>
                <a:rPr lang="en-US" sz="2400">
                  <a:solidFill>
                    <a:srgbClr val="343C6E"/>
                  </a:solidFill>
                  <a:latin typeface="Segoe UI Semibold" panose="020B0702040204020203" pitchFamily="34" charset="0"/>
                  <a:cs typeface="Segoe UI Semibold" panose="020B0702040204020203" pitchFamily="34" charset="0"/>
                </a:rPr>
                <a:t>&gt; 350M </a:t>
              </a:r>
              <a:r>
                <a:rPr lang="en-US" sz="1050">
                  <a:solidFill>
                    <a:srgbClr val="595959"/>
                  </a:solidFill>
                  <a:latin typeface="Segoe UI Semibold" panose="020B0702040204020203" pitchFamily="34" charset="0"/>
                  <a:cs typeface="Segoe UI Semibold" panose="020B0702040204020203" pitchFamily="34" charset="0"/>
                </a:rPr>
                <a:t>glass pre-fillable syringes/year</a:t>
              </a:r>
              <a:endParaRPr lang="fr-FR" sz="375">
                <a:latin typeface="Segoe UI Semibold" panose="020B0702040204020203" pitchFamily="34" charset="0"/>
                <a:cs typeface="Segoe UI Semibold" panose="020B0702040204020203" pitchFamily="34" charset="0"/>
              </a:endParaRPr>
            </a:p>
          </p:txBody>
        </p:sp>
        <p:sp>
          <p:nvSpPr>
            <p:cNvPr id="14" name="ZoneTexte 13">
              <a:extLst>
                <a:ext uri="{FF2B5EF4-FFF2-40B4-BE49-F238E27FC236}">
                  <a16:creationId xmlns:a16="http://schemas.microsoft.com/office/drawing/2014/main" id="{F9C192EF-9A6C-4F5F-9206-096D841D8AA3}"/>
                </a:ext>
              </a:extLst>
            </p:cNvPr>
            <p:cNvSpPr txBox="1">
              <a:spLocks/>
            </p:cNvSpPr>
            <p:nvPr/>
          </p:nvSpPr>
          <p:spPr>
            <a:xfrm rot="16200000">
              <a:off x="9589957" y="4703263"/>
              <a:ext cx="1344898" cy="45719"/>
            </a:xfrm>
            <a:prstGeom prst="rect">
              <a:avLst/>
            </a:prstGeom>
            <a:solidFill>
              <a:srgbClr val="6773B5"/>
            </a:solidFill>
          </p:spPr>
          <p:txBody>
            <a:bodyPr wrap="square" rtlCol="0">
              <a:noAutofit/>
            </a:bodyPr>
            <a:lstStyle/>
            <a:p>
              <a:pPr algn="ctr"/>
              <a:endParaRPr lang="fr-FR" sz="1125">
                <a:solidFill>
                  <a:schemeClr val="bg1"/>
                </a:solidFill>
                <a:latin typeface="Segoe UI Semibold" panose="020B0702040204020203" pitchFamily="34" charset="0"/>
                <a:cs typeface="Segoe UI Semibold" panose="020B0702040204020203" pitchFamily="34" charset="0"/>
              </a:endParaRPr>
            </a:p>
          </p:txBody>
        </p:sp>
        <p:pic>
          <p:nvPicPr>
            <p:cNvPr id="15" name="Image 14">
              <a:extLst>
                <a:ext uri="{FF2B5EF4-FFF2-40B4-BE49-F238E27FC236}">
                  <a16:creationId xmlns:a16="http://schemas.microsoft.com/office/drawing/2014/main" id="{3866A86A-BCD9-41E9-AD4F-218148AF2B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2718" y="1464445"/>
              <a:ext cx="3872547" cy="2582991"/>
            </a:xfrm>
            <a:prstGeom prst="roundRect">
              <a:avLst/>
            </a:prstGeom>
          </p:spPr>
        </p:pic>
        <p:sp>
          <p:nvSpPr>
            <p:cNvPr id="16" name="Rectangle 15">
              <a:extLst>
                <a:ext uri="{FF2B5EF4-FFF2-40B4-BE49-F238E27FC236}">
                  <a16:creationId xmlns:a16="http://schemas.microsoft.com/office/drawing/2014/main" id="{0C3A95F8-3635-4D46-88BB-038651C55979}"/>
                </a:ext>
              </a:extLst>
            </p:cNvPr>
            <p:cNvSpPr/>
            <p:nvPr/>
          </p:nvSpPr>
          <p:spPr>
            <a:xfrm>
              <a:off x="1528480" y="2927100"/>
              <a:ext cx="1635340" cy="792084"/>
            </a:xfrm>
            <a:prstGeom prst="rect">
              <a:avLst/>
            </a:prstGeom>
          </p:spPr>
          <p:txBody>
            <a:bodyPr wrap="square">
              <a:spAutoFit/>
            </a:bodyPr>
            <a:lstStyle/>
            <a:p>
              <a:pPr algn="ctr"/>
              <a:r>
                <a:rPr lang="fr-FR" sz="3200">
                  <a:solidFill>
                    <a:srgbClr val="595959"/>
                  </a:solidFill>
                  <a:latin typeface="Segoe UI Semibold" panose="020B0702040204020203" pitchFamily="34" charset="0"/>
                  <a:cs typeface="Segoe UI Semibold" panose="020B0702040204020203" pitchFamily="34" charset="0"/>
                </a:rPr>
                <a:t>72,000</a:t>
              </a:r>
            </a:p>
            <a:p>
              <a:pPr algn="ctr"/>
              <a:r>
                <a:rPr lang="fr-FR" sz="1200">
                  <a:solidFill>
                    <a:srgbClr val="595959"/>
                  </a:solidFill>
                  <a:latin typeface="Segoe UI Semibold" panose="020B0702040204020203" pitchFamily="34" charset="0"/>
                  <a:cs typeface="Segoe UI Semibold" panose="020B0702040204020203" pitchFamily="34" charset="0"/>
                </a:rPr>
                <a:t>EMPLOYEES </a:t>
              </a:r>
            </a:p>
            <a:p>
              <a:pPr algn="ctr"/>
              <a:r>
                <a:rPr lang="fr-FR" sz="1200">
                  <a:solidFill>
                    <a:srgbClr val="595959"/>
                  </a:solidFill>
                  <a:latin typeface="Segoe UI Semibold" panose="020B0702040204020203" pitchFamily="34" charset="0"/>
                  <a:cs typeface="Segoe UI Semibold" panose="020B0702040204020203" pitchFamily="34" charset="0"/>
                </a:rPr>
                <a:t>WORLWIDE</a:t>
              </a:r>
              <a:endParaRPr lang="fr-FR" sz="1200">
                <a:latin typeface="Segoe UI Semibold" panose="020B0702040204020203" pitchFamily="34" charset="0"/>
                <a:cs typeface="Segoe UI Semibold" panose="020B0702040204020203" pitchFamily="34" charset="0"/>
              </a:endParaRPr>
            </a:p>
          </p:txBody>
        </p:sp>
        <p:sp>
          <p:nvSpPr>
            <p:cNvPr id="17" name="Rectangle 16">
              <a:extLst>
                <a:ext uri="{FF2B5EF4-FFF2-40B4-BE49-F238E27FC236}">
                  <a16:creationId xmlns:a16="http://schemas.microsoft.com/office/drawing/2014/main" id="{078C3E46-57C2-481E-A318-013BBF3F9CB4}"/>
                </a:ext>
              </a:extLst>
            </p:cNvPr>
            <p:cNvSpPr/>
            <p:nvPr/>
          </p:nvSpPr>
          <p:spPr>
            <a:xfrm>
              <a:off x="9028031" y="4391143"/>
              <a:ext cx="1256332" cy="919841"/>
            </a:xfrm>
            <a:prstGeom prst="rect">
              <a:avLst/>
            </a:prstGeom>
          </p:spPr>
          <p:txBody>
            <a:bodyPr wrap="square">
              <a:spAutoFit/>
            </a:bodyPr>
            <a:lstStyle/>
            <a:p>
              <a:pPr algn="ctr"/>
              <a:r>
                <a:rPr lang="fr-FR" sz="2400">
                  <a:solidFill>
                    <a:srgbClr val="343C6E"/>
                  </a:solidFill>
                  <a:latin typeface="Segoe UI Semibold" panose="020B0702040204020203" pitchFamily="34" charset="0"/>
                  <a:cs typeface="Segoe UI Semibold" panose="020B0702040204020203" pitchFamily="34" charset="0"/>
                </a:rPr>
                <a:t>5000m²</a:t>
              </a:r>
              <a:r>
                <a:rPr lang="fr-FR" sz="1050">
                  <a:solidFill>
                    <a:srgbClr val="343C6E"/>
                  </a:solidFill>
                  <a:latin typeface="Segoe UI Semibold" panose="020B0702040204020203" pitchFamily="34" charset="0"/>
                  <a:cs typeface="Segoe UI Semibold" panose="020B0702040204020203" pitchFamily="34" charset="0"/>
                </a:rPr>
                <a:t> </a:t>
              </a:r>
              <a:r>
                <a:rPr lang="fr-FR" sz="1050">
                  <a:solidFill>
                    <a:srgbClr val="595959"/>
                  </a:solidFill>
                  <a:latin typeface="Segoe UI Semibold" panose="020B0702040204020203" pitchFamily="34" charset="0"/>
                  <a:cs typeface="Segoe UI Semibold" panose="020B0702040204020203" pitchFamily="34" charset="0"/>
                </a:rPr>
                <a:t>2019 production </a:t>
              </a:r>
              <a:r>
                <a:rPr lang="fr-FR" sz="1050" err="1">
                  <a:solidFill>
                    <a:srgbClr val="595959"/>
                  </a:solidFill>
                  <a:latin typeface="Segoe UI Semibold" panose="020B0702040204020203" pitchFamily="34" charset="0"/>
                  <a:cs typeface="Segoe UI Semibold" panose="020B0702040204020203" pitchFamily="34" charset="0"/>
                </a:rPr>
                <a:t>capacity</a:t>
              </a:r>
              <a:r>
                <a:rPr lang="fr-FR" sz="1050">
                  <a:solidFill>
                    <a:srgbClr val="595959"/>
                  </a:solidFill>
                  <a:latin typeface="Segoe UI Semibold" panose="020B0702040204020203" pitchFamily="34" charset="0"/>
                  <a:cs typeface="Segoe UI Semibold" panose="020B0702040204020203" pitchFamily="34" charset="0"/>
                </a:rPr>
                <a:t> extension </a:t>
              </a:r>
              <a:r>
                <a:rPr lang="fr-FR" sz="1050" err="1">
                  <a:solidFill>
                    <a:srgbClr val="595959"/>
                  </a:solidFill>
                  <a:latin typeface="Segoe UI Semibold" panose="020B0702040204020203" pitchFamily="34" charset="0"/>
                  <a:cs typeface="Segoe UI Semibold" panose="020B0702040204020203" pitchFamily="34" charset="0"/>
                </a:rPr>
                <a:t>investment</a:t>
              </a:r>
              <a:endParaRPr lang="fr-FR" sz="1050">
                <a:solidFill>
                  <a:srgbClr val="595959"/>
                </a:solidFill>
                <a:latin typeface="Segoe UI Semibold" panose="020B0702040204020203" pitchFamily="34" charset="0"/>
                <a:cs typeface="Segoe UI Semibold" panose="020B0702040204020203" pitchFamily="34" charset="0"/>
              </a:endParaRPr>
            </a:p>
            <a:p>
              <a:pPr algn="ctr"/>
              <a:endParaRPr lang="fr-FR" sz="1050">
                <a:solidFill>
                  <a:srgbClr val="595959"/>
                </a:solidFill>
                <a:latin typeface="Segoe UI Semibold" panose="020B0702040204020203" pitchFamily="34" charset="0"/>
                <a:cs typeface="Segoe UI Semibold" panose="020B0702040204020203" pitchFamily="34" charset="0"/>
              </a:endParaRPr>
            </a:p>
          </p:txBody>
        </p:sp>
        <p:sp>
          <p:nvSpPr>
            <p:cNvPr id="18" name="Rectangle 17">
              <a:extLst>
                <a:ext uri="{FF2B5EF4-FFF2-40B4-BE49-F238E27FC236}">
                  <a16:creationId xmlns:a16="http://schemas.microsoft.com/office/drawing/2014/main" id="{11BB95ED-9760-4AD5-87A0-4E1C2172703C}"/>
                </a:ext>
              </a:extLst>
            </p:cNvPr>
            <p:cNvSpPr/>
            <p:nvPr/>
          </p:nvSpPr>
          <p:spPr>
            <a:xfrm>
              <a:off x="4083371" y="1718489"/>
              <a:ext cx="2274689" cy="766534"/>
            </a:xfrm>
            <a:prstGeom prst="rect">
              <a:avLst/>
            </a:prstGeom>
          </p:spPr>
          <p:txBody>
            <a:bodyPr wrap="square">
              <a:spAutoFit/>
            </a:bodyPr>
            <a:lstStyle/>
            <a:p>
              <a:pPr lvl="0" algn="ctr"/>
              <a:r>
                <a:rPr lang="en-US">
                  <a:solidFill>
                    <a:srgbClr val="6773B5"/>
                  </a:solidFill>
                  <a:latin typeface="Segoe UI Semibold" panose="020B0702040204020203" pitchFamily="34" charset="0"/>
                  <a:cs typeface="Segoe UI Semibold" panose="020B0702040204020203" pitchFamily="34" charset="0"/>
                </a:rPr>
                <a:t>MEDICAL DISCOVERY, DIAGNOSTICS &amp; DELIVERY OF CARE</a:t>
              </a:r>
            </a:p>
          </p:txBody>
        </p:sp>
      </p:grpSp>
      <p:pic>
        <p:nvPicPr>
          <p:cNvPr id="21" name="Picture 2" descr="Advancing the world of health | BD Korea">
            <a:extLst>
              <a:ext uri="{FF2B5EF4-FFF2-40B4-BE49-F238E27FC236}">
                <a16:creationId xmlns:a16="http://schemas.microsoft.com/office/drawing/2014/main" id="{13E6F80C-9F10-42EB-CD01-CF6876F2A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66" y="170000"/>
            <a:ext cx="4788441" cy="3591332"/>
          </a:xfrm>
          <a:prstGeom prst="rect">
            <a:avLst/>
          </a:prstGeom>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8466D5F-AD2A-4AF0-8593-79089736745C}"/>
              </a:ext>
            </a:extLst>
          </p:cNvPr>
          <p:cNvSpPr>
            <a:spLocks noGrp="1"/>
          </p:cNvSpPr>
          <p:nvPr>
            <p:ph type="title"/>
          </p:nvPr>
        </p:nvSpPr>
        <p:spPr>
          <a:prstGeom prst="rect">
            <a:avLst/>
          </a:prstGeom>
        </p:spPr>
        <p:txBody>
          <a:bodyPr/>
          <a:lstStyle/>
          <a:p>
            <a:pPr algn="ctr"/>
            <a:r>
              <a:rPr lang="en-US" sz="2800" dirty="0">
                <a:solidFill>
                  <a:srgbClr val="353D4D"/>
                </a:solidFill>
                <a:latin typeface="Segoe UI Semibold" panose="020B0702040204020203" pitchFamily="34" charset="0"/>
                <a:cs typeface="Segoe UI Semibold" panose="020B0702040204020203" pitchFamily="34" charset="0"/>
              </a:rPr>
              <a:t>MAJOR ACTORS IN MEDICAL TECHNOLOGIES</a:t>
            </a:r>
            <a:endParaRPr lang="fr-FR" sz="2800" dirty="0">
              <a:solidFill>
                <a:srgbClr val="353D4D"/>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32753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A74AC-9B47-63BE-57A5-5D4B2F962F7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928C618-D7EF-6C0F-C2B1-9E1E94EB1780}"/>
              </a:ext>
            </a:extLst>
          </p:cNvPr>
          <p:cNvSpPr>
            <a:spLocks noGrp="1"/>
          </p:cNvSpPr>
          <p:nvPr>
            <p:ph type="title"/>
          </p:nvPr>
        </p:nvSpPr>
        <p:spPr/>
        <p:txBody>
          <a:bodyPr/>
          <a:lstStyle/>
          <a:p>
            <a:r>
              <a:rPr lang="en-US" dirty="0"/>
              <a:t>SEGMENTATION POUR LA REGION GRENOBLOISE</a:t>
            </a:r>
            <a:br>
              <a:rPr lang="en-US" b="0" dirty="0"/>
            </a:br>
            <a:endParaRPr lang="fr-FR" b="0" dirty="0"/>
          </a:p>
        </p:txBody>
      </p:sp>
      <p:grpSp>
        <p:nvGrpSpPr>
          <p:cNvPr id="55" name="Groupe 54">
            <a:extLst>
              <a:ext uri="{FF2B5EF4-FFF2-40B4-BE49-F238E27FC236}">
                <a16:creationId xmlns:a16="http://schemas.microsoft.com/office/drawing/2014/main" id="{8DF66B38-CA30-880E-4619-4A45054AD085}"/>
              </a:ext>
            </a:extLst>
          </p:cNvPr>
          <p:cNvGrpSpPr/>
          <p:nvPr/>
        </p:nvGrpSpPr>
        <p:grpSpPr>
          <a:xfrm>
            <a:off x="420296" y="1405173"/>
            <a:ext cx="11154673" cy="9019200"/>
            <a:chOff x="1780745" y="1585971"/>
            <a:chExt cx="8864447" cy="7578194"/>
          </a:xfrm>
        </p:grpSpPr>
        <p:sp>
          <p:nvSpPr>
            <p:cNvPr id="3" name="Rectangle 2">
              <a:extLst>
                <a:ext uri="{FF2B5EF4-FFF2-40B4-BE49-F238E27FC236}">
                  <a16:creationId xmlns:a16="http://schemas.microsoft.com/office/drawing/2014/main" id="{9E380DB5-8CCB-C02E-71B9-B8AD445ACC05}"/>
                </a:ext>
              </a:extLst>
            </p:cNvPr>
            <p:cNvSpPr/>
            <p:nvPr/>
          </p:nvSpPr>
          <p:spPr>
            <a:xfrm>
              <a:off x="1921523" y="1585971"/>
              <a:ext cx="8627064" cy="3926430"/>
            </a:xfrm>
            <a:prstGeom prst="rect">
              <a:avLst/>
            </a:prstGeom>
            <a:solidFill>
              <a:srgbClr val="D2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Arc 3">
              <a:extLst>
                <a:ext uri="{FF2B5EF4-FFF2-40B4-BE49-F238E27FC236}">
                  <a16:creationId xmlns:a16="http://schemas.microsoft.com/office/drawing/2014/main" id="{FB6D93BA-B3CD-7CC5-6A11-65A184A08B86}"/>
                </a:ext>
              </a:extLst>
            </p:cNvPr>
            <p:cNvSpPr/>
            <p:nvPr/>
          </p:nvSpPr>
          <p:spPr>
            <a:xfrm>
              <a:off x="1998275" y="1755517"/>
              <a:ext cx="8496944" cy="7408648"/>
            </a:xfrm>
            <a:prstGeom prst="arc">
              <a:avLst>
                <a:gd name="adj1" fmla="val 10804432"/>
                <a:gd name="adj2" fmla="val 21599370"/>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Rectangle 4">
              <a:extLst>
                <a:ext uri="{FF2B5EF4-FFF2-40B4-BE49-F238E27FC236}">
                  <a16:creationId xmlns:a16="http://schemas.microsoft.com/office/drawing/2014/main" id="{28D7D3AE-E6BC-27AE-5E47-EF9E4984F5EE}"/>
                </a:ext>
              </a:extLst>
            </p:cNvPr>
            <p:cNvSpPr/>
            <p:nvPr/>
          </p:nvSpPr>
          <p:spPr>
            <a:xfrm>
              <a:off x="9770046" y="2958784"/>
              <a:ext cx="743810" cy="543066"/>
            </a:xfrm>
            <a:prstGeom prst="rect">
              <a:avLst/>
            </a:prstGeom>
          </p:spPr>
          <p:txBody>
            <a:bodyPr wrap="square">
              <a:spAutoFit/>
            </a:bodyPr>
            <a:lstStyle/>
            <a:p>
              <a:pPr marL="0" lvl="1">
                <a:buClr>
                  <a:srgbClr val="D3A123"/>
                </a:buClr>
                <a:buSzPct val="150000"/>
              </a:pPr>
              <a:r>
                <a:rPr lang="en-US" sz="1200" dirty="0">
                  <a:solidFill>
                    <a:srgbClr val="999FCF"/>
                  </a:solidFill>
                  <a:latin typeface="Franklin Gothic Demi Cond" panose="020B0706030402020204" pitchFamily="34" charset="0"/>
                  <a:cs typeface="Arial" panose="020B0604020202020204" pitchFamily="34" charset="0"/>
                </a:rPr>
                <a:t>INTERFANCE HOMME/</a:t>
              </a:r>
            </a:p>
            <a:p>
              <a:pPr marL="0" lvl="1">
                <a:buClr>
                  <a:srgbClr val="D3A123"/>
                </a:buClr>
                <a:buSzPct val="150000"/>
              </a:pPr>
              <a:r>
                <a:rPr lang="en-US" sz="1200" dirty="0">
                  <a:solidFill>
                    <a:srgbClr val="999FCF"/>
                  </a:solidFill>
                  <a:latin typeface="Franklin Gothic Demi Cond" panose="020B0706030402020204" pitchFamily="34" charset="0"/>
                  <a:cs typeface="Arial" panose="020B0604020202020204" pitchFamily="34" charset="0"/>
                </a:rPr>
                <a:t>MACHINE</a:t>
              </a:r>
            </a:p>
          </p:txBody>
        </p:sp>
        <p:sp>
          <p:nvSpPr>
            <p:cNvPr id="6" name="Rectangle 5">
              <a:extLst>
                <a:ext uri="{FF2B5EF4-FFF2-40B4-BE49-F238E27FC236}">
                  <a16:creationId xmlns:a16="http://schemas.microsoft.com/office/drawing/2014/main" id="{A9210728-29D7-58CA-1D31-A23C6385E338}"/>
                </a:ext>
              </a:extLst>
            </p:cNvPr>
            <p:cNvSpPr/>
            <p:nvPr/>
          </p:nvSpPr>
          <p:spPr>
            <a:xfrm>
              <a:off x="8773837" y="2041230"/>
              <a:ext cx="1100890" cy="362044"/>
            </a:xfrm>
            <a:prstGeom prst="rect">
              <a:avLst/>
            </a:prstGeom>
          </p:spPr>
          <p:txBody>
            <a:bodyPr wrap="none">
              <a:spAutoFit/>
            </a:bodyPr>
            <a:lstStyle/>
            <a:p>
              <a:pPr marL="0" lvl="1">
                <a:buClr>
                  <a:srgbClr val="D3A123"/>
                </a:buClr>
                <a:buSzPct val="150000"/>
              </a:pPr>
              <a:r>
                <a:rPr lang="en-US" sz="1100" dirty="0">
                  <a:solidFill>
                    <a:srgbClr val="999FCF"/>
                  </a:solidFill>
                  <a:latin typeface="Franklin Gothic Demi Cond" panose="020B0706030402020204" pitchFamily="34" charset="0"/>
                  <a:cs typeface="Arial" panose="020B0604020202020204" pitchFamily="34" charset="0"/>
                </a:rPr>
                <a:t>CHEMIE/BIOLOGIE</a:t>
              </a:r>
            </a:p>
            <a:p>
              <a:pPr marL="0" lvl="1">
                <a:buClr>
                  <a:srgbClr val="D3A123"/>
                </a:buClr>
                <a:buSzPct val="150000"/>
              </a:pPr>
              <a:r>
                <a:rPr lang="en-US" sz="1100" dirty="0">
                  <a:solidFill>
                    <a:srgbClr val="999FCF"/>
                  </a:solidFill>
                  <a:latin typeface="Franklin Gothic Demi Cond" panose="020B0706030402020204" pitchFamily="34" charset="0"/>
                  <a:cs typeface="Arial" panose="020B0604020202020204" pitchFamily="34" charset="0"/>
                </a:rPr>
                <a:t>SCIENCE &amp; MEDECINE</a:t>
              </a:r>
            </a:p>
          </p:txBody>
        </p:sp>
        <p:sp>
          <p:nvSpPr>
            <p:cNvPr id="7" name="Rectangle 6">
              <a:extLst>
                <a:ext uri="{FF2B5EF4-FFF2-40B4-BE49-F238E27FC236}">
                  <a16:creationId xmlns:a16="http://schemas.microsoft.com/office/drawing/2014/main" id="{8A6F587F-3758-C041-D367-0A787CAEDBA0}"/>
                </a:ext>
              </a:extLst>
            </p:cNvPr>
            <p:cNvSpPr/>
            <p:nvPr/>
          </p:nvSpPr>
          <p:spPr>
            <a:xfrm>
              <a:off x="1881487" y="3179559"/>
              <a:ext cx="781959" cy="387904"/>
            </a:xfrm>
            <a:prstGeom prst="rect">
              <a:avLst/>
            </a:prstGeom>
          </p:spPr>
          <p:txBody>
            <a:bodyPr wrap="none">
              <a:spAutoFit/>
            </a:bodyPr>
            <a:lstStyle/>
            <a:p>
              <a:pPr marL="0" lvl="1">
                <a:buClr>
                  <a:srgbClr val="D3A123"/>
                </a:buClr>
                <a:buSzPct val="150000"/>
              </a:pPr>
              <a:r>
                <a:rPr lang="en-US" sz="1200" dirty="0">
                  <a:solidFill>
                    <a:srgbClr val="999FCF"/>
                  </a:solidFill>
                  <a:latin typeface="Franklin Gothic Demi Cond" panose="020B0706030402020204" pitchFamily="34" charset="0"/>
                  <a:cs typeface="Arial" panose="020B0604020202020204" pitchFamily="34" charset="0"/>
                </a:rPr>
                <a:t>MALADIES</a:t>
              </a:r>
            </a:p>
            <a:p>
              <a:pPr marL="0" lvl="1">
                <a:buClr>
                  <a:srgbClr val="D3A123"/>
                </a:buClr>
                <a:buSzPct val="150000"/>
              </a:pPr>
              <a:r>
                <a:rPr lang="en-US" sz="1200" dirty="0">
                  <a:solidFill>
                    <a:srgbClr val="999FCF"/>
                  </a:solidFill>
                  <a:latin typeface="Franklin Gothic Demi Cond" panose="020B0706030402020204" pitchFamily="34" charset="0"/>
                  <a:cs typeface="Arial" panose="020B0604020202020204" pitchFamily="34" charset="0"/>
                </a:rPr>
                <a:t>CHRONIQUES</a:t>
              </a:r>
            </a:p>
          </p:txBody>
        </p:sp>
        <p:sp>
          <p:nvSpPr>
            <p:cNvPr id="8" name="Rectangle 7">
              <a:extLst>
                <a:ext uri="{FF2B5EF4-FFF2-40B4-BE49-F238E27FC236}">
                  <a16:creationId xmlns:a16="http://schemas.microsoft.com/office/drawing/2014/main" id="{9BD6D1A1-39F9-8787-1EDA-3688A7BC39CD}"/>
                </a:ext>
              </a:extLst>
            </p:cNvPr>
            <p:cNvSpPr/>
            <p:nvPr/>
          </p:nvSpPr>
          <p:spPr>
            <a:xfrm>
              <a:off x="9070868" y="2490973"/>
              <a:ext cx="1543179" cy="338554"/>
            </a:xfrm>
            <a:prstGeom prst="rect">
              <a:avLst/>
            </a:prstGeom>
          </p:spPr>
          <p:txBody>
            <a:bodyPr wrap="none">
              <a:spAutoFit/>
            </a:bodyPr>
            <a:lstStyle/>
            <a:p>
              <a:pPr marL="0" lvl="1">
                <a:buClr>
                  <a:srgbClr val="D3A123"/>
                </a:buClr>
                <a:buSzPct val="150000"/>
              </a:pPr>
              <a:r>
                <a:rPr lang="en-US" sz="1600">
                  <a:solidFill>
                    <a:srgbClr val="999FCF"/>
                  </a:solidFill>
                  <a:latin typeface="Franklin Gothic Demi Cond" panose="020B0706030402020204" pitchFamily="34" charset="0"/>
                  <a:cs typeface="Arial" panose="020B0604020202020204" pitchFamily="34" charset="0"/>
                </a:rPr>
                <a:t>NEUROSCIENCES</a:t>
              </a:r>
            </a:p>
          </p:txBody>
        </p:sp>
        <p:sp>
          <p:nvSpPr>
            <p:cNvPr id="9" name="Rectangle 8">
              <a:extLst>
                <a:ext uri="{FF2B5EF4-FFF2-40B4-BE49-F238E27FC236}">
                  <a16:creationId xmlns:a16="http://schemas.microsoft.com/office/drawing/2014/main" id="{FC5AD1CE-375B-C82F-FFF6-DECC9028D550}"/>
                </a:ext>
              </a:extLst>
            </p:cNvPr>
            <p:cNvSpPr/>
            <p:nvPr/>
          </p:nvSpPr>
          <p:spPr>
            <a:xfrm>
              <a:off x="2022978" y="2003353"/>
              <a:ext cx="1414005" cy="387904"/>
            </a:xfrm>
            <a:prstGeom prst="rect">
              <a:avLst/>
            </a:prstGeom>
          </p:spPr>
          <p:txBody>
            <a:bodyPr wrap="square">
              <a:spAutoFit/>
            </a:bodyPr>
            <a:lstStyle/>
            <a:p>
              <a:pPr marL="0" lvl="1">
                <a:buClr>
                  <a:srgbClr val="D3A123"/>
                </a:buClr>
                <a:buSzPct val="150000"/>
              </a:pPr>
              <a:r>
                <a:rPr lang="fr-FR" sz="1200" dirty="0">
                  <a:solidFill>
                    <a:srgbClr val="999FCF"/>
                  </a:solidFill>
                  <a:latin typeface="Franklin Gothic Demi Cond" panose="020B0706030402020204" pitchFamily="34" charset="0"/>
                  <a:cs typeface="Arial" panose="020B0604020202020204" pitchFamily="34" charset="0"/>
                </a:rPr>
                <a:t>INGÉNIERIE POUR L'INTERFACE DE VIE</a:t>
              </a:r>
              <a:endParaRPr lang="en-US" sz="1200" dirty="0">
                <a:solidFill>
                  <a:srgbClr val="999FCF"/>
                </a:solidFill>
                <a:latin typeface="Franklin Gothic Demi Cond" panose="020B0706030402020204" pitchFamily="34" charset="0"/>
                <a:cs typeface="Arial" panose="020B0604020202020204" pitchFamily="34" charset="0"/>
              </a:endParaRPr>
            </a:p>
          </p:txBody>
        </p:sp>
        <p:sp>
          <p:nvSpPr>
            <p:cNvPr id="10" name="Arc 9">
              <a:extLst>
                <a:ext uri="{FF2B5EF4-FFF2-40B4-BE49-F238E27FC236}">
                  <a16:creationId xmlns:a16="http://schemas.microsoft.com/office/drawing/2014/main" id="{A0F97676-77B7-4C6B-163B-E428FF4540EF}"/>
                </a:ext>
              </a:extLst>
            </p:cNvPr>
            <p:cNvSpPr/>
            <p:nvPr/>
          </p:nvSpPr>
          <p:spPr>
            <a:xfrm>
              <a:off x="5187739" y="4570170"/>
              <a:ext cx="2118017" cy="1880595"/>
            </a:xfrm>
            <a:prstGeom prst="arc">
              <a:avLst>
                <a:gd name="adj1" fmla="val 10816330"/>
                <a:gd name="adj2" fmla="val 0"/>
              </a:avLst>
            </a:prstGeom>
            <a:solidFill>
              <a:srgbClr val="D2D5E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Rectangle 10">
              <a:extLst>
                <a:ext uri="{FF2B5EF4-FFF2-40B4-BE49-F238E27FC236}">
                  <a16:creationId xmlns:a16="http://schemas.microsoft.com/office/drawing/2014/main" id="{F5D86349-FF59-E23F-1C58-E665A2007818}"/>
                </a:ext>
              </a:extLst>
            </p:cNvPr>
            <p:cNvSpPr/>
            <p:nvPr/>
          </p:nvSpPr>
          <p:spPr>
            <a:xfrm>
              <a:off x="6997205" y="2411197"/>
              <a:ext cx="1200970" cy="246221"/>
            </a:xfrm>
            <a:prstGeom prst="rect">
              <a:avLst/>
            </a:prstGeom>
          </p:spPr>
          <p:txBody>
            <a:bodyPr wrap="none">
              <a:spAutoFit/>
            </a:bodyPr>
            <a:lstStyle/>
            <a:p>
              <a:pPr marL="0" lvl="1" algn="ctr">
                <a:buClr>
                  <a:srgbClr val="D3A123"/>
                </a:buClr>
                <a:buSzPct val="150000"/>
              </a:pPr>
              <a:r>
                <a:rPr lang="fr-FR" sz="1000">
                  <a:solidFill>
                    <a:schemeClr val="tx1">
                      <a:lumMod val="65000"/>
                      <a:lumOff val="35000"/>
                    </a:schemeClr>
                  </a:solidFill>
                  <a:latin typeface="Franklin Gothic Medium Cond" panose="020B0606030402020204" pitchFamily="34" charset="0"/>
                  <a:cs typeface="Arial" panose="020B0604020202020204" pitchFamily="34" charset="0"/>
                </a:rPr>
                <a:t>&amp; INSTRUMENTATION</a:t>
              </a:r>
            </a:p>
          </p:txBody>
        </p:sp>
        <p:sp>
          <p:nvSpPr>
            <p:cNvPr id="12" name="Rectangle 11">
              <a:extLst>
                <a:ext uri="{FF2B5EF4-FFF2-40B4-BE49-F238E27FC236}">
                  <a16:creationId xmlns:a16="http://schemas.microsoft.com/office/drawing/2014/main" id="{57CFCE34-AAF5-8958-A443-8DD305CAC530}"/>
                </a:ext>
              </a:extLst>
            </p:cNvPr>
            <p:cNvSpPr/>
            <p:nvPr/>
          </p:nvSpPr>
          <p:spPr>
            <a:xfrm>
              <a:off x="4088058" y="2374052"/>
              <a:ext cx="1822110" cy="387904"/>
            </a:xfrm>
            <a:prstGeom prst="rect">
              <a:avLst/>
            </a:prstGeom>
          </p:spPr>
          <p:txBody>
            <a:bodyPr wrap="none">
              <a:spAutoFit/>
            </a:bodyPr>
            <a:lstStyle/>
            <a:p>
              <a:pPr marL="0" lvl="1" algn="ctr">
                <a:buClr>
                  <a:srgbClr val="D3A123"/>
                </a:buClr>
                <a:buSzPct val="150000"/>
              </a:pPr>
              <a:r>
                <a:rPr lang="fr-FR" sz="2000" dirty="0">
                  <a:solidFill>
                    <a:schemeClr val="tx1">
                      <a:lumMod val="65000"/>
                      <a:lumOff val="35000"/>
                    </a:schemeClr>
                  </a:solidFill>
                  <a:latin typeface="Franklin Gothic Medium Cond" panose="020B0606030402020204" pitchFamily="34" charset="0"/>
                  <a:cs typeface="Arial" panose="020B0604020202020204" pitchFamily="34" charset="0"/>
                </a:rPr>
                <a:t>DE </a:t>
              </a:r>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MEDICAMENTS</a:t>
              </a:r>
            </a:p>
          </p:txBody>
        </p:sp>
        <p:sp>
          <p:nvSpPr>
            <p:cNvPr id="13" name="Rectangle 12">
              <a:extLst>
                <a:ext uri="{FF2B5EF4-FFF2-40B4-BE49-F238E27FC236}">
                  <a16:creationId xmlns:a16="http://schemas.microsoft.com/office/drawing/2014/main" id="{6AA27E2A-5C87-E10E-3D59-57BF139CDE8E}"/>
                </a:ext>
              </a:extLst>
            </p:cNvPr>
            <p:cNvSpPr/>
            <p:nvPr/>
          </p:nvSpPr>
          <p:spPr>
            <a:xfrm>
              <a:off x="8675863" y="3246601"/>
              <a:ext cx="753120" cy="284463"/>
            </a:xfrm>
            <a:prstGeom prst="rect">
              <a:avLst/>
            </a:prstGeom>
          </p:spPr>
          <p:txBody>
            <a:bodyPr wrap="none">
              <a:spAutoFit/>
            </a:bodyPr>
            <a:lstStyle/>
            <a:p>
              <a:pPr marL="0" lvl="1" algn="ctr">
                <a:buClr>
                  <a:srgbClr val="D3A123"/>
                </a:buClr>
                <a:buSzPct val="150000"/>
              </a:pPr>
              <a:r>
                <a:rPr lang="fr-FR" sz="1600" dirty="0">
                  <a:solidFill>
                    <a:schemeClr val="tx1">
                      <a:lumMod val="65000"/>
                      <a:lumOff val="35000"/>
                    </a:schemeClr>
                  </a:solidFill>
                  <a:latin typeface="Franklin Gothic Medium Cond" panose="020B0606030402020204" pitchFamily="34" charset="0"/>
                  <a:cs typeface="Arial" panose="020B0604020202020204" pitchFamily="34" charset="0"/>
                </a:rPr>
                <a:t> &amp; IN VIVO</a:t>
              </a:r>
            </a:p>
          </p:txBody>
        </p:sp>
        <p:sp>
          <p:nvSpPr>
            <p:cNvPr id="14" name="Rectangle 13">
              <a:extLst>
                <a:ext uri="{FF2B5EF4-FFF2-40B4-BE49-F238E27FC236}">
                  <a16:creationId xmlns:a16="http://schemas.microsoft.com/office/drawing/2014/main" id="{D7A82059-6AE3-41C5-3763-57CD9DF01C05}"/>
                </a:ext>
              </a:extLst>
            </p:cNvPr>
            <p:cNvSpPr/>
            <p:nvPr/>
          </p:nvSpPr>
          <p:spPr>
            <a:xfrm>
              <a:off x="2826170" y="3140987"/>
              <a:ext cx="1104965" cy="333598"/>
            </a:xfrm>
            <a:prstGeom prst="rect">
              <a:avLst/>
            </a:prstGeom>
          </p:spPr>
          <p:txBody>
            <a:bodyPr wrap="none">
              <a:spAutoFit/>
            </a:bodyPr>
            <a:lstStyle/>
            <a:p>
              <a:pPr marL="0" lvl="1" algn="ctr">
                <a:buClr>
                  <a:srgbClr val="D3A123"/>
                </a:buClr>
                <a:buSzPct val="150000"/>
              </a:pPr>
              <a:r>
                <a:rPr lang="fr-FR" sz="1980" dirty="0">
                  <a:solidFill>
                    <a:schemeClr val="tx1">
                      <a:lumMod val="65000"/>
                      <a:lumOff val="35000"/>
                    </a:schemeClr>
                  </a:solidFill>
                  <a:latin typeface="Franklin Gothic Medium Cond" panose="020B0606030402020204" pitchFamily="34" charset="0"/>
                  <a:cs typeface="Arial" panose="020B0604020202020204" pitchFamily="34" charset="0"/>
                </a:rPr>
                <a:t>&amp; PROTHESE</a:t>
              </a:r>
            </a:p>
          </p:txBody>
        </p:sp>
        <p:sp>
          <p:nvSpPr>
            <p:cNvPr id="15" name="Rectangle 14">
              <a:extLst>
                <a:ext uri="{FF2B5EF4-FFF2-40B4-BE49-F238E27FC236}">
                  <a16:creationId xmlns:a16="http://schemas.microsoft.com/office/drawing/2014/main" id="{6201107B-7154-BBE3-EC0F-DD0D9ABEAD2E}"/>
                </a:ext>
              </a:extLst>
            </p:cNvPr>
            <p:cNvSpPr/>
            <p:nvPr/>
          </p:nvSpPr>
          <p:spPr>
            <a:xfrm>
              <a:off x="1780745" y="4685487"/>
              <a:ext cx="1741150" cy="349113"/>
            </a:xfrm>
            <a:prstGeom prst="rect">
              <a:avLst/>
            </a:prstGeom>
          </p:spPr>
          <p:txBody>
            <a:bodyPr wrap="square">
              <a:spAutoFit/>
            </a:bodyPr>
            <a:lstStyle/>
            <a:p>
              <a:pPr marL="0" lvl="1" algn="ctr">
                <a:buClr>
                  <a:srgbClr val="D3A123"/>
                </a:buClr>
                <a:buSzPct val="150000"/>
              </a:pPr>
              <a:r>
                <a:rPr lang="fr-FR" sz="1050" dirty="0">
                  <a:solidFill>
                    <a:schemeClr val="tx1">
                      <a:lumMod val="65000"/>
                      <a:lumOff val="35000"/>
                    </a:schemeClr>
                  </a:solidFill>
                  <a:latin typeface="Franklin Gothic Medium Cond" panose="020B0606030402020204" pitchFamily="34" charset="0"/>
                  <a:cs typeface="Arial" panose="020B0604020202020204" pitchFamily="34" charset="0"/>
                </a:rPr>
                <a:t>&amp; SYSTÈME INFORMATIQUE</a:t>
              </a:r>
            </a:p>
            <a:p>
              <a:pPr marL="0" lvl="1" algn="ctr">
                <a:buClr>
                  <a:srgbClr val="D3A123"/>
                </a:buClr>
                <a:buSzPct val="150000"/>
              </a:pPr>
              <a:r>
                <a:rPr lang="fr-FR" sz="1050" dirty="0">
                  <a:solidFill>
                    <a:schemeClr val="tx1">
                      <a:lumMod val="65000"/>
                      <a:lumOff val="35000"/>
                    </a:schemeClr>
                  </a:solidFill>
                  <a:latin typeface="Franklin Gothic Medium Cond" panose="020B0606030402020204" pitchFamily="34" charset="0"/>
                  <a:cs typeface="Arial" panose="020B0604020202020204" pitchFamily="34" charset="0"/>
                </a:rPr>
                <a:t>DE SANTE</a:t>
              </a:r>
            </a:p>
          </p:txBody>
        </p:sp>
        <p:sp>
          <p:nvSpPr>
            <p:cNvPr id="16" name="Rectangle 15">
              <a:extLst>
                <a:ext uri="{FF2B5EF4-FFF2-40B4-BE49-F238E27FC236}">
                  <a16:creationId xmlns:a16="http://schemas.microsoft.com/office/drawing/2014/main" id="{F6705ABD-D970-99B5-F1E3-32F991F9DD87}"/>
                </a:ext>
              </a:extLst>
            </p:cNvPr>
            <p:cNvSpPr/>
            <p:nvPr/>
          </p:nvSpPr>
          <p:spPr>
            <a:xfrm>
              <a:off x="9284806" y="4401655"/>
              <a:ext cx="1230914" cy="461665"/>
            </a:xfrm>
            <a:prstGeom prst="rect">
              <a:avLst/>
            </a:prstGeom>
          </p:spPr>
          <p:txBody>
            <a:bodyPr wrap="none">
              <a:spAutoFit/>
            </a:bodyPr>
            <a:lstStyle/>
            <a:p>
              <a:pPr marL="0" lvl="1" algn="ctr">
                <a:buClr>
                  <a:srgbClr val="D3A123"/>
                </a:buClr>
                <a:buSzPct val="150000"/>
              </a:pPr>
              <a:r>
                <a:rPr lang="fr-FR" sz="2400">
                  <a:solidFill>
                    <a:schemeClr val="tx1">
                      <a:lumMod val="65000"/>
                      <a:lumOff val="35000"/>
                    </a:schemeClr>
                  </a:solidFill>
                  <a:latin typeface="Franklin Gothic Demi Cond" panose="020B0706030402020204" pitchFamily="34" charset="0"/>
                  <a:cs typeface="Arial" panose="020B0604020202020204" pitchFamily="34" charset="0"/>
                </a:rPr>
                <a:t>BIOTECH</a:t>
              </a:r>
            </a:p>
          </p:txBody>
        </p:sp>
        <p:cxnSp>
          <p:nvCxnSpPr>
            <p:cNvPr id="17" name="Connecteur droit 16">
              <a:extLst>
                <a:ext uri="{FF2B5EF4-FFF2-40B4-BE49-F238E27FC236}">
                  <a16:creationId xmlns:a16="http://schemas.microsoft.com/office/drawing/2014/main" id="{284801A6-D435-138B-51F2-DB42D326DE73}"/>
                </a:ext>
              </a:extLst>
            </p:cNvPr>
            <p:cNvCxnSpPr/>
            <p:nvPr/>
          </p:nvCxnSpPr>
          <p:spPr>
            <a:xfrm>
              <a:off x="3733742" y="4933993"/>
              <a:ext cx="1469705" cy="542809"/>
            </a:xfrm>
            <a:prstGeom prst="line">
              <a:avLst/>
            </a:prstGeom>
            <a:ln w="28575">
              <a:solidFill>
                <a:srgbClr val="A0A7D0"/>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2A487BC9-2D6C-4B15-6976-B262C5ED1139}"/>
                </a:ext>
              </a:extLst>
            </p:cNvPr>
            <p:cNvCxnSpPr/>
            <p:nvPr/>
          </p:nvCxnSpPr>
          <p:spPr>
            <a:xfrm>
              <a:off x="4527842" y="3897145"/>
              <a:ext cx="904111" cy="1051779"/>
            </a:xfrm>
            <a:prstGeom prst="line">
              <a:avLst/>
            </a:prstGeom>
            <a:ln w="28575">
              <a:solidFill>
                <a:srgbClr val="848DC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CD1A0017-E287-6A52-E7EA-5E6D79C53608}"/>
                </a:ext>
              </a:extLst>
            </p:cNvPr>
            <p:cNvCxnSpPr/>
            <p:nvPr/>
          </p:nvCxnSpPr>
          <p:spPr>
            <a:xfrm>
              <a:off x="5644904" y="3360041"/>
              <a:ext cx="281358" cy="1249158"/>
            </a:xfrm>
            <a:prstGeom prst="line">
              <a:avLst/>
            </a:prstGeom>
            <a:ln w="28575">
              <a:solidFill>
                <a:srgbClr val="626DB2"/>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B931A34F-F006-1949-02AC-E84932244DA9}"/>
                </a:ext>
              </a:extLst>
            </p:cNvPr>
            <p:cNvCxnSpPr/>
            <p:nvPr/>
          </p:nvCxnSpPr>
          <p:spPr>
            <a:xfrm flipH="1">
              <a:off x="6528841" y="3376890"/>
              <a:ext cx="377015" cy="1197472"/>
            </a:xfrm>
            <a:prstGeom prst="line">
              <a:avLst/>
            </a:prstGeom>
            <a:ln w="28575">
              <a:solidFill>
                <a:srgbClr val="4C56A3"/>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64125FB0-CD8B-E644-11A1-724508D9E4D4}"/>
                </a:ext>
              </a:extLst>
            </p:cNvPr>
            <p:cNvCxnSpPr>
              <a:endCxn id="28" idx="1"/>
            </p:cNvCxnSpPr>
            <p:nvPr/>
          </p:nvCxnSpPr>
          <p:spPr>
            <a:xfrm flipH="1">
              <a:off x="7032002" y="3859441"/>
              <a:ext cx="1064063" cy="1033249"/>
            </a:xfrm>
            <a:prstGeom prst="line">
              <a:avLst/>
            </a:prstGeom>
            <a:ln w="28575">
              <a:solidFill>
                <a:srgbClr val="404A84"/>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2BA951EA-B0C2-9D08-AE84-3CEB8A54F151}"/>
                </a:ext>
              </a:extLst>
            </p:cNvPr>
            <p:cNvCxnSpPr/>
            <p:nvPr/>
          </p:nvCxnSpPr>
          <p:spPr>
            <a:xfrm flipH="1">
              <a:off x="7257716" y="4960096"/>
              <a:ext cx="1404914" cy="414621"/>
            </a:xfrm>
            <a:prstGeom prst="line">
              <a:avLst/>
            </a:prstGeom>
            <a:ln w="28575">
              <a:solidFill>
                <a:srgbClr val="262C5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664AA13-4292-C793-9258-C184E5A21751}"/>
                </a:ext>
              </a:extLst>
            </p:cNvPr>
            <p:cNvSpPr/>
            <p:nvPr/>
          </p:nvSpPr>
          <p:spPr>
            <a:xfrm>
              <a:off x="5197642" y="5122217"/>
              <a:ext cx="2132580" cy="491345"/>
            </a:xfrm>
            <a:prstGeom prst="rect">
              <a:avLst/>
            </a:prstGeom>
          </p:spPr>
          <p:txBody>
            <a:bodyPr wrap="none">
              <a:spAutoFit/>
            </a:bodyPr>
            <a:lstStyle/>
            <a:p>
              <a:pPr marL="0" lvl="1" algn="ctr">
                <a:buClr>
                  <a:srgbClr val="D3A123"/>
                </a:buClr>
                <a:buSzPct val="150000"/>
              </a:pPr>
              <a:r>
                <a:rPr lang="fr-FR" sz="3200" spc="-150" dirty="0">
                  <a:solidFill>
                    <a:schemeClr val="tx1">
                      <a:lumMod val="65000"/>
                      <a:lumOff val="35000"/>
                    </a:schemeClr>
                  </a:solidFill>
                  <a:latin typeface="Franklin Gothic Book" panose="020B0503020102020204" pitchFamily="34" charset="0"/>
                  <a:cs typeface="Arial" panose="020B0604020202020204" pitchFamily="34" charset="0"/>
                </a:rPr>
                <a:t>INDUSTRIELLES</a:t>
              </a:r>
            </a:p>
          </p:txBody>
        </p:sp>
        <p:sp>
          <p:nvSpPr>
            <p:cNvPr id="24" name="Arc plein 23">
              <a:extLst>
                <a:ext uri="{FF2B5EF4-FFF2-40B4-BE49-F238E27FC236}">
                  <a16:creationId xmlns:a16="http://schemas.microsoft.com/office/drawing/2014/main" id="{D92B203B-84FC-39FE-6082-FA9A6BBCC09B}"/>
                </a:ext>
              </a:extLst>
            </p:cNvPr>
            <p:cNvSpPr/>
            <p:nvPr/>
          </p:nvSpPr>
          <p:spPr>
            <a:xfrm rot="5097001">
              <a:off x="6608446" y="5136271"/>
              <a:ext cx="806620" cy="704981"/>
            </a:xfrm>
            <a:prstGeom prst="blockArc">
              <a:avLst>
                <a:gd name="adj1" fmla="val 15137097"/>
                <a:gd name="adj2" fmla="val 16470216"/>
                <a:gd name="adj3" fmla="val 10373"/>
              </a:avLst>
            </a:prstGeom>
            <a:solidFill>
              <a:srgbClr val="262C50"/>
            </a:solidFill>
            <a:ln>
              <a:solidFill>
                <a:srgbClr val="262C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Arc plein 24">
              <a:extLst>
                <a:ext uri="{FF2B5EF4-FFF2-40B4-BE49-F238E27FC236}">
                  <a16:creationId xmlns:a16="http://schemas.microsoft.com/office/drawing/2014/main" id="{729237BA-0E75-9187-F773-D5E3E691BCD0}"/>
                </a:ext>
              </a:extLst>
            </p:cNvPr>
            <p:cNvSpPr/>
            <p:nvPr/>
          </p:nvSpPr>
          <p:spPr>
            <a:xfrm rot="4121999">
              <a:off x="6301656" y="5044167"/>
              <a:ext cx="1369920" cy="704981"/>
            </a:xfrm>
            <a:prstGeom prst="blockArc">
              <a:avLst>
                <a:gd name="adj1" fmla="val 12594118"/>
                <a:gd name="adj2" fmla="val 16470216"/>
                <a:gd name="adj3" fmla="val 10373"/>
              </a:avLst>
            </a:prstGeom>
            <a:solidFill>
              <a:srgbClr val="404A84"/>
            </a:solidFill>
            <a:ln>
              <a:solidFill>
                <a:srgbClr val="404A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Arc plein 25">
              <a:extLst>
                <a:ext uri="{FF2B5EF4-FFF2-40B4-BE49-F238E27FC236}">
                  <a16:creationId xmlns:a16="http://schemas.microsoft.com/office/drawing/2014/main" id="{A7C46A67-FF72-7965-B21C-39386463C155}"/>
                </a:ext>
              </a:extLst>
            </p:cNvPr>
            <p:cNvSpPr/>
            <p:nvPr/>
          </p:nvSpPr>
          <p:spPr>
            <a:xfrm rot="2489757">
              <a:off x="6072876" y="4711564"/>
              <a:ext cx="1369920" cy="704981"/>
            </a:xfrm>
            <a:prstGeom prst="blockArc">
              <a:avLst>
                <a:gd name="adj1" fmla="val 12338949"/>
                <a:gd name="adj2" fmla="val 16470216"/>
                <a:gd name="adj3" fmla="val 10373"/>
              </a:avLst>
            </a:prstGeom>
            <a:solidFill>
              <a:srgbClr val="4C56A3"/>
            </a:solidFill>
            <a:ln>
              <a:solidFill>
                <a:srgbClr val="4C5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Rectangle à coins arrondis 3087">
              <a:extLst>
                <a:ext uri="{FF2B5EF4-FFF2-40B4-BE49-F238E27FC236}">
                  <a16:creationId xmlns:a16="http://schemas.microsoft.com/office/drawing/2014/main" id="{46FB1638-1BB9-5471-6E51-6173CEFD6608}"/>
                </a:ext>
              </a:extLst>
            </p:cNvPr>
            <p:cNvSpPr/>
            <p:nvPr/>
          </p:nvSpPr>
          <p:spPr>
            <a:xfrm rot="1141435">
              <a:off x="6519486" y="4565349"/>
              <a:ext cx="76041" cy="60141"/>
            </a:xfrm>
            <a:prstGeom prst="roundRect">
              <a:avLst/>
            </a:prstGeom>
            <a:solidFill>
              <a:srgbClr val="4C56A3"/>
            </a:solidFill>
            <a:ln>
              <a:solidFill>
                <a:srgbClr val="4C5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à coins arrondis 55">
              <a:extLst>
                <a:ext uri="{FF2B5EF4-FFF2-40B4-BE49-F238E27FC236}">
                  <a16:creationId xmlns:a16="http://schemas.microsoft.com/office/drawing/2014/main" id="{2B538DD4-8972-3857-5105-3675CA59792A}"/>
                </a:ext>
              </a:extLst>
            </p:cNvPr>
            <p:cNvSpPr/>
            <p:nvPr/>
          </p:nvSpPr>
          <p:spPr>
            <a:xfrm rot="2933509">
              <a:off x="7018980" y="4891266"/>
              <a:ext cx="76041" cy="60141"/>
            </a:xfrm>
            <a:prstGeom prst="roundRect">
              <a:avLst/>
            </a:prstGeom>
            <a:solidFill>
              <a:srgbClr val="404A84"/>
            </a:solidFill>
            <a:ln>
              <a:solidFill>
                <a:srgbClr val="404A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Arc plein 28">
              <a:extLst>
                <a:ext uri="{FF2B5EF4-FFF2-40B4-BE49-F238E27FC236}">
                  <a16:creationId xmlns:a16="http://schemas.microsoft.com/office/drawing/2014/main" id="{07F4E923-9BA0-B622-97B9-8593FDEFA396}"/>
                </a:ext>
              </a:extLst>
            </p:cNvPr>
            <p:cNvSpPr/>
            <p:nvPr/>
          </p:nvSpPr>
          <p:spPr>
            <a:xfrm rot="510066">
              <a:off x="5706168" y="4524274"/>
              <a:ext cx="1369920" cy="704981"/>
            </a:xfrm>
            <a:prstGeom prst="blockArc">
              <a:avLst>
                <a:gd name="adj1" fmla="val 12331560"/>
                <a:gd name="adj2" fmla="val 16470216"/>
                <a:gd name="adj3" fmla="val 10373"/>
              </a:avLst>
            </a:prstGeom>
            <a:solidFill>
              <a:srgbClr val="626DB2"/>
            </a:solidFill>
            <a:ln>
              <a:solidFill>
                <a:srgbClr val="626D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Rectangle à coins arrondis 84">
              <a:extLst>
                <a:ext uri="{FF2B5EF4-FFF2-40B4-BE49-F238E27FC236}">
                  <a16:creationId xmlns:a16="http://schemas.microsoft.com/office/drawing/2014/main" id="{412FC7FE-3EA6-49F1-A103-DCA2CB94EAFD}"/>
                </a:ext>
              </a:extLst>
            </p:cNvPr>
            <p:cNvSpPr/>
            <p:nvPr/>
          </p:nvSpPr>
          <p:spPr>
            <a:xfrm rot="20610022">
              <a:off x="5922315" y="4565949"/>
              <a:ext cx="76041" cy="60141"/>
            </a:xfrm>
            <a:prstGeom prst="roundRect">
              <a:avLst/>
            </a:prstGeom>
            <a:solidFill>
              <a:srgbClr val="626DB2"/>
            </a:solidFill>
            <a:ln>
              <a:solidFill>
                <a:srgbClr val="626D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Arc plein 30">
              <a:extLst>
                <a:ext uri="{FF2B5EF4-FFF2-40B4-BE49-F238E27FC236}">
                  <a16:creationId xmlns:a16="http://schemas.microsoft.com/office/drawing/2014/main" id="{E40C3614-BD47-1B11-5BD2-570D49150A11}"/>
                </a:ext>
              </a:extLst>
            </p:cNvPr>
            <p:cNvSpPr/>
            <p:nvPr/>
          </p:nvSpPr>
          <p:spPr>
            <a:xfrm rot="20124652">
              <a:off x="5285803" y="4576930"/>
              <a:ext cx="1369920" cy="704981"/>
            </a:xfrm>
            <a:prstGeom prst="blockArc">
              <a:avLst>
                <a:gd name="adj1" fmla="val 12331560"/>
                <a:gd name="adj2" fmla="val 16470216"/>
                <a:gd name="adj3" fmla="val 10373"/>
              </a:avLst>
            </a:prstGeom>
            <a:solidFill>
              <a:srgbClr val="848DC2"/>
            </a:solidFill>
            <a:ln>
              <a:solidFill>
                <a:srgbClr val="848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Rectangle à coins arrondis 89">
              <a:extLst>
                <a:ext uri="{FF2B5EF4-FFF2-40B4-BE49-F238E27FC236}">
                  <a16:creationId xmlns:a16="http://schemas.microsoft.com/office/drawing/2014/main" id="{98F475A5-C415-BA9D-A0C2-BA42A3DCFADB}"/>
                </a:ext>
              </a:extLst>
            </p:cNvPr>
            <p:cNvSpPr/>
            <p:nvPr/>
          </p:nvSpPr>
          <p:spPr>
            <a:xfrm rot="18905976">
              <a:off x="5420863" y="4892015"/>
              <a:ext cx="76041" cy="60141"/>
            </a:xfrm>
            <a:prstGeom prst="roundRect">
              <a:avLst/>
            </a:prstGeom>
            <a:solidFill>
              <a:srgbClr val="848DC2"/>
            </a:solidFill>
            <a:ln>
              <a:solidFill>
                <a:srgbClr val="848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Arc plein 32">
              <a:extLst>
                <a:ext uri="{FF2B5EF4-FFF2-40B4-BE49-F238E27FC236}">
                  <a16:creationId xmlns:a16="http://schemas.microsoft.com/office/drawing/2014/main" id="{79A329C3-A72F-A7D3-25DF-8E71637B6B4C}"/>
                </a:ext>
              </a:extLst>
            </p:cNvPr>
            <p:cNvSpPr/>
            <p:nvPr/>
          </p:nvSpPr>
          <p:spPr>
            <a:xfrm rot="18178074">
              <a:off x="4956197" y="4842726"/>
              <a:ext cx="1369920" cy="704981"/>
            </a:xfrm>
            <a:prstGeom prst="blockArc">
              <a:avLst>
                <a:gd name="adj1" fmla="val 12433449"/>
                <a:gd name="adj2" fmla="val 16470216"/>
                <a:gd name="adj3" fmla="val 10373"/>
              </a:avLst>
            </a:prstGeom>
            <a:solidFill>
              <a:srgbClr val="A0A7D0"/>
            </a:solidFill>
            <a:ln>
              <a:solidFill>
                <a:srgbClr val="A0A7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Rectangle à coins arrondis 93">
              <a:extLst>
                <a:ext uri="{FF2B5EF4-FFF2-40B4-BE49-F238E27FC236}">
                  <a16:creationId xmlns:a16="http://schemas.microsoft.com/office/drawing/2014/main" id="{6567508B-1E0D-5CCA-D5A6-66098E144937}"/>
                </a:ext>
              </a:extLst>
            </p:cNvPr>
            <p:cNvSpPr/>
            <p:nvPr/>
          </p:nvSpPr>
          <p:spPr>
            <a:xfrm rot="16866272">
              <a:off x="5172749" y="5409423"/>
              <a:ext cx="76041" cy="60141"/>
            </a:xfrm>
            <a:prstGeom prst="roundRect">
              <a:avLst/>
            </a:prstGeom>
            <a:solidFill>
              <a:srgbClr val="A0A7D0"/>
            </a:solidFill>
            <a:ln>
              <a:solidFill>
                <a:srgbClr val="A0A7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Picture 6" descr="Image result for in vivo diagnostics">
              <a:extLst>
                <a:ext uri="{FF2B5EF4-FFF2-40B4-BE49-F238E27FC236}">
                  <a16:creationId xmlns:a16="http://schemas.microsoft.com/office/drawing/2014/main" id="{6B53887D-4C22-E7D9-190B-6E98DB61C32A}"/>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533271" y="3321811"/>
              <a:ext cx="1075600" cy="1075600"/>
            </a:xfrm>
            <a:prstGeom prst="ellipse">
              <a:avLst/>
            </a:prstGeom>
            <a:solidFill>
              <a:srgbClr val="404A84"/>
            </a:solidFill>
            <a:ln w="3175">
              <a:solidFill>
                <a:srgbClr val="404A84"/>
              </a:solidFill>
            </a:ln>
          </p:spPr>
        </p:pic>
        <p:pic>
          <p:nvPicPr>
            <p:cNvPr id="36" name="Picture 8" descr="Image result for implanted medical device grenoble">
              <a:extLst>
                <a:ext uri="{FF2B5EF4-FFF2-40B4-BE49-F238E27FC236}">
                  <a16:creationId xmlns:a16="http://schemas.microsoft.com/office/drawing/2014/main" id="{D91E2E68-4A1A-933E-BE84-95B9DB45233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944449" y="3271770"/>
              <a:ext cx="1075600" cy="1075600"/>
            </a:xfrm>
            <a:prstGeom prst="ellipse">
              <a:avLst/>
            </a:prstGeom>
            <a:solidFill>
              <a:srgbClr val="848DC2"/>
            </a:solidFill>
            <a:ln w="3175">
              <a:solidFill>
                <a:srgbClr val="848DC2"/>
              </a:solidFill>
            </a:ln>
          </p:spPr>
        </p:pic>
        <p:pic>
          <p:nvPicPr>
            <p:cNvPr id="37" name="Picture 10" descr="Image result for health IT company">
              <a:extLst>
                <a:ext uri="{FF2B5EF4-FFF2-40B4-BE49-F238E27FC236}">
                  <a16:creationId xmlns:a16="http://schemas.microsoft.com/office/drawing/2014/main" id="{93D93C27-5E1E-F819-DAA3-43B2214F28AF}"/>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255335" y="4318155"/>
              <a:ext cx="1075600" cy="1075600"/>
            </a:xfrm>
            <a:prstGeom prst="ellipse">
              <a:avLst/>
            </a:prstGeom>
            <a:solidFill>
              <a:srgbClr val="A0A7D0"/>
            </a:solidFill>
            <a:ln w="3175">
              <a:solidFill>
                <a:srgbClr val="A0A7D0"/>
              </a:solidFill>
            </a:ln>
          </p:spPr>
        </p:pic>
        <p:sp>
          <p:nvSpPr>
            <p:cNvPr id="38" name="Rectangle 37">
              <a:extLst>
                <a:ext uri="{FF2B5EF4-FFF2-40B4-BE49-F238E27FC236}">
                  <a16:creationId xmlns:a16="http://schemas.microsoft.com/office/drawing/2014/main" id="{37DCC17B-9A62-60D2-6016-B116B0508873}"/>
                </a:ext>
              </a:extLst>
            </p:cNvPr>
            <p:cNvSpPr/>
            <p:nvPr/>
          </p:nvSpPr>
          <p:spPr>
            <a:xfrm>
              <a:off x="5645031" y="4694999"/>
              <a:ext cx="1193169" cy="336184"/>
            </a:xfrm>
            <a:prstGeom prst="rect">
              <a:avLst/>
            </a:prstGeom>
          </p:spPr>
          <p:txBody>
            <a:bodyPr wrap="none">
              <a:spAutoFit/>
            </a:bodyPr>
            <a:lstStyle/>
            <a:p>
              <a:r>
                <a:rPr lang="fr-FR" sz="2000" dirty="0">
                  <a:solidFill>
                    <a:schemeClr val="tx1">
                      <a:lumMod val="65000"/>
                      <a:lumOff val="35000"/>
                    </a:schemeClr>
                  </a:solidFill>
                  <a:latin typeface="Franklin Gothic Demi Cond" panose="020B0706030402020204" pitchFamily="34" charset="0"/>
                  <a:cs typeface="Arial" panose="020B0604020202020204" pitchFamily="34" charset="0"/>
                </a:rPr>
                <a:t>PRINCIPALES</a:t>
              </a:r>
              <a:endParaRPr lang="fr-FR" sz="2000" dirty="0">
                <a:solidFill>
                  <a:schemeClr val="tx1">
                    <a:lumMod val="65000"/>
                    <a:lumOff val="35000"/>
                  </a:schemeClr>
                </a:solidFill>
                <a:latin typeface="Franklin Gothic Demi Cond" panose="020B0706030402020204" pitchFamily="34" charset="0"/>
              </a:endParaRPr>
            </a:p>
          </p:txBody>
        </p:sp>
        <p:sp>
          <p:nvSpPr>
            <p:cNvPr id="39" name="Rectangle 38">
              <a:extLst>
                <a:ext uri="{FF2B5EF4-FFF2-40B4-BE49-F238E27FC236}">
                  <a16:creationId xmlns:a16="http://schemas.microsoft.com/office/drawing/2014/main" id="{548146C3-BF40-DAC2-FFD9-B02D6B37E145}"/>
                </a:ext>
              </a:extLst>
            </p:cNvPr>
            <p:cNvSpPr/>
            <p:nvPr/>
          </p:nvSpPr>
          <p:spPr>
            <a:xfrm>
              <a:off x="5641344" y="4873033"/>
              <a:ext cx="1239487" cy="439625"/>
            </a:xfrm>
            <a:prstGeom prst="rect">
              <a:avLst/>
            </a:prstGeom>
          </p:spPr>
          <p:txBody>
            <a:bodyPr wrap="none">
              <a:spAutoFit/>
            </a:bodyPr>
            <a:lstStyle/>
            <a:p>
              <a:r>
                <a:rPr lang="fr-FR" sz="2800" dirty="0">
                  <a:solidFill>
                    <a:schemeClr val="tx1">
                      <a:lumMod val="65000"/>
                      <a:lumOff val="35000"/>
                    </a:schemeClr>
                  </a:solidFill>
                  <a:latin typeface="Franklin Gothic Demi Cond" panose="020B0706030402020204" pitchFamily="34" charset="0"/>
                  <a:cs typeface="Arial" panose="020B0604020202020204" pitchFamily="34" charset="0"/>
                </a:rPr>
                <a:t>ACTIVITES</a:t>
              </a:r>
              <a:endParaRPr lang="fr-FR" sz="2800" dirty="0">
                <a:solidFill>
                  <a:schemeClr val="tx1">
                    <a:lumMod val="65000"/>
                    <a:lumOff val="35000"/>
                  </a:schemeClr>
                </a:solidFill>
                <a:latin typeface="Franklin Gothic Demi Cond" panose="020B0706030402020204" pitchFamily="34" charset="0"/>
              </a:endParaRPr>
            </a:p>
          </p:txBody>
        </p:sp>
        <p:pic>
          <p:nvPicPr>
            <p:cNvPr id="40" name="Picture 14" descr="Image result for drug delivery system">
              <a:extLst>
                <a:ext uri="{FF2B5EF4-FFF2-40B4-BE49-F238E27FC236}">
                  <a16:creationId xmlns:a16="http://schemas.microsoft.com/office/drawing/2014/main" id="{992BD217-CE02-805B-1D13-DE37A8D0BFF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267108" y="4344013"/>
              <a:ext cx="1093838" cy="1093838"/>
            </a:xfrm>
            <a:prstGeom prst="ellipse">
              <a:avLst/>
            </a:prstGeom>
            <a:noFill/>
            <a:ln w="3175">
              <a:solidFill>
                <a:srgbClr val="262C50"/>
              </a:solidFill>
            </a:ln>
            <a:extLst>
              <a:ext uri="{909E8E84-426E-40DD-AFC4-6F175D3DCCD1}">
                <a14:hiddenFill xmlns:a14="http://schemas.microsoft.com/office/drawing/2010/main">
                  <a:solidFill>
                    <a:srgbClr val="FFFFFF"/>
                  </a:solidFill>
                </a14:hiddenFill>
              </a:ext>
            </a:extLst>
          </p:spPr>
        </p:pic>
        <p:pic>
          <p:nvPicPr>
            <p:cNvPr id="41" name="Picture 16" descr="Imactis, présentation des solutions">
              <a:extLst>
                <a:ext uri="{FF2B5EF4-FFF2-40B4-BE49-F238E27FC236}">
                  <a16:creationId xmlns:a16="http://schemas.microsoft.com/office/drawing/2014/main" id="{103E9387-3F40-003C-3FAB-7E03D31365B9}"/>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6410752" y="2732927"/>
              <a:ext cx="1092026" cy="1092026"/>
            </a:xfrm>
            <a:prstGeom prst="ellipse">
              <a:avLst/>
            </a:prstGeom>
            <a:solidFill>
              <a:srgbClr val="4C56A3"/>
            </a:solidFill>
            <a:ln w="3175">
              <a:solidFill>
                <a:srgbClr val="4C56A3"/>
              </a:solidFill>
            </a:ln>
          </p:spPr>
        </p:pic>
        <p:pic>
          <p:nvPicPr>
            <p:cNvPr id="42" name="Picture 18" descr="Image result for diabeloop">
              <a:extLst>
                <a:ext uri="{FF2B5EF4-FFF2-40B4-BE49-F238E27FC236}">
                  <a16:creationId xmlns:a16="http://schemas.microsoft.com/office/drawing/2014/main" id="{2A321536-A19E-D63C-F1F0-B5306272F86A}"/>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5100072" y="2666888"/>
              <a:ext cx="1112980" cy="1112980"/>
            </a:xfrm>
            <a:prstGeom prst="ellipse">
              <a:avLst/>
            </a:prstGeom>
            <a:solidFill>
              <a:srgbClr val="626DB2"/>
            </a:solidFill>
            <a:ln w="3175">
              <a:solidFill>
                <a:srgbClr val="626DB2"/>
              </a:solidFill>
            </a:ln>
          </p:spPr>
        </p:pic>
        <p:sp>
          <p:nvSpPr>
            <p:cNvPr id="43" name="Rectangle 42">
              <a:extLst>
                <a:ext uri="{FF2B5EF4-FFF2-40B4-BE49-F238E27FC236}">
                  <a16:creationId xmlns:a16="http://schemas.microsoft.com/office/drawing/2014/main" id="{28E1F627-4384-6EAB-605D-1CBF3FA881CE}"/>
                </a:ext>
              </a:extLst>
            </p:cNvPr>
            <p:cNvSpPr/>
            <p:nvPr/>
          </p:nvSpPr>
          <p:spPr>
            <a:xfrm>
              <a:off x="2001362" y="4392402"/>
              <a:ext cx="932941" cy="387904"/>
            </a:xfrm>
            <a:prstGeom prst="rect">
              <a:avLst/>
            </a:prstGeom>
          </p:spPr>
          <p:txBody>
            <a:bodyPr wrap="none">
              <a:spAutoFit/>
            </a:bodyPr>
            <a:lstStyle/>
            <a:p>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E-SANTE</a:t>
              </a:r>
              <a:endParaRPr lang="fr-FR" sz="2400" dirty="0">
                <a:solidFill>
                  <a:schemeClr val="tx1">
                    <a:lumMod val="65000"/>
                    <a:lumOff val="35000"/>
                  </a:schemeClr>
                </a:solidFill>
                <a:latin typeface="Franklin Gothic Demi Cond" panose="020B0706030402020204" pitchFamily="34" charset="0"/>
              </a:endParaRPr>
            </a:p>
          </p:txBody>
        </p:sp>
        <p:sp>
          <p:nvSpPr>
            <p:cNvPr id="44" name="Rectangle 43">
              <a:extLst>
                <a:ext uri="{FF2B5EF4-FFF2-40B4-BE49-F238E27FC236}">
                  <a16:creationId xmlns:a16="http://schemas.microsoft.com/office/drawing/2014/main" id="{D3476C42-F7B1-5AE9-A82E-A4C461E7EB63}"/>
                </a:ext>
              </a:extLst>
            </p:cNvPr>
            <p:cNvSpPr/>
            <p:nvPr/>
          </p:nvSpPr>
          <p:spPr>
            <a:xfrm>
              <a:off x="2640729" y="2733336"/>
              <a:ext cx="1537023" cy="461665"/>
            </a:xfrm>
            <a:prstGeom prst="rect">
              <a:avLst/>
            </a:prstGeom>
          </p:spPr>
          <p:txBody>
            <a:bodyPr wrap="none">
              <a:spAutoFit/>
            </a:bodyPr>
            <a:lstStyle/>
            <a:p>
              <a:pPr marL="0" lvl="1" algn="ctr">
                <a:buClr>
                  <a:srgbClr val="D3A123"/>
                </a:buClr>
                <a:buSzPct val="150000"/>
              </a:pPr>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IMPLANTS: </a:t>
              </a:r>
            </a:p>
          </p:txBody>
        </p:sp>
        <p:sp>
          <p:nvSpPr>
            <p:cNvPr id="45" name="Rectangle 44">
              <a:extLst>
                <a:ext uri="{FF2B5EF4-FFF2-40B4-BE49-F238E27FC236}">
                  <a16:creationId xmlns:a16="http://schemas.microsoft.com/office/drawing/2014/main" id="{2B200150-EC42-25F9-7376-B00A4F057A8B}"/>
                </a:ext>
              </a:extLst>
            </p:cNvPr>
            <p:cNvSpPr/>
            <p:nvPr/>
          </p:nvSpPr>
          <p:spPr>
            <a:xfrm>
              <a:off x="2659365" y="3007216"/>
              <a:ext cx="1223896" cy="277998"/>
            </a:xfrm>
            <a:prstGeom prst="rect">
              <a:avLst/>
            </a:prstGeom>
          </p:spPr>
          <p:txBody>
            <a:bodyPr wrap="none">
              <a:spAutoFit/>
            </a:bodyPr>
            <a:lstStyle/>
            <a:p>
              <a:r>
                <a:rPr lang="fr-FR" sz="1550" dirty="0">
                  <a:solidFill>
                    <a:schemeClr val="tx1">
                      <a:lumMod val="65000"/>
                      <a:lumOff val="35000"/>
                    </a:schemeClr>
                  </a:solidFill>
                  <a:latin typeface="Franklin Gothic Medium Cond" panose="020B0606030402020204" pitchFamily="34" charset="0"/>
                  <a:cs typeface="Arial" panose="020B0604020202020204" pitchFamily="34" charset="0"/>
                </a:rPr>
                <a:t>MICRO-SYSTEMES</a:t>
              </a:r>
              <a:endParaRPr lang="fr-FR" sz="1550" dirty="0">
                <a:solidFill>
                  <a:schemeClr val="tx1">
                    <a:lumMod val="65000"/>
                    <a:lumOff val="35000"/>
                  </a:schemeClr>
                </a:solidFill>
              </a:endParaRPr>
            </a:p>
          </p:txBody>
        </p:sp>
        <p:sp>
          <p:nvSpPr>
            <p:cNvPr id="46" name="Rectangle 45">
              <a:extLst>
                <a:ext uri="{FF2B5EF4-FFF2-40B4-BE49-F238E27FC236}">
                  <a16:creationId xmlns:a16="http://schemas.microsoft.com/office/drawing/2014/main" id="{2997F637-988D-81C9-DABB-CE1AE9C531DC}"/>
                </a:ext>
              </a:extLst>
            </p:cNvPr>
            <p:cNvSpPr/>
            <p:nvPr/>
          </p:nvSpPr>
          <p:spPr>
            <a:xfrm>
              <a:off x="4610581" y="2008203"/>
              <a:ext cx="851361" cy="336184"/>
            </a:xfrm>
            <a:prstGeom prst="rect">
              <a:avLst/>
            </a:prstGeom>
          </p:spPr>
          <p:txBody>
            <a:bodyPr wrap="none">
              <a:spAutoFit/>
            </a:bodyPr>
            <a:lstStyle/>
            <a:p>
              <a:pPr marL="0" lvl="1" algn="ctr">
                <a:buClr>
                  <a:srgbClr val="D3A123"/>
                </a:buClr>
                <a:buSzPct val="150000"/>
              </a:pPr>
              <a:r>
                <a:rPr lang="fr-FR" sz="2000" dirty="0">
                  <a:solidFill>
                    <a:schemeClr val="tx1">
                      <a:lumMod val="65000"/>
                      <a:lumOff val="35000"/>
                    </a:schemeClr>
                  </a:solidFill>
                  <a:latin typeface="Franklin Gothic Medium Cond" panose="020B0606030402020204" pitchFamily="34" charset="0"/>
                  <a:cs typeface="Arial" panose="020B0604020202020204" pitchFamily="34" charset="0"/>
                </a:rPr>
                <a:t>SYSTEME</a:t>
              </a:r>
            </a:p>
          </p:txBody>
        </p:sp>
        <p:sp>
          <p:nvSpPr>
            <p:cNvPr id="47" name="Rectangle 46">
              <a:extLst>
                <a:ext uri="{FF2B5EF4-FFF2-40B4-BE49-F238E27FC236}">
                  <a16:creationId xmlns:a16="http://schemas.microsoft.com/office/drawing/2014/main" id="{82C22AE7-AC59-868E-F153-C2FC6B73879C}"/>
                </a:ext>
              </a:extLst>
            </p:cNvPr>
            <p:cNvSpPr/>
            <p:nvPr/>
          </p:nvSpPr>
          <p:spPr>
            <a:xfrm>
              <a:off x="7081428" y="1907456"/>
              <a:ext cx="1055285" cy="374974"/>
            </a:xfrm>
            <a:prstGeom prst="rect">
              <a:avLst/>
            </a:prstGeom>
          </p:spPr>
          <p:txBody>
            <a:bodyPr wrap="none">
              <a:spAutoFit/>
            </a:bodyPr>
            <a:lstStyle/>
            <a:p>
              <a:pPr marL="0" lvl="1" algn="ctr">
                <a:buClr>
                  <a:srgbClr val="D3A123"/>
                </a:buClr>
                <a:buSzPct val="150000"/>
              </a:pPr>
              <a:r>
                <a:rPr lang="fr-FR" sz="2300" dirty="0">
                  <a:solidFill>
                    <a:schemeClr val="tx1">
                      <a:lumMod val="65000"/>
                      <a:lumOff val="35000"/>
                    </a:schemeClr>
                  </a:solidFill>
                  <a:latin typeface="Franklin Gothic Demi Cond" panose="020B0706030402020204" pitchFamily="34" charset="0"/>
                  <a:cs typeface="Arial" panose="020B0604020202020204" pitchFamily="34" charset="0"/>
                </a:rPr>
                <a:t>IMAGERIE</a:t>
              </a:r>
            </a:p>
          </p:txBody>
        </p:sp>
        <p:sp>
          <p:nvSpPr>
            <p:cNvPr id="48" name="Rectangle 47">
              <a:extLst>
                <a:ext uri="{FF2B5EF4-FFF2-40B4-BE49-F238E27FC236}">
                  <a16:creationId xmlns:a16="http://schemas.microsoft.com/office/drawing/2014/main" id="{D97DA484-6D5F-6A9E-D48C-E943F66440BE}"/>
                </a:ext>
              </a:extLst>
            </p:cNvPr>
            <p:cNvSpPr/>
            <p:nvPr/>
          </p:nvSpPr>
          <p:spPr>
            <a:xfrm>
              <a:off x="7086792" y="2118302"/>
              <a:ext cx="1091411" cy="387904"/>
            </a:xfrm>
            <a:prstGeom prst="rect">
              <a:avLst/>
            </a:prstGeom>
          </p:spPr>
          <p:txBody>
            <a:bodyPr wrap="none">
              <a:spAutoFit/>
            </a:bodyPr>
            <a:lstStyle/>
            <a:p>
              <a:pPr marL="0" lvl="1" algn="ctr">
                <a:buClr>
                  <a:srgbClr val="D3A123"/>
                </a:buClr>
                <a:buSzPct val="150000"/>
              </a:pPr>
              <a:r>
                <a:rPr lang="fr-FR" sz="2400" dirty="0">
                  <a:solidFill>
                    <a:schemeClr val="tx1">
                      <a:lumMod val="65000"/>
                      <a:lumOff val="35000"/>
                    </a:schemeClr>
                  </a:solidFill>
                  <a:latin typeface="Franklin Gothic Medium Cond" panose="020B0606030402020204" pitchFamily="34" charset="0"/>
                  <a:cs typeface="Arial" panose="020B0604020202020204" pitchFamily="34" charset="0"/>
                </a:rPr>
                <a:t>MEDICALE</a:t>
              </a:r>
              <a:endParaRPr lang="fr-FR" sz="2200" dirty="0">
                <a:solidFill>
                  <a:schemeClr val="tx1">
                    <a:lumMod val="65000"/>
                    <a:lumOff val="35000"/>
                  </a:schemeClr>
                </a:solidFill>
                <a:latin typeface="Franklin Gothic Book" panose="020B05030201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9F880F9C-00B1-054A-944E-DEAB41E95279}"/>
                </a:ext>
              </a:extLst>
            </p:cNvPr>
            <p:cNvSpPr/>
            <p:nvPr/>
          </p:nvSpPr>
          <p:spPr>
            <a:xfrm>
              <a:off x="4460216" y="2194109"/>
              <a:ext cx="1351844" cy="336184"/>
            </a:xfrm>
            <a:prstGeom prst="rect">
              <a:avLst/>
            </a:prstGeom>
          </p:spPr>
          <p:txBody>
            <a:bodyPr wrap="none">
              <a:spAutoFit/>
            </a:bodyPr>
            <a:lstStyle/>
            <a:p>
              <a:r>
                <a:rPr lang="fr-FR" sz="2000" dirty="0">
                  <a:solidFill>
                    <a:schemeClr val="tx1">
                      <a:lumMod val="65000"/>
                      <a:lumOff val="35000"/>
                    </a:schemeClr>
                  </a:solidFill>
                  <a:latin typeface="Franklin Gothic Medium Cond" panose="020B0606030402020204" pitchFamily="34" charset="0"/>
                  <a:cs typeface="Arial" panose="020B0604020202020204" pitchFamily="34" charset="0"/>
                </a:rPr>
                <a:t>DE DELIVRANCE</a:t>
              </a:r>
              <a:endParaRPr lang="fr-FR" sz="20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83CC1D45-E1D9-AE54-C267-5CB873C4A952}"/>
                </a:ext>
              </a:extLst>
            </p:cNvPr>
            <p:cNvSpPr/>
            <p:nvPr/>
          </p:nvSpPr>
          <p:spPr>
            <a:xfrm>
              <a:off x="8086234" y="2798404"/>
              <a:ext cx="1315309" cy="387904"/>
            </a:xfrm>
            <a:prstGeom prst="rect">
              <a:avLst/>
            </a:prstGeom>
          </p:spPr>
          <p:txBody>
            <a:bodyPr wrap="none">
              <a:spAutoFit/>
            </a:bodyPr>
            <a:lstStyle/>
            <a:p>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DIAGNOSTIC</a:t>
              </a:r>
              <a:endParaRPr lang="fr-FR" sz="2400" dirty="0">
                <a:solidFill>
                  <a:schemeClr val="tx1">
                    <a:lumMod val="65000"/>
                    <a:lumOff val="35000"/>
                  </a:schemeClr>
                </a:solidFill>
                <a:latin typeface="Franklin Gothic Demi Cond" panose="020B0706030402020204" pitchFamily="34" charset="0"/>
              </a:endParaRPr>
            </a:p>
          </p:txBody>
        </p:sp>
        <p:sp>
          <p:nvSpPr>
            <p:cNvPr id="51" name="Rectangle 50">
              <a:extLst>
                <a:ext uri="{FF2B5EF4-FFF2-40B4-BE49-F238E27FC236}">
                  <a16:creationId xmlns:a16="http://schemas.microsoft.com/office/drawing/2014/main" id="{A6C63074-7D70-7779-A468-B45643F25C37}"/>
                </a:ext>
              </a:extLst>
            </p:cNvPr>
            <p:cNvSpPr/>
            <p:nvPr/>
          </p:nvSpPr>
          <p:spPr>
            <a:xfrm>
              <a:off x="8725646" y="3059548"/>
              <a:ext cx="690444" cy="297393"/>
            </a:xfrm>
            <a:prstGeom prst="rect">
              <a:avLst/>
            </a:prstGeom>
          </p:spPr>
          <p:txBody>
            <a:bodyPr wrap="none">
              <a:spAutoFit/>
            </a:bodyPr>
            <a:lstStyle/>
            <a:p>
              <a:pPr marL="0" lvl="1" algn="ctr">
                <a:buClr>
                  <a:srgbClr val="D3A123"/>
                </a:buClr>
                <a:buSzPct val="150000"/>
              </a:pPr>
              <a:r>
                <a:rPr lang="fr-FR" sz="1700" dirty="0">
                  <a:solidFill>
                    <a:schemeClr val="tx1">
                      <a:lumMod val="65000"/>
                      <a:lumOff val="35000"/>
                    </a:schemeClr>
                  </a:solidFill>
                  <a:latin typeface="Franklin Gothic Medium Cond" panose="020B0606030402020204" pitchFamily="34" charset="0"/>
                  <a:cs typeface="Arial" panose="020B0604020202020204" pitchFamily="34" charset="0"/>
                </a:rPr>
                <a:t>IN VITRO</a:t>
              </a:r>
            </a:p>
          </p:txBody>
        </p:sp>
        <p:sp>
          <p:nvSpPr>
            <p:cNvPr id="52" name="Rectangle 51">
              <a:extLst>
                <a:ext uri="{FF2B5EF4-FFF2-40B4-BE49-F238E27FC236}">
                  <a16:creationId xmlns:a16="http://schemas.microsoft.com/office/drawing/2014/main" id="{1D6FE5A7-D898-CE22-4461-F00911E055E0}"/>
                </a:ext>
              </a:extLst>
            </p:cNvPr>
            <p:cNvSpPr/>
            <p:nvPr/>
          </p:nvSpPr>
          <p:spPr>
            <a:xfrm>
              <a:off x="9165756" y="4688181"/>
              <a:ext cx="1479436" cy="206882"/>
            </a:xfrm>
            <a:prstGeom prst="rect">
              <a:avLst/>
            </a:prstGeom>
          </p:spPr>
          <p:txBody>
            <a:bodyPr wrap="square">
              <a:spAutoFit/>
            </a:bodyPr>
            <a:lstStyle/>
            <a:p>
              <a:pPr marL="0" lvl="1" algn="ctr">
                <a:buClr>
                  <a:srgbClr val="D3A123"/>
                </a:buClr>
                <a:buSzPct val="150000"/>
              </a:pPr>
              <a:r>
                <a:rPr lang="fr-FR" sz="1000" dirty="0">
                  <a:solidFill>
                    <a:schemeClr val="tx1">
                      <a:lumMod val="65000"/>
                      <a:lumOff val="35000"/>
                    </a:schemeClr>
                  </a:solidFill>
                  <a:latin typeface="Franklin Gothic Medium Cond" panose="020B0606030402020204" pitchFamily="34" charset="0"/>
                  <a:cs typeface="Arial" panose="020B0604020202020204" pitchFamily="34" charset="0"/>
                </a:rPr>
                <a:t>&amp; PHARMACIE</a:t>
              </a:r>
            </a:p>
          </p:txBody>
        </p:sp>
        <p:sp>
          <p:nvSpPr>
            <p:cNvPr id="53" name="Rectangle 52">
              <a:extLst>
                <a:ext uri="{FF2B5EF4-FFF2-40B4-BE49-F238E27FC236}">
                  <a16:creationId xmlns:a16="http://schemas.microsoft.com/office/drawing/2014/main" id="{A02EF50B-05F6-F57E-0EFC-328484F40CEA}"/>
                </a:ext>
              </a:extLst>
            </p:cNvPr>
            <p:cNvSpPr/>
            <p:nvPr/>
          </p:nvSpPr>
          <p:spPr>
            <a:xfrm>
              <a:off x="3112342" y="1586062"/>
              <a:ext cx="1614706" cy="362044"/>
            </a:xfrm>
            <a:prstGeom prst="rect">
              <a:avLst/>
            </a:prstGeom>
          </p:spPr>
          <p:txBody>
            <a:bodyPr wrap="square">
              <a:spAutoFit/>
            </a:bodyPr>
            <a:lstStyle/>
            <a:p>
              <a:pPr marL="0" lvl="1">
                <a:buClr>
                  <a:srgbClr val="D3A123"/>
                </a:buClr>
                <a:buSzPct val="150000"/>
              </a:pPr>
              <a:r>
                <a:rPr lang="en-US" sz="1100" dirty="0">
                  <a:solidFill>
                    <a:srgbClr val="999FCF"/>
                  </a:solidFill>
                  <a:latin typeface="Franklin Gothic Demi Cond" panose="020B0706030402020204" pitchFamily="34" charset="0"/>
                  <a:cs typeface="Arial" panose="020B0604020202020204" pitchFamily="34" charset="0"/>
                </a:rPr>
                <a:t>ANALYSE PROTÉOMIQUE &amp; BIOLOGIE STRUCTURALE</a:t>
              </a:r>
            </a:p>
          </p:txBody>
        </p:sp>
        <p:sp>
          <p:nvSpPr>
            <p:cNvPr id="54" name="Rectangle 53">
              <a:extLst>
                <a:ext uri="{FF2B5EF4-FFF2-40B4-BE49-F238E27FC236}">
                  <a16:creationId xmlns:a16="http://schemas.microsoft.com/office/drawing/2014/main" id="{BB7139DF-E274-4737-40EF-2B9EBD52CE48}"/>
                </a:ext>
              </a:extLst>
            </p:cNvPr>
            <p:cNvSpPr/>
            <p:nvPr/>
          </p:nvSpPr>
          <p:spPr>
            <a:xfrm>
              <a:off x="7855235" y="1616840"/>
              <a:ext cx="2394373" cy="369332"/>
            </a:xfrm>
            <a:prstGeom prst="rect">
              <a:avLst/>
            </a:prstGeom>
          </p:spPr>
          <p:txBody>
            <a:bodyPr wrap="none">
              <a:spAutoFit/>
            </a:bodyPr>
            <a:lstStyle/>
            <a:p>
              <a:pPr marL="0" lvl="1">
                <a:buClr>
                  <a:srgbClr val="D3A123"/>
                </a:buClr>
                <a:buSzPct val="150000"/>
              </a:pPr>
              <a:r>
                <a:rPr lang="en-US">
                  <a:solidFill>
                    <a:srgbClr val="999FCF"/>
                  </a:solidFill>
                  <a:latin typeface="Franklin Gothic Demi Cond" panose="020B0706030402020204" pitchFamily="34" charset="0"/>
                  <a:cs typeface="Arial" panose="020B0604020202020204" pitchFamily="34" charset="0"/>
                </a:rPr>
                <a:t>NANOBIOTECHNOLOGIES</a:t>
              </a:r>
            </a:p>
          </p:txBody>
        </p:sp>
      </p:grpSp>
    </p:spTree>
    <p:extLst>
      <p:ext uri="{BB962C8B-B14F-4D97-AF65-F5344CB8AC3E}">
        <p14:creationId xmlns:p14="http://schemas.microsoft.com/office/powerpoint/2010/main" val="3635551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AE628-E586-B8A1-0BD7-02E63AFCC5AC}"/>
            </a:ext>
          </a:extLst>
        </p:cNvPr>
        <p:cNvGrpSpPr/>
        <p:nvPr/>
      </p:nvGrpSpPr>
      <p:grpSpPr>
        <a:xfrm>
          <a:off x="0" y="0"/>
          <a:ext cx="0" cy="0"/>
          <a:chOff x="0" y="0"/>
          <a:chExt cx="0" cy="0"/>
        </a:xfrm>
      </p:grpSpPr>
      <p:pic>
        <p:nvPicPr>
          <p:cNvPr id="3" name="Picture 18">
            <a:extLst>
              <a:ext uri="{FF2B5EF4-FFF2-40B4-BE49-F238E27FC236}">
                <a16:creationId xmlns:a16="http://schemas.microsoft.com/office/drawing/2014/main" id="{5F004DD7-EB6D-CBCE-39FD-2E98026DBA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144" y="1894127"/>
            <a:ext cx="2024848" cy="2024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19">
            <a:extLst>
              <a:ext uri="{FF2B5EF4-FFF2-40B4-BE49-F238E27FC236}">
                <a16:creationId xmlns:a16="http://schemas.microsoft.com/office/drawing/2014/main" id="{6728C85D-E21B-B381-A38C-2ED80F3C60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1917" y="4474112"/>
            <a:ext cx="1903272" cy="190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0">
            <a:extLst>
              <a:ext uri="{FF2B5EF4-FFF2-40B4-BE49-F238E27FC236}">
                <a16:creationId xmlns:a16="http://schemas.microsoft.com/office/drawing/2014/main" id="{C4F42F2D-90F9-7DBB-A079-86A531334E9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0486" y="1849923"/>
            <a:ext cx="1947476" cy="1947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1">
            <a:extLst>
              <a:ext uri="{FF2B5EF4-FFF2-40B4-BE49-F238E27FC236}">
                <a16:creationId xmlns:a16="http://schemas.microsoft.com/office/drawing/2014/main" id="{00FB0E4F-6AAE-55E8-D90D-CF730EADFA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93260" y="1849923"/>
            <a:ext cx="1947476" cy="1947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2">
            <a:extLst>
              <a:ext uri="{FF2B5EF4-FFF2-40B4-BE49-F238E27FC236}">
                <a16:creationId xmlns:a16="http://schemas.microsoft.com/office/drawing/2014/main" id="{25B5EAEE-0040-B890-1255-A2174CF3EB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19144" y="4474112"/>
            <a:ext cx="1903272" cy="190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3">
            <a:extLst>
              <a:ext uri="{FF2B5EF4-FFF2-40B4-BE49-F238E27FC236}">
                <a16:creationId xmlns:a16="http://schemas.microsoft.com/office/drawing/2014/main" id="{4443D4F8-46D0-BFC6-AFC2-D9970B5BC88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60017" y="1849924"/>
            <a:ext cx="2007181" cy="2007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4">
            <a:extLst>
              <a:ext uri="{FF2B5EF4-FFF2-40B4-BE49-F238E27FC236}">
                <a16:creationId xmlns:a16="http://schemas.microsoft.com/office/drawing/2014/main" id="{DC37C3D6-5525-43A3-E851-A8268F8760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4690" y="4474112"/>
            <a:ext cx="1903272" cy="190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5">
            <a:extLst>
              <a:ext uri="{FF2B5EF4-FFF2-40B4-BE49-F238E27FC236}">
                <a16:creationId xmlns:a16="http://schemas.microsoft.com/office/drawing/2014/main" id="{903F7D7A-4172-2A29-A82F-A8AFAC90179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37464" y="4474112"/>
            <a:ext cx="1903272" cy="1903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ZoneTexte 14">
            <a:extLst>
              <a:ext uri="{FF2B5EF4-FFF2-40B4-BE49-F238E27FC236}">
                <a16:creationId xmlns:a16="http://schemas.microsoft.com/office/drawing/2014/main" id="{E21CD7C9-5368-8DEE-3840-96D02D84A14F}"/>
              </a:ext>
            </a:extLst>
          </p:cNvPr>
          <p:cNvSpPr txBox="1"/>
          <p:nvPr/>
        </p:nvSpPr>
        <p:spPr>
          <a:xfrm>
            <a:off x="1155760" y="1480840"/>
            <a:ext cx="2160240" cy="261610"/>
          </a:xfrm>
          <a:prstGeom prst="rect">
            <a:avLst/>
          </a:prstGeom>
          <a:noFill/>
        </p:spPr>
        <p:txBody>
          <a:bodyPr wrap="square" lIns="0" tIns="0" rIns="0" bIns="0" rtlCol="0">
            <a:spAutoFit/>
          </a:bodyPr>
          <a:lstStyle/>
          <a:p>
            <a:r>
              <a:rPr lang="fr-FR" sz="1700" dirty="0"/>
              <a:t>Les aides techniques</a:t>
            </a:r>
          </a:p>
        </p:txBody>
      </p:sp>
      <p:sp>
        <p:nvSpPr>
          <p:cNvPr id="16" name="ZoneTexte 15">
            <a:extLst>
              <a:ext uri="{FF2B5EF4-FFF2-40B4-BE49-F238E27FC236}">
                <a16:creationId xmlns:a16="http://schemas.microsoft.com/office/drawing/2014/main" id="{0DBF7BCE-CEC5-1D32-C3C0-9508EC9CF2B8}"/>
              </a:ext>
            </a:extLst>
          </p:cNvPr>
          <p:cNvSpPr txBox="1"/>
          <p:nvPr/>
        </p:nvSpPr>
        <p:spPr>
          <a:xfrm>
            <a:off x="3460016" y="1480840"/>
            <a:ext cx="2520280" cy="261610"/>
          </a:xfrm>
          <a:prstGeom prst="rect">
            <a:avLst/>
          </a:prstGeom>
          <a:noFill/>
        </p:spPr>
        <p:txBody>
          <a:bodyPr wrap="square" lIns="0" tIns="0" rIns="0" bIns="0" rtlCol="0">
            <a:spAutoFit/>
          </a:bodyPr>
          <a:lstStyle/>
          <a:p>
            <a:r>
              <a:rPr lang="fr-FR" sz="1700" dirty="0"/>
              <a:t>Peau-Plaie-</a:t>
            </a:r>
            <a:r>
              <a:rPr lang="fr-FR" sz="1700" dirty="0" err="1"/>
              <a:t>Cicatrication</a:t>
            </a:r>
            <a:endParaRPr lang="fr-FR" sz="1700" dirty="0"/>
          </a:p>
        </p:txBody>
      </p:sp>
      <p:sp>
        <p:nvSpPr>
          <p:cNvPr id="17" name="ZoneTexte 16">
            <a:extLst>
              <a:ext uri="{FF2B5EF4-FFF2-40B4-BE49-F238E27FC236}">
                <a16:creationId xmlns:a16="http://schemas.microsoft.com/office/drawing/2014/main" id="{83BB8FCC-EEA6-E78F-BF31-1AF2A9084D7B}"/>
              </a:ext>
            </a:extLst>
          </p:cNvPr>
          <p:cNvSpPr txBox="1"/>
          <p:nvPr/>
        </p:nvSpPr>
        <p:spPr>
          <a:xfrm>
            <a:off x="6340336" y="1480840"/>
            <a:ext cx="864096" cy="261610"/>
          </a:xfrm>
          <a:prstGeom prst="rect">
            <a:avLst/>
          </a:prstGeom>
          <a:noFill/>
        </p:spPr>
        <p:txBody>
          <a:bodyPr wrap="square" lIns="0" tIns="0" rIns="0" bIns="0" rtlCol="0">
            <a:spAutoFit/>
          </a:bodyPr>
          <a:lstStyle/>
          <a:p>
            <a:r>
              <a:rPr lang="fr-FR" sz="1700" dirty="0"/>
              <a:t>Imagerie</a:t>
            </a:r>
          </a:p>
        </p:txBody>
      </p:sp>
      <p:sp>
        <p:nvSpPr>
          <p:cNvPr id="18" name="ZoneTexte 17">
            <a:extLst>
              <a:ext uri="{FF2B5EF4-FFF2-40B4-BE49-F238E27FC236}">
                <a16:creationId xmlns:a16="http://schemas.microsoft.com/office/drawing/2014/main" id="{FD69A964-2F9D-462C-DC1C-DE9AAE2A3A35}"/>
              </a:ext>
            </a:extLst>
          </p:cNvPr>
          <p:cNvSpPr txBox="1"/>
          <p:nvPr/>
        </p:nvSpPr>
        <p:spPr>
          <a:xfrm>
            <a:off x="7780496" y="1480840"/>
            <a:ext cx="2217734" cy="261610"/>
          </a:xfrm>
          <a:prstGeom prst="rect">
            <a:avLst/>
          </a:prstGeom>
          <a:noFill/>
        </p:spPr>
        <p:txBody>
          <a:bodyPr wrap="square" lIns="0" tIns="0" rIns="0" bIns="0" rtlCol="0">
            <a:spAutoFit/>
          </a:bodyPr>
          <a:lstStyle/>
          <a:p>
            <a:r>
              <a:rPr lang="fr-FR" sz="1700" dirty="0"/>
              <a:t>Neurologie-Cardiologie</a:t>
            </a:r>
          </a:p>
        </p:txBody>
      </p:sp>
      <p:sp>
        <p:nvSpPr>
          <p:cNvPr id="19" name="ZoneTexte 18">
            <a:extLst>
              <a:ext uri="{FF2B5EF4-FFF2-40B4-BE49-F238E27FC236}">
                <a16:creationId xmlns:a16="http://schemas.microsoft.com/office/drawing/2014/main" id="{6D043F2B-6C83-632F-0C91-D0F22FF9F7C7}"/>
              </a:ext>
            </a:extLst>
          </p:cNvPr>
          <p:cNvSpPr txBox="1"/>
          <p:nvPr/>
        </p:nvSpPr>
        <p:spPr>
          <a:xfrm>
            <a:off x="1155760" y="4190722"/>
            <a:ext cx="2160240" cy="261610"/>
          </a:xfrm>
          <a:prstGeom prst="rect">
            <a:avLst/>
          </a:prstGeom>
          <a:noFill/>
        </p:spPr>
        <p:txBody>
          <a:bodyPr wrap="square" lIns="0" tIns="0" rIns="0" bIns="0" rtlCol="0">
            <a:spAutoFit/>
          </a:bodyPr>
          <a:lstStyle/>
          <a:p>
            <a:r>
              <a:rPr lang="fr-FR" sz="1700" dirty="0"/>
              <a:t>Implant orthopédique</a:t>
            </a:r>
          </a:p>
        </p:txBody>
      </p:sp>
      <p:sp>
        <p:nvSpPr>
          <p:cNvPr id="20" name="ZoneTexte 19">
            <a:extLst>
              <a:ext uri="{FF2B5EF4-FFF2-40B4-BE49-F238E27FC236}">
                <a16:creationId xmlns:a16="http://schemas.microsoft.com/office/drawing/2014/main" id="{ADF740F9-4A11-D7B8-D9BA-8B2E5974C5D5}"/>
              </a:ext>
            </a:extLst>
          </p:cNvPr>
          <p:cNvSpPr txBox="1"/>
          <p:nvPr/>
        </p:nvSpPr>
        <p:spPr>
          <a:xfrm>
            <a:off x="3460016" y="4190722"/>
            <a:ext cx="2232248" cy="261610"/>
          </a:xfrm>
          <a:prstGeom prst="rect">
            <a:avLst/>
          </a:prstGeom>
          <a:noFill/>
        </p:spPr>
        <p:txBody>
          <a:bodyPr wrap="square" lIns="0" tIns="0" rIns="0" bIns="0" rtlCol="0">
            <a:spAutoFit/>
          </a:bodyPr>
          <a:lstStyle/>
          <a:p>
            <a:r>
              <a:rPr lang="fr-FR" sz="1700" dirty="0"/>
              <a:t>Bloc opératoire</a:t>
            </a:r>
          </a:p>
        </p:txBody>
      </p:sp>
      <p:sp>
        <p:nvSpPr>
          <p:cNvPr id="21" name="ZoneTexte 20">
            <a:extLst>
              <a:ext uri="{FF2B5EF4-FFF2-40B4-BE49-F238E27FC236}">
                <a16:creationId xmlns:a16="http://schemas.microsoft.com/office/drawing/2014/main" id="{AFB63EED-7937-A90A-5FC8-52797972E12B}"/>
              </a:ext>
            </a:extLst>
          </p:cNvPr>
          <p:cNvSpPr txBox="1"/>
          <p:nvPr/>
        </p:nvSpPr>
        <p:spPr>
          <a:xfrm>
            <a:off x="5720486" y="3929112"/>
            <a:ext cx="2060010" cy="523220"/>
          </a:xfrm>
          <a:prstGeom prst="rect">
            <a:avLst/>
          </a:prstGeom>
          <a:noFill/>
        </p:spPr>
        <p:txBody>
          <a:bodyPr wrap="square" lIns="0" tIns="0" rIns="0" bIns="0" rtlCol="0">
            <a:spAutoFit/>
          </a:bodyPr>
          <a:lstStyle/>
          <a:p>
            <a:r>
              <a:rPr lang="fr-FR" sz="1700" dirty="0"/>
              <a:t>Pneumologie-ORL ophtalmologie</a:t>
            </a:r>
          </a:p>
        </p:txBody>
      </p:sp>
      <p:sp>
        <p:nvSpPr>
          <p:cNvPr id="22" name="ZoneTexte 21">
            <a:extLst>
              <a:ext uri="{FF2B5EF4-FFF2-40B4-BE49-F238E27FC236}">
                <a16:creationId xmlns:a16="http://schemas.microsoft.com/office/drawing/2014/main" id="{6A09308D-FC06-20F5-06FA-3BE2E69D0480}"/>
              </a:ext>
            </a:extLst>
          </p:cNvPr>
          <p:cNvSpPr txBox="1"/>
          <p:nvPr/>
        </p:nvSpPr>
        <p:spPr>
          <a:xfrm>
            <a:off x="7780496" y="3929112"/>
            <a:ext cx="2217734" cy="523220"/>
          </a:xfrm>
          <a:prstGeom prst="rect">
            <a:avLst/>
          </a:prstGeom>
          <a:noFill/>
        </p:spPr>
        <p:txBody>
          <a:bodyPr wrap="square" lIns="0" tIns="0" rIns="0" bIns="0" rtlCol="0">
            <a:spAutoFit/>
          </a:bodyPr>
          <a:lstStyle/>
          <a:p>
            <a:pPr algn="ctr"/>
            <a:r>
              <a:rPr lang="fr-FR" sz="1700" dirty="0"/>
              <a:t>Urologie-Néphrologie-Gynécologie</a:t>
            </a:r>
          </a:p>
        </p:txBody>
      </p:sp>
      <p:sp>
        <p:nvSpPr>
          <p:cNvPr id="23" name="Rectangle 22">
            <a:extLst>
              <a:ext uri="{FF2B5EF4-FFF2-40B4-BE49-F238E27FC236}">
                <a16:creationId xmlns:a16="http://schemas.microsoft.com/office/drawing/2014/main" id="{AEC9602E-E7F0-63B0-21C2-FB25C3D8BC13}"/>
              </a:ext>
            </a:extLst>
          </p:cNvPr>
          <p:cNvSpPr/>
          <p:nvPr/>
        </p:nvSpPr>
        <p:spPr bwMode="auto">
          <a:xfrm>
            <a:off x="1803832" y="1894127"/>
            <a:ext cx="828000" cy="108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a:latin typeface="Arial" charset="0"/>
            </a:endParaRPr>
          </a:p>
        </p:txBody>
      </p:sp>
      <p:sp>
        <p:nvSpPr>
          <p:cNvPr id="28" name="Rectangle 27">
            <a:extLst>
              <a:ext uri="{FF2B5EF4-FFF2-40B4-BE49-F238E27FC236}">
                <a16:creationId xmlns:a16="http://schemas.microsoft.com/office/drawing/2014/main" id="{252FE9D3-2960-8995-43AE-3759E7057D5F}"/>
              </a:ext>
            </a:extLst>
          </p:cNvPr>
          <p:cNvSpPr/>
          <p:nvPr/>
        </p:nvSpPr>
        <p:spPr bwMode="auto">
          <a:xfrm>
            <a:off x="3943348" y="1876896"/>
            <a:ext cx="956828" cy="108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a:latin typeface="Arial" charset="0"/>
            </a:endParaRPr>
          </a:p>
        </p:txBody>
      </p:sp>
      <p:sp>
        <p:nvSpPr>
          <p:cNvPr id="29" name="Rectangle 28">
            <a:extLst>
              <a:ext uri="{FF2B5EF4-FFF2-40B4-BE49-F238E27FC236}">
                <a16:creationId xmlns:a16="http://schemas.microsoft.com/office/drawing/2014/main" id="{DF41AFD3-035A-77E8-AAE1-CB441A437F81}"/>
              </a:ext>
            </a:extLst>
          </p:cNvPr>
          <p:cNvSpPr/>
          <p:nvPr/>
        </p:nvSpPr>
        <p:spPr bwMode="auto">
          <a:xfrm>
            <a:off x="6052304" y="1840880"/>
            <a:ext cx="956828" cy="144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a:latin typeface="Arial" charset="0"/>
            </a:endParaRPr>
          </a:p>
        </p:txBody>
      </p:sp>
      <p:sp>
        <p:nvSpPr>
          <p:cNvPr id="30" name="Rectangle 29">
            <a:extLst>
              <a:ext uri="{FF2B5EF4-FFF2-40B4-BE49-F238E27FC236}">
                <a16:creationId xmlns:a16="http://schemas.microsoft.com/office/drawing/2014/main" id="{0195AD0F-7F86-A2A1-A713-AEEB520EAC84}"/>
              </a:ext>
            </a:extLst>
          </p:cNvPr>
          <p:cNvSpPr/>
          <p:nvPr/>
        </p:nvSpPr>
        <p:spPr bwMode="auto">
          <a:xfrm>
            <a:off x="8407844" y="1840880"/>
            <a:ext cx="956828" cy="14401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a:latin typeface="Arial" charset="0"/>
            </a:endParaRPr>
          </a:p>
        </p:txBody>
      </p:sp>
      <p:sp>
        <p:nvSpPr>
          <p:cNvPr id="31" name="Rectangle 30">
            <a:extLst>
              <a:ext uri="{FF2B5EF4-FFF2-40B4-BE49-F238E27FC236}">
                <a16:creationId xmlns:a16="http://schemas.microsoft.com/office/drawing/2014/main" id="{816E7019-9C2D-15F8-E88F-FB2AED37AFB1}"/>
              </a:ext>
            </a:extLst>
          </p:cNvPr>
          <p:cNvSpPr/>
          <p:nvPr/>
        </p:nvSpPr>
        <p:spPr bwMode="auto">
          <a:xfrm>
            <a:off x="8299832" y="4505176"/>
            <a:ext cx="1352872" cy="12223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a:latin typeface="Arial" charset="0"/>
            </a:endParaRPr>
          </a:p>
        </p:txBody>
      </p:sp>
      <p:sp>
        <p:nvSpPr>
          <p:cNvPr id="32" name="Rectangle 31">
            <a:extLst>
              <a:ext uri="{FF2B5EF4-FFF2-40B4-BE49-F238E27FC236}">
                <a16:creationId xmlns:a16="http://schemas.microsoft.com/office/drawing/2014/main" id="{7367D8A1-C3D4-B2C7-A714-7B43AE94580E}"/>
              </a:ext>
            </a:extLst>
          </p:cNvPr>
          <p:cNvSpPr/>
          <p:nvPr/>
        </p:nvSpPr>
        <p:spPr bwMode="auto">
          <a:xfrm>
            <a:off x="6095948" y="4498677"/>
            <a:ext cx="1352872" cy="12223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a:latin typeface="Arial" charset="0"/>
            </a:endParaRPr>
          </a:p>
        </p:txBody>
      </p:sp>
      <p:sp>
        <p:nvSpPr>
          <p:cNvPr id="33" name="Rectangle 32">
            <a:extLst>
              <a:ext uri="{FF2B5EF4-FFF2-40B4-BE49-F238E27FC236}">
                <a16:creationId xmlns:a16="http://schemas.microsoft.com/office/drawing/2014/main" id="{6F1DF694-A103-2CB8-B791-FDFB0998B07F}"/>
              </a:ext>
            </a:extLst>
          </p:cNvPr>
          <p:cNvSpPr/>
          <p:nvPr/>
        </p:nvSpPr>
        <p:spPr bwMode="auto">
          <a:xfrm>
            <a:off x="4007226" y="4481402"/>
            <a:ext cx="892950" cy="23979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a:latin typeface="Arial" charset="0"/>
            </a:endParaRPr>
          </a:p>
        </p:txBody>
      </p:sp>
      <p:sp>
        <p:nvSpPr>
          <p:cNvPr id="34" name="Rectangle 33">
            <a:extLst>
              <a:ext uri="{FF2B5EF4-FFF2-40B4-BE49-F238E27FC236}">
                <a16:creationId xmlns:a16="http://schemas.microsoft.com/office/drawing/2014/main" id="{25F24C3D-1CE1-9568-B1C2-0F1AF3757B71}"/>
              </a:ext>
            </a:extLst>
          </p:cNvPr>
          <p:cNvSpPr/>
          <p:nvPr/>
        </p:nvSpPr>
        <p:spPr bwMode="auto">
          <a:xfrm>
            <a:off x="1642240" y="4496000"/>
            <a:ext cx="936104" cy="144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a:latin typeface="Arial" charset="0"/>
            </a:endParaRPr>
          </a:p>
        </p:txBody>
      </p:sp>
      <p:sp>
        <p:nvSpPr>
          <p:cNvPr id="2" name="Titre 1">
            <a:extLst>
              <a:ext uri="{FF2B5EF4-FFF2-40B4-BE49-F238E27FC236}">
                <a16:creationId xmlns:a16="http://schemas.microsoft.com/office/drawing/2014/main" id="{D0A53033-E4E2-2386-A9E0-19903B79D385}"/>
              </a:ext>
            </a:extLst>
          </p:cNvPr>
          <p:cNvSpPr>
            <a:spLocks noGrp="1"/>
          </p:cNvSpPr>
          <p:nvPr>
            <p:ph type="title"/>
          </p:nvPr>
        </p:nvSpPr>
        <p:spPr/>
        <p:txBody>
          <a:bodyPr/>
          <a:lstStyle/>
          <a:p>
            <a:r>
              <a:rPr lang="fr-FR" dirty="0"/>
              <a:t>Exemple les technologies de sante</a:t>
            </a:r>
          </a:p>
        </p:txBody>
      </p:sp>
    </p:spTree>
    <p:extLst>
      <p:ext uri="{BB962C8B-B14F-4D97-AF65-F5344CB8AC3E}">
        <p14:creationId xmlns:p14="http://schemas.microsoft.com/office/powerpoint/2010/main" val="4012180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FA4AA-4285-FA0C-D88A-D4F7788CABD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19B97DC-9CE0-0D7F-1DA0-2DBF11120F0A}"/>
              </a:ext>
            </a:extLst>
          </p:cNvPr>
          <p:cNvSpPr>
            <a:spLocks noGrp="1"/>
          </p:cNvSpPr>
          <p:nvPr>
            <p:ph type="title"/>
          </p:nvPr>
        </p:nvSpPr>
        <p:spPr/>
        <p:txBody>
          <a:bodyPr/>
          <a:lstStyle/>
          <a:p>
            <a:r>
              <a:rPr lang="en-US" dirty="0"/>
              <a:t>SEGMENTATION POUR LA REGION GRENOBLOISE</a:t>
            </a:r>
            <a:br>
              <a:rPr lang="en-US" b="0" dirty="0"/>
            </a:br>
            <a:endParaRPr lang="fr-FR" b="0" dirty="0"/>
          </a:p>
        </p:txBody>
      </p:sp>
      <p:grpSp>
        <p:nvGrpSpPr>
          <p:cNvPr id="55" name="Groupe 54">
            <a:extLst>
              <a:ext uri="{FF2B5EF4-FFF2-40B4-BE49-F238E27FC236}">
                <a16:creationId xmlns:a16="http://schemas.microsoft.com/office/drawing/2014/main" id="{815419C6-F7EB-57C1-74CF-C422A30C84CB}"/>
              </a:ext>
            </a:extLst>
          </p:cNvPr>
          <p:cNvGrpSpPr/>
          <p:nvPr/>
        </p:nvGrpSpPr>
        <p:grpSpPr>
          <a:xfrm>
            <a:off x="420296" y="1405173"/>
            <a:ext cx="11154673" cy="9019200"/>
            <a:chOff x="1780745" y="1585971"/>
            <a:chExt cx="8864447" cy="7578194"/>
          </a:xfrm>
        </p:grpSpPr>
        <p:sp>
          <p:nvSpPr>
            <p:cNvPr id="3" name="Rectangle 2">
              <a:extLst>
                <a:ext uri="{FF2B5EF4-FFF2-40B4-BE49-F238E27FC236}">
                  <a16:creationId xmlns:a16="http://schemas.microsoft.com/office/drawing/2014/main" id="{843A11A7-8BC0-BEF2-3776-6AAA72D475BC}"/>
                </a:ext>
              </a:extLst>
            </p:cNvPr>
            <p:cNvSpPr/>
            <p:nvPr/>
          </p:nvSpPr>
          <p:spPr>
            <a:xfrm>
              <a:off x="1921523" y="1585971"/>
              <a:ext cx="8627064" cy="3926430"/>
            </a:xfrm>
            <a:prstGeom prst="rect">
              <a:avLst/>
            </a:prstGeom>
            <a:solidFill>
              <a:srgbClr val="D2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Arc 3">
              <a:extLst>
                <a:ext uri="{FF2B5EF4-FFF2-40B4-BE49-F238E27FC236}">
                  <a16:creationId xmlns:a16="http://schemas.microsoft.com/office/drawing/2014/main" id="{BCB628BE-D0A2-01DA-CB36-DA7BD46C9C87}"/>
                </a:ext>
              </a:extLst>
            </p:cNvPr>
            <p:cNvSpPr/>
            <p:nvPr/>
          </p:nvSpPr>
          <p:spPr>
            <a:xfrm>
              <a:off x="1998275" y="1755517"/>
              <a:ext cx="8496944" cy="7408648"/>
            </a:xfrm>
            <a:prstGeom prst="arc">
              <a:avLst>
                <a:gd name="adj1" fmla="val 10804432"/>
                <a:gd name="adj2" fmla="val 21599370"/>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Rectangle 4">
              <a:extLst>
                <a:ext uri="{FF2B5EF4-FFF2-40B4-BE49-F238E27FC236}">
                  <a16:creationId xmlns:a16="http://schemas.microsoft.com/office/drawing/2014/main" id="{A0777892-A63C-0AC9-FBF3-F24D0DBCA090}"/>
                </a:ext>
              </a:extLst>
            </p:cNvPr>
            <p:cNvSpPr/>
            <p:nvPr/>
          </p:nvSpPr>
          <p:spPr>
            <a:xfrm>
              <a:off x="9770046" y="2958784"/>
              <a:ext cx="743810" cy="543066"/>
            </a:xfrm>
            <a:prstGeom prst="rect">
              <a:avLst/>
            </a:prstGeom>
          </p:spPr>
          <p:txBody>
            <a:bodyPr wrap="square">
              <a:spAutoFit/>
            </a:bodyPr>
            <a:lstStyle/>
            <a:p>
              <a:pPr marL="0" lvl="1">
                <a:buClr>
                  <a:srgbClr val="D3A123"/>
                </a:buClr>
                <a:buSzPct val="150000"/>
              </a:pPr>
              <a:r>
                <a:rPr lang="en-US" sz="1200" dirty="0">
                  <a:solidFill>
                    <a:srgbClr val="999FCF"/>
                  </a:solidFill>
                  <a:latin typeface="Franklin Gothic Demi Cond" panose="020B0706030402020204" pitchFamily="34" charset="0"/>
                  <a:cs typeface="Arial" panose="020B0604020202020204" pitchFamily="34" charset="0"/>
                </a:rPr>
                <a:t>INTERFANCE HOMME/</a:t>
              </a:r>
            </a:p>
            <a:p>
              <a:pPr marL="0" lvl="1">
                <a:buClr>
                  <a:srgbClr val="D3A123"/>
                </a:buClr>
                <a:buSzPct val="150000"/>
              </a:pPr>
              <a:r>
                <a:rPr lang="en-US" sz="1200" dirty="0">
                  <a:solidFill>
                    <a:srgbClr val="999FCF"/>
                  </a:solidFill>
                  <a:latin typeface="Franklin Gothic Demi Cond" panose="020B0706030402020204" pitchFamily="34" charset="0"/>
                  <a:cs typeface="Arial" panose="020B0604020202020204" pitchFamily="34" charset="0"/>
                </a:rPr>
                <a:t>MACHINE</a:t>
              </a:r>
            </a:p>
          </p:txBody>
        </p:sp>
        <p:sp>
          <p:nvSpPr>
            <p:cNvPr id="6" name="Rectangle 5">
              <a:extLst>
                <a:ext uri="{FF2B5EF4-FFF2-40B4-BE49-F238E27FC236}">
                  <a16:creationId xmlns:a16="http://schemas.microsoft.com/office/drawing/2014/main" id="{4E12E2D6-16CA-58DA-D903-1AA1DAB01726}"/>
                </a:ext>
              </a:extLst>
            </p:cNvPr>
            <p:cNvSpPr/>
            <p:nvPr/>
          </p:nvSpPr>
          <p:spPr>
            <a:xfrm>
              <a:off x="8773837" y="2041230"/>
              <a:ext cx="1100890" cy="362044"/>
            </a:xfrm>
            <a:prstGeom prst="rect">
              <a:avLst/>
            </a:prstGeom>
          </p:spPr>
          <p:txBody>
            <a:bodyPr wrap="none">
              <a:spAutoFit/>
            </a:bodyPr>
            <a:lstStyle/>
            <a:p>
              <a:pPr marL="0" lvl="1">
                <a:buClr>
                  <a:srgbClr val="D3A123"/>
                </a:buClr>
                <a:buSzPct val="150000"/>
              </a:pPr>
              <a:r>
                <a:rPr lang="en-US" sz="1100" dirty="0">
                  <a:solidFill>
                    <a:srgbClr val="999FCF"/>
                  </a:solidFill>
                  <a:latin typeface="Franklin Gothic Demi Cond" panose="020B0706030402020204" pitchFamily="34" charset="0"/>
                  <a:cs typeface="Arial" panose="020B0604020202020204" pitchFamily="34" charset="0"/>
                </a:rPr>
                <a:t>CHEMIE/BIOLOGIE</a:t>
              </a:r>
            </a:p>
            <a:p>
              <a:pPr marL="0" lvl="1">
                <a:buClr>
                  <a:srgbClr val="D3A123"/>
                </a:buClr>
                <a:buSzPct val="150000"/>
              </a:pPr>
              <a:r>
                <a:rPr lang="en-US" sz="1100" dirty="0">
                  <a:solidFill>
                    <a:srgbClr val="999FCF"/>
                  </a:solidFill>
                  <a:latin typeface="Franklin Gothic Demi Cond" panose="020B0706030402020204" pitchFamily="34" charset="0"/>
                  <a:cs typeface="Arial" panose="020B0604020202020204" pitchFamily="34" charset="0"/>
                </a:rPr>
                <a:t>SCIENCE &amp; MEDECINE</a:t>
              </a:r>
            </a:p>
          </p:txBody>
        </p:sp>
        <p:sp>
          <p:nvSpPr>
            <p:cNvPr id="7" name="Rectangle 6">
              <a:extLst>
                <a:ext uri="{FF2B5EF4-FFF2-40B4-BE49-F238E27FC236}">
                  <a16:creationId xmlns:a16="http://schemas.microsoft.com/office/drawing/2014/main" id="{547128BC-2E7B-22E4-088F-19F30485270E}"/>
                </a:ext>
              </a:extLst>
            </p:cNvPr>
            <p:cNvSpPr/>
            <p:nvPr/>
          </p:nvSpPr>
          <p:spPr>
            <a:xfrm>
              <a:off x="1881487" y="3179559"/>
              <a:ext cx="781959" cy="387904"/>
            </a:xfrm>
            <a:prstGeom prst="rect">
              <a:avLst/>
            </a:prstGeom>
          </p:spPr>
          <p:txBody>
            <a:bodyPr wrap="none">
              <a:spAutoFit/>
            </a:bodyPr>
            <a:lstStyle/>
            <a:p>
              <a:pPr marL="0" lvl="1">
                <a:buClr>
                  <a:srgbClr val="D3A123"/>
                </a:buClr>
                <a:buSzPct val="150000"/>
              </a:pPr>
              <a:r>
                <a:rPr lang="en-US" sz="1200" dirty="0">
                  <a:solidFill>
                    <a:srgbClr val="999FCF"/>
                  </a:solidFill>
                  <a:latin typeface="Franklin Gothic Demi Cond" panose="020B0706030402020204" pitchFamily="34" charset="0"/>
                  <a:cs typeface="Arial" panose="020B0604020202020204" pitchFamily="34" charset="0"/>
                </a:rPr>
                <a:t>MALADIES</a:t>
              </a:r>
            </a:p>
            <a:p>
              <a:pPr marL="0" lvl="1">
                <a:buClr>
                  <a:srgbClr val="D3A123"/>
                </a:buClr>
                <a:buSzPct val="150000"/>
              </a:pPr>
              <a:r>
                <a:rPr lang="en-US" sz="1200" dirty="0">
                  <a:solidFill>
                    <a:srgbClr val="999FCF"/>
                  </a:solidFill>
                  <a:latin typeface="Franklin Gothic Demi Cond" panose="020B0706030402020204" pitchFamily="34" charset="0"/>
                  <a:cs typeface="Arial" panose="020B0604020202020204" pitchFamily="34" charset="0"/>
                </a:rPr>
                <a:t>CHRONIQUES</a:t>
              </a:r>
            </a:p>
          </p:txBody>
        </p:sp>
        <p:sp>
          <p:nvSpPr>
            <p:cNvPr id="8" name="Rectangle 7">
              <a:extLst>
                <a:ext uri="{FF2B5EF4-FFF2-40B4-BE49-F238E27FC236}">
                  <a16:creationId xmlns:a16="http://schemas.microsoft.com/office/drawing/2014/main" id="{E3322300-8FF7-80A6-7F9D-563B6F6F78A8}"/>
                </a:ext>
              </a:extLst>
            </p:cNvPr>
            <p:cNvSpPr/>
            <p:nvPr/>
          </p:nvSpPr>
          <p:spPr>
            <a:xfrm>
              <a:off x="9070868" y="2490973"/>
              <a:ext cx="1543179" cy="338554"/>
            </a:xfrm>
            <a:prstGeom prst="rect">
              <a:avLst/>
            </a:prstGeom>
          </p:spPr>
          <p:txBody>
            <a:bodyPr wrap="none">
              <a:spAutoFit/>
            </a:bodyPr>
            <a:lstStyle/>
            <a:p>
              <a:pPr marL="0" lvl="1">
                <a:buClr>
                  <a:srgbClr val="D3A123"/>
                </a:buClr>
                <a:buSzPct val="150000"/>
              </a:pPr>
              <a:r>
                <a:rPr lang="en-US" sz="1600">
                  <a:solidFill>
                    <a:srgbClr val="999FCF"/>
                  </a:solidFill>
                  <a:latin typeface="Franklin Gothic Demi Cond" panose="020B0706030402020204" pitchFamily="34" charset="0"/>
                  <a:cs typeface="Arial" panose="020B0604020202020204" pitchFamily="34" charset="0"/>
                </a:rPr>
                <a:t>NEUROSCIENCES</a:t>
              </a:r>
            </a:p>
          </p:txBody>
        </p:sp>
        <p:sp>
          <p:nvSpPr>
            <p:cNvPr id="9" name="Rectangle 8">
              <a:extLst>
                <a:ext uri="{FF2B5EF4-FFF2-40B4-BE49-F238E27FC236}">
                  <a16:creationId xmlns:a16="http://schemas.microsoft.com/office/drawing/2014/main" id="{4F5FE73B-D399-D0EE-CB04-10D2FF63775E}"/>
                </a:ext>
              </a:extLst>
            </p:cNvPr>
            <p:cNvSpPr/>
            <p:nvPr/>
          </p:nvSpPr>
          <p:spPr>
            <a:xfrm>
              <a:off x="2022978" y="2003353"/>
              <a:ext cx="1414005" cy="387904"/>
            </a:xfrm>
            <a:prstGeom prst="rect">
              <a:avLst/>
            </a:prstGeom>
          </p:spPr>
          <p:txBody>
            <a:bodyPr wrap="square">
              <a:spAutoFit/>
            </a:bodyPr>
            <a:lstStyle/>
            <a:p>
              <a:pPr marL="0" lvl="1">
                <a:buClr>
                  <a:srgbClr val="D3A123"/>
                </a:buClr>
                <a:buSzPct val="150000"/>
              </a:pPr>
              <a:r>
                <a:rPr lang="fr-FR" sz="1200" dirty="0">
                  <a:solidFill>
                    <a:srgbClr val="999FCF"/>
                  </a:solidFill>
                  <a:latin typeface="Franklin Gothic Demi Cond" panose="020B0706030402020204" pitchFamily="34" charset="0"/>
                  <a:cs typeface="Arial" panose="020B0604020202020204" pitchFamily="34" charset="0"/>
                </a:rPr>
                <a:t>INGÉNIERIE POUR L'INTERFACE DE VIE</a:t>
              </a:r>
              <a:endParaRPr lang="en-US" sz="1200" dirty="0">
                <a:solidFill>
                  <a:srgbClr val="999FCF"/>
                </a:solidFill>
                <a:latin typeface="Franklin Gothic Demi Cond" panose="020B0706030402020204" pitchFamily="34" charset="0"/>
                <a:cs typeface="Arial" panose="020B0604020202020204" pitchFamily="34" charset="0"/>
              </a:endParaRPr>
            </a:p>
          </p:txBody>
        </p:sp>
        <p:sp>
          <p:nvSpPr>
            <p:cNvPr id="10" name="Arc 9">
              <a:extLst>
                <a:ext uri="{FF2B5EF4-FFF2-40B4-BE49-F238E27FC236}">
                  <a16:creationId xmlns:a16="http://schemas.microsoft.com/office/drawing/2014/main" id="{CEB0D8A1-12C3-61EE-2771-304C53F8B102}"/>
                </a:ext>
              </a:extLst>
            </p:cNvPr>
            <p:cNvSpPr/>
            <p:nvPr/>
          </p:nvSpPr>
          <p:spPr>
            <a:xfrm>
              <a:off x="5187739" y="4570170"/>
              <a:ext cx="2118017" cy="1880595"/>
            </a:xfrm>
            <a:prstGeom prst="arc">
              <a:avLst>
                <a:gd name="adj1" fmla="val 10816330"/>
                <a:gd name="adj2" fmla="val 0"/>
              </a:avLst>
            </a:prstGeom>
            <a:solidFill>
              <a:srgbClr val="D2D5E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Rectangle 10">
              <a:extLst>
                <a:ext uri="{FF2B5EF4-FFF2-40B4-BE49-F238E27FC236}">
                  <a16:creationId xmlns:a16="http://schemas.microsoft.com/office/drawing/2014/main" id="{030F9126-1FE6-F09D-BF4A-77FED65C567F}"/>
                </a:ext>
              </a:extLst>
            </p:cNvPr>
            <p:cNvSpPr/>
            <p:nvPr/>
          </p:nvSpPr>
          <p:spPr>
            <a:xfrm>
              <a:off x="6997205" y="2411197"/>
              <a:ext cx="1200970" cy="246221"/>
            </a:xfrm>
            <a:prstGeom prst="rect">
              <a:avLst/>
            </a:prstGeom>
          </p:spPr>
          <p:txBody>
            <a:bodyPr wrap="none">
              <a:spAutoFit/>
            </a:bodyPr>
            <a:lstStyle/>
            <a:p>
              <a:pPr marL="0" lvl="1" algn="ctr">
                <a:buClr>
                  <a:srgbClr val="D3A123"/>
                </a:buClr>
                <a:buSzPct val="150000"/>
              </a:pPr>
              <a:r>
                <a:rPr lang="fr-FR" sz="1000">
                  <a:solidFill>
                    <a:schemeClr val="tx1">
                      <a:lumMod val="65000"/>
                      <a:lumOff val="35000"/>
                    </a:schemeClr>
                  </a:solidFill>
                  <a:latin typeface="Franklin Gothic Medium Cond" panose="020B0606030402020204" pitchFamily="34" charset="0"/>
                  <a:cs typeface="Arial" panose="020B0604020202020204" pitchFamily="34" charset="0"/>
                </a:rPr>
                <a:t>&amp; INSTRUMENTATION</a:t>
              </a:r>
            </a:p>
          </p:txBody>
        </p:sp>
        <p:sp>
          <p:nvSpPr>
            <p:cNvPr id="12" name="Rectangle 11">
              <a:extLst>
                <a:ext uri="{FF2B5EF4-FFF2-40B4-BE49-F238E27FC236}">
                  <a16:creationId xmlns:a16="http://schemas.microsoft.com/office/drawing/2014/main" id="{526BA326-DA68-94DA-F64C-337D6FE2FD38}"/>
                </a:ext>
              </a:extLst>
            </p:cNvPr>
            <p:cNvSpPr/>
            <p:nvPr/>
          </p:nvSpPr>
          <p:spPr>
            <a:xfrm>
              <a:off x="4088058" y="2374052"/>
              <a:ext cx="1822110" cy="387904"/>
            </a:xfrm>
            <a:prstGeom prst="rect">
              <a:avLst/>
            </a:prstGeom>
          </p:spPr>
          <p:txBody>
            <a:bodyPr wrap="none">
              <a:spAutoFit/>
            </a:bodyPr>
            <a:lstStyle/>
            <a:p>
              <a:pPr marL="0" lvl="1" algn="ctr">
                <a:buClr>
                  <a:srgbClr val="D3A123"/>
                </a:buClr>
                <a:buSzPct val="150000"/>
              </a:pPr>
              <a:r>
                <a:rPr lang="fr-FR" sz="2000" dirty="0">
                  <a:solidFill>
                    <a:schemeClr val="tx1">
                      <a:lumMod val="65000"/>
                      <a:lumOff val="35000"/>
                    </a:schemeClr>
                  </a:solidFill>
                  <a:latin typeface="Franklin Gothic Medium Cond" panose="020B0606030402020204" pitchFamily="34" charset="0"/>
                  <a:cs typeface="Arial" panose="020B0604020202020204" pitchFamily="34" charset="0"/>
                </a:rPr>
                <a:t>DE </a:t>
              </a:r>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MEDICAMENTS</a:t>
              </a:r>
            </a:p>
          </p:txBody>
        </p:sp>
        <p:sp>
          <p:nvSpPr>
            <p:cNvPr id="13" name="Rectangle 12">
              <a:extLst>
                <a:ext uri="{FF2B5EF4-FFF2-40B4-BE49-F238E27FC236}">
                  <a16:creationId xmlns:a16="http://schemas.microsoft.com/office/drawing/2014/main" id="{41D8902B-7DA8-B242-7981-145E2126D06A}"/>
                </a:ext>
              </a:extLst>
            </p:cNvPr>
            <p:cNvSpPr/>
            <p:nvPr/>
          </p:nvSpPr>
          <p:spPr>
            <a:xfrm>
              <a:off x="8675863" y="3246601"/>
              <a:ext cx="753120" cy="284463"/>
            </a:xfrm>
            <a:prstGeom prst="rect">
              <a:avLst/>
            </a:prstGeom>
          </p:spPr>
          <p:txBody>
            <a:bodyPr wrap="none">
              <a:spAutoFit/>
            </a:bodyPr>
            <a:lstStyle/>
            <a:p>
              <a:pPr marL="0" lvl="1" algn="ctr">
                <a:buClr>
                  <a:srgbClr val="D3A123"/>
                </a:buClr>
                <a:buSzPct val="150000"/>
              </a:pPr>
              <a:r>
                <a:rPr lang="fr-FR" sz="1600" dirty="0">
                  <a:solidFill>
                    <a:schemeClr val="tx1">
                      <a:lumMod val="65000"/>
                      <a:lumOff val="35000"/>
                    </a:schemeClr>
                  </a:solidFill>
                  <a:latin typeface="Franklin Gothic Medium Cond" panose="020B0606030402020204" pitchFamily="34" charset="0"/>
                  <a:cs typeface="Arial" panose="020B0604020202020204" pitchFamily="34" charset="0"/>
                </a:rPr>
                <a:t> &amp; IN VIVO</a:t>
              </a:r>
            </a:p>
          </p:txBody>
        </p:sp>
        <p:sp>
          <p:nvSpPr>
            <p:cNvPr id="14" name="Rectangle 13">
              <a:extLst>
                <a:ext uri="{FF2B5EF4-FFF2-40B4-BE49-F238E27FC236}">
                  <a16:creationId xmlns:a16="http://schemas.microsoft.com/office/drawing/2014/main" id="{17174BBE-A8A6-72F0-7904-C8D2424F70A6}"/>
                </a:ext>
              </a:extLst>
            </p:cNvPr>
            <p:cNvSpPr/>
            <p:nvPr/>
          </p:nvSpPr>
          <p:spPr>
            <a:xfrm>
              <a:off x="2826170" y="3140987"/>
              <a:ext cx="1104965" cy="333598"/>
            </a:xfrm>
            <a:prstGeom prst="rect">
              <a:avLst/>
            </a:prstGeom>
          </p:spPr>
          <p:txBody>
            <a:bodyPr wrap="none">
              <a:spAutoFit/>
            </a:bodyPr>
            <a:lstStyle/>
            <a:p>
              <a:pPr marL="0" lvl="1" algn="ctr">
                <a:buClr>
                  <a:srgbClr val="D3A123"/>
                </a:buClr>
                <a:buSzPct val="150000"/>
              </a:pPr>
              <a:r>
                <a:rPr lang="fr-FR" sz="1980" dirty="0">
                  <a:solidFill>
                    <a:schemeClr val="tx1">
                      <a:lumMod val="65000"/>
                      <a:lumOff val="35000"/>
                    </a:schemeClr>
                  </a:solidFill>
                  <a:latin typeface="Franklin Gothic Medium Cond" panose="020B0606030402020204" pitchFamily="34" charset="0"/>
                  <a:cs typeface="Arial" panose="020B0604020202020204" pitchFamily="34" charset="0"/>
                </a:rPr>
                <a:t>&amp; PROTHESE</a:t>
              </a:r>
            </a:p>
          </p:txBody>
        </p:sp>
        <p:sp>
          <p:nvSpPr>
            <p:cNvPr id="15" name="Rectangle 14">
              <a:extLst>
                <a:ext uri="{FF2B5EF4-FFF2-40B4-BE49-F238E27FC236}">
                  <a16:creationId xmlns:a16="http://schemas.microsoft.com/office/drawing/2014/main" id="{CF287E4C-9C08-BE32-DA8A-D515B1CCC06A}"/>
                </a:ext>
              </a:extLst>
            </p:cNvPr>
            <p:cNvSpPr/>
            <p:nvPr/>
          </p:nvSpPr>
          <p:spPr>
            <a:xfrm>
              <a:off x="1780745" y="4685487"/>
              <a:ext cx="1741150" cy="349113"/>
            </a:xfrm>
            <a:prstGeom prst="rect">
              <a:avLst/>
            </a:prstGeom>
          </p:spPr>
          <p:txBody>
            <a:bodyPr wrap="square">
              <a:spAutoFit/>
            </a:bodyPr>
            <a:lstStyle/>
            <a:p>
              <a:pPr marL="0" lvl="1" algn="ctr">
                <a:buClr>
                  <a:srgbClr val="D3A123"/>
                </a:buClr>
                <a:buSzPct val="150000"/>
              </a:pPr>
              <a:r>
                <a:rPr lang="fr-FR" sz="1050" dirty="0">
                  <a:solidFill>
                    <a:schemeClr val="tx1">
                      <a:lumMod val="65000"/>
                      <a:lumOff val="35000"/>
                    </a:schemeClr>
                  </a:solidFill>
                  <a:latin typeface="Franklin Gothic Medium Cond" panose="020B0606030402020204" pitchFamily="34" charset="0"/>
                  <a:cs typeface="Arial" panose="020B0604020202020204" pitchFamily="34" charset="0"/>
                </a:rPr>
                <a:t>&amp; SYSTÈME INFORMATIQUE</a:t>
              </a:r>
            </a:p>
            <a:p>
              <a:pPr marL="0" lvl="1" algn="ctr">
                <a:buClr>
                  <a:srgbClr val="D3A123"/>
                </a:buClr>
                <a:buSzPct val="150000"/>
              </a:pPr>
              <a:r>
                <a:rPr lang="fr-FR" sz="1050" dirty="0">
                  <a:solidFill>
                    <a:schemeClr val="tx1">
                      <a:lumMod val="65000"/>
                      <a:lumOff val="35000"/>
                    </a:schemeClr>
                  </a:solidFill>
                  <a:latin typeface="Franklin Gothic Medium Cond" panose="020B0606030402020204" pitchFamily="34" charset="0"/>
                  <a:cs typeface="Arial" panose="020B0604020202020204" pitchFamily="34" charset="0"/>
                </a:rPr>
                <a:t>DE SANTE</a:t>
              </a:r>
            </a:p>
          </p:txBody>
        </p:sp>
        <p:sp>
          <p:nvSpPr>
            <p:cNvPr id="16" name="Rectangle 15">
              <a:extLst>
                <a:ext uri="{FF2B5EF4-FFF2-40B4-BE49-F238E27FC236}">
                  <a16:creationId xmlns:a16="http://schemas.microsoft.com/office/drawing/2014/main" id="{F8D7F62C-921F-2F47-58B7-34A01FFC36FF}"/>
                </a:ext>
              </a:extLst>
            </p:cNvPr>
            <p:cNvSpPr/>
            <p:nvPr/>
          </p:nvSpPr>
          <p:spPr>
            <a:xfrm>
              <a:off x="9284806" y="4401655"/>
              <a:ext cx="1230914" cy="461665"/>
            </a:xfrm>
            <a:prstGeom prst="rect">
              <a:avLst/>
            </a:prstGeom>
          </p:spPr>
          <p:txBody>
            <a:bodyPr wrap="none">
              <a:spAutoFit/>
            </a:bodyPr>
            <a:lstStyle/>
            <a:p>
              <a:pPr marL="0" lvl="1" algn="ctr">
                <a:buClr>
                  <a:srgbClr val="D3A123"/>
                </a:buClr>
                <a:buSzPct val="150000"/>
              </a:pPr>
              <a:r>
                <a:rPr lang="fr-FR" sz="2400">
                  <a:solidFill>
                    <a:schemeClr val="tx1">
                      <a:lumMod val="65000"/>
                      <a:lumOff val="35000"/>
                    </a:schemeClr>
                  </a:solidFill>
                  <a:latin typeface="Franklin Gothic Demi Cond" panose="020B0706030402020204" pitchFamily="34" charset="0"/>
                  <a:cs typeface="Arial" panose="020B0604020202020204" pitchFamily="34" charset="0"/>
                </a:rPr>
                <a:t>BIOTECH</a:t>
              </a:r>
            </a:p>
          </p:txBody>
        </p:sp>
        <p:cxnSp>
          <p:nvCxnSpPr>
            <p:cNvPr id="17" name="Connecteur droit 16">
              <a:extLst>
                <a:ext uri="{FF2B5EF4-FFF2-40B4-BE49-F238E27FC236}">
                  <a16:creationId xmlns:a16="http://schemas.microsoft.com/office/drawing/2014/main" id="{60BA7E9C-F5E7-7521-95E7-09F76DF99239}"/>
                </a:ext>
              </a:extLst>
            </p:cNvPr>
            <p:cNvCxnSpPr/>
            <p:nvPr/>
          </p:nvCxnSpPr>
          <p:spPr>
            <a:xfrm>
              <a:off x="3733742" y="4933993"/>
              <a:ext cx="1469705" cy="542809"/>
            </a:xfrm>
            <a:prstGeom prst="line">
              <a:avLst/>
            </a:prstGeom>
            <a:ln w="28575">
              <a:solidFill>
                <a:srgbClr val="A0A7D0"/>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3FEDB0D3-3966-E2F9-C048-C0368B3BAD41}"/>
                </a:ext>
              </a:extLst>
            </p:cNvPr>
            <p:cNvCxnSpPr/>
            <p:nvPr/>
          </p:nvCxnSpPr>
          <p:spPr>
            <a:xfrm>
              <a:off x="4527842" y="3897145"/>
              <a:ext cx="904111" cy="1051779"/>
            </a:xfrm>
            <a:prstGeom prst="line">
              <a:avLst/>
            </a:prstGeom>
            <a:ln w="28575">
              <a:solidFill>
                <a:srgbClr val="848DC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A5D6986B-A847-6885-5156-E79BE68DB516}"/>
                </a:ext>
              </a:extLst>
            </p:cNvPr>
            <p:cNvCxnSpPr/>
            <p:nvPr/>
          </p:nvCxnSpPr>
          <p:spPr>
            <a:xfrm>
              <a:off x="5644904" y="3360041"/>
              <a:ext cx="281358" cy="1249158"/>
            </a:xfrm>
            <a:prstGeom prst="line">
              <a:avLst/>
            </a:prstGeom>
            <a:ln w="28575">
              <a:solidFill>
                <a:srgbClr val="626DB2"/>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04EF2FE7-0370-0767-E7C2-F3EFBECA02A6}"/>
                </a:ext>
              </a:extLst>
            </p:cNvPr>
            <p:cNvCxnSpPr/>
            <p:nvPr/>
          </p:nvCxnSpPr>
          <p:spPr>
            <a:xfrm flipH="1">
              <a:off x="6528841" y="3376890"/>
              <a:ext cx="377015" cy="1197472"/>
            </a:xfrm>
            <a:prstGeom prst="line">
              <a:avLst/>
            </a:prstGeom>
            <a:ln w="28575">
              <a:solidFill>
                <a:srgbClr val="4C56A3"/>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6F8E5E2-79AF-D697-390D-5AEDA9F595BF}"/>
                </a:ext>
              </a:extLst>
            </p:cNvPr>
            <p:cNvCxnSpPr>
              <a:endCxn id="28" idx="1"/>
            </p:cNvCxnSpPr>
            <p:nvPr/>
          </p:nvCxnSpPr>
          <p:spPr>
            <a:xfrm flipH="1">
              <a:off x="7032002" y="3859441"/>
              <a:ext cx="1064063" cy="1033249"/>
            </a:xfrm>
            <a:prstGeom prst="line">
              <a:avLst/>
            </a:prstGeom>
            <a:ln w="28575">
              <a:solidFill>
                <a:srgbClr val="404A84"/>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C73F2288-18D0-5943-E951-9C5F5AC18395}"/>
                </a:ext>
              </a:extLst>
            </p:cNvPr>
            <p:cNvCxnSpPr/>
            <p:nvPr/>
          </p:nvCxnSpPr>
          <p:spPr>
            <a:xfrm flipH="1">
              <a:off x="7257716" y="4960096"/>
              <a:ext cx="1404914" cy="414621"/>
            </a:xfrm>
            <a:prstGeom prst="line">
              <a:avLst/>
            </a:prstGeom>
            <a:ln w="28575">
              <a:solidFill>
                <a:srgbClr val="262C5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2044752-5850-EF75-0339-7F3CCCD5BFFB}"/>
                </a:ext>
              </a:extLst>
            </p:cNvPr>
            <p:cNvSpPr/>
            <p:nvPr/>
          </p:nvSpPr>
          <p:spPr>
            <a:xfrm>
              <a:off x="5197642" y="5122217"/>
              <a:ext cx="2132580" cy="491345"/>
            </a:xfrm>
            <a:prstGeom prst="rect">
              <a:avLst/>
            </a:prstGeom>
          </p:spPr>
          <p:txBody>
            <a:bodyPr wrap="none">
              <a:spAutoFit/>
            </a:bodyPr>
            <a:lstStyle/>
            <a:p>
              <a:pPr marL="0" lvl="1" algn="ctr">
                <a:buClr>
                  <a:srgbClr val="D3A123"/>
                </a:buClr>
                <a:buSzPct val="150000"/>
              </a:pPr>
              <a:r>
                <a:rPr lang="fr-FR" sz="3200" spc="-150" dirty="0">
                  <a:solidFill>
                    <a:schemeClr val="tx1">
                      <a:lumMod val="65000"/>
                      <a:lumOff val="35000"/>
                    </a:schemeClr>
                  </a:solidFill>
                  <a:latin typeface="Franklin Gothic Book" panose="020B0503020102020204" pitchFamily="34" charset="0"/>
                  <a:cs typeface="Arial" panose="020B0604020202020204" pitchFamily="34" charset="0"/>
                </a:rPr>
                <a:t>INDUSTRIELLES</a:t>
              </a:r>
            </a:p>
          </p:txBody>
        </p:sp>
        <p:sp>
          <p:nvSpPr>
            <p:cNvPr id="24" name="Arc plein 23">
              <a:extLst>
                <a:ext uri="{FF2B5EF4-FFF2-40B4-BE49-F238E27FC236}">
                  <a16:creationId xmlns:a16="http://schemas.microsoft.com/office/drawing/2014/main" id="{3096DE02-5B79-74B1-B883-32D6A9EC1B8D}"/>
                </a:ext>
              </a:extLst>
            </p:cNvPr>
            <p:cNvSpPr/>
            <p:nvPr/>
          </p:nvSpPr>
          <p:spPr>
            <a:xfrm rot="5097001">
              <a:off x="6608446" y="5136271"/>
              <a:ext cx="806620" cy="704981"/>
            </a:xfrm>
            <a:prstGeom prst="blockArc">
              <a:avLst>
                <a:gd name="adj1" fmla="val 15137097"/>
                <a:gd name="adj2" fmla="val 16470216"/>
                <a:gd name="adj3" fmla="val 10373"/>
              </a:avLst>
            </a:prstGeom>
            <a:solidFill>
              <a:srgbClr val="262C50"/>
            </a:solidFill>
            <a:ln>
              <a:solidFill>
                <a:srgbClr val="262C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Arc plein 24">
              <a:extLst>
                <a:ext uri="{FF2B5EF4-FFF2-40B4-BE49-F238E27FC236}">
                  <a16:creationId xmlns:a16="http://schemas.microsoft.com/office/drawing/2014/main" id="{F69963D6-6F99-0F6E-BB0B-A8EBAA238E2F}"/>
                </a:ext>
              </a:extLst>
            </p:cNvPr>
            <p:cNvSpPr/>
            <p:nvPr/>
          </p:nvSpPr>
          <p:spPr>
            <a:xfrm rot="4121999">
              <a:off x="6301656" y="5044167"/>
              <a:ext cx="1369920" cy="704981"/>
            </a:xfrm>
            <a:prstGeom prst="blockArc">
              <a:avLst>
                <a:gd name="adj1" fmla="val 12594118"/>
                <a:gd name="adj2" fmla="val 16470216"/>
                <a:gd name="adj3" fmla="val 10373"/>
              </a:avLst>
            </a:prstGeom>
            <a:solidFill>
              <a:srgbClr val="404A84"/>
            </a:solidFill>
            <a:ln>
              <a:solidFill>
                <a:srgbClr val="404A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Arc plein 25">
              <a:extLst>
                <a:ext uri="{FF2B5EF4-FFF2-40B4-BE49-F238E27FC236}">
                  <a16:creationId xmlns:a16="http://schemas.microsoft.com/office/drawing/2014/main" id="{533BA8F1-B53A-16C8-F75A-F897533C9611}"/>
                </a:ext>
              </a:extLst>
            </p:cNvPr>
            <p:cNvSpPr/>
            <p:nvPr/>
          </p:nvSpPr>
          <p:spPr>
            <a:xfrm rot="2489757">
              <a:off x="6072876" y="4711564"/>
              <a:ext cx="1369920" cy="704981"/>
            </a:xfrm>
            <a:prstGeom prst="blockArc">
              <a:avLst>
                <a:gd name="adj1" fmla="val 12338949"/>
                <a:gd name="adj2" fmla="val 16470216"/>
                <a:gd name="adj3" fmla="val 10373"/>
              </a:avLst>
            </a:prstGeom>
            <a:solidFill>
              <a:srgbClr val="4C56A3"/>
            </a:solidFill>
            <a:ln>
              <a:solidFill>
                <a:srgbClr val="4C5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Rectangle à coins arrondis 3087">
              <a:extLst>
                <a:ext uri="{FF2B5EF4-FFF2-40B4-BE49-F238E27FC236}">
                  <a16:creationId xmlns:a16="http://schemas.microsoft.com/office/drawing/2014/main" id="{72D56D90-F713-52B0-64C1-102FB17B02A7}"/>
                </a:ext>
              </a:extLst>
            </p:cNvPr>
            <p:cNvSpPr/>
            <p:nvPr/>
          </p:nvSpPr>
          <p:spPr>
            <a:xfrm rot="1141435">
              <a:off x="6519486" y="4565349"/>
              <a:ext cx="76041" cy="60141"/>
            </a:xfrm>
            <a:prstGeom prst="roundRect">
              <a:avLst/>
            </a:prstGeom>
            <a:solidFill>
              <a:srgbClr val="4C56A3"/>
            </a:solidFill>
            <a:ln>
              <a:solidFill>
                <a:srgbClr val="4C5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à coins arrondis 55">
              <a:extLst>
                <a:ext uri="{FF2B5EF4-FFF2-40B4-BE49-F238E27FC236}">
                  <a16:creationId xmlns:a16="http://schemas.microsoft.com/office/drawing/2014/main" id="{4806B46A-9F4B-98DF-2717-EA705E636BA6}"/>
                </a:ext>
              </a:extLst>
            </p:cNvPr>
            <p:cNvSpPr/>
            <p:nvPr/>
          </p:nvSpPr>
          <p:spPr>
            <a:xfrm rot="2933509">
              <a:off x="7018980" y="4891266"/>
              <a:ext cx="76041" cy="60141"/>
            </a:xfrm>
            <a:prstGeom prst="roundRect">
              <a:avLst/>
            </a:prstGeom>
            <a:solidFill>
              <a:srgbClr val="404A84"/>
            </a:solidFill>
            <a:ln>
              <a:solidFill>
                <a:srgbClr val="404A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Arc plein 28">
              <a:extLst>
                <a:ext uri="{FF2B5EF4-FFF2-40B4-BE49-F238E27FC236}">
                  <a16:creationId xmlns:a16="http://schemas.microsoft.com/office/drawing/2014/main" id="{AA773F28-6DBA-E27A-67CB-98CC26E32A08}"/>
                </a:ext>
              </a:extLst>
            </p:cNvPr>
            <p:cNvSpPr/>
            <p:nvPr/>
          </p:nvSpPr>
          <p:spPr>
            <a:xfrm rot="510066">
              <a:off x="5706168" y="4524274"/>
              <a:ext cx="1369920" cy="704981"/>
            </a:xfrm>
            <a:prstGeom prst="blockArc">
              <a:avLst>
                <a:gd name="adj1" fmla="val 12331560"/>
                <a:gd name="adj2" fmla="val 16470216"/>
                <a:gd name="adj3" fmla="val 10373"/>
              </a:avLst>
            </a:prstGeom>
            <a:solidFill>
              <a:srgbClr val="626DB2"/>
            </a:solidFill>
            <a:ln>
              <a:solidFill>
                <a:srgbClr val="626D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Rectangle à coins arrondis 84">
              <a:extLst>
                <a:ext uri="{FF2B5EF4-FFF2-40B4-BE49-F238E27FC236}">
                  <a16:creationId xmlns:a16="http://schemas.microsoft.com/office/drawing/2014/main" id="{82189FBE-FA0E-36C7-3E35-F64B1E2EA1E5}"/>
                </a:ext>
              </a:extLst>
            </p:cNvPr>
            <p:cNvSpPr/>
            <p:nvPr/>
          </p:nvSpPr>
          <p:spPr>
            <a:xfrm rot="20610022">
              <a:off x="5922315" y="4565949"/>
              <a:ext cx="76041" cy="60141"/>
            </a:xfrm>
            <a:prstGeom prst="roundRect">
              <a:avLst/>
            </a:prstGeom>
            <a:solidFill>
              <a:srgbClr val="626DB2"/>
            </a:solidFill>
            <a:ln>
              <a:solidFill>
                <a:srgbClr val="626D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Arc plein 30">
              <a:extLst>
                <a:ext uri="{FF2B5EF4-FFF2-40B4-BE49-F238E27FC236}">
                  <a16:creationId xmlns:a16="http://schemas.microsoft.com/office/drawing/2014/main" id="{B6487437-F5E2-E196-7B00-5F39812F9240}"/>
                </a:ext>
              </a:extLst>
            </p:cNvPr>
            <p:cNvSpPr/>
            <p:nvPr/>
          </p:nvSpPr>
          <p:spPr>
            <a:xfrm rot="20124652">
              <a:off x="5285803" y="4576930"/>
              <a:ext cx="1369920" cy="704981"/>
            </a:xfrm>
            <a:prstGeom prst="blockArc">
              <a:avLst>
                <a:gd name="adj1" fmla="val 12331560"/>
                <a:gd name="adj2" fmla="val 16470216"/>
                <a:gd name="adj3" fmla="val 10373"/>
              </a:avLst>
            </a:prstGeom>
            <a:solidFill>
              <a:srgbClr val="848DC2"/>
            </a:solidFill>
            <a:ln>
              <a:solidFill>
                <a:srgbClr val="848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Rectangle à coins arrondis 89">
              <a:extLst>
                <a:ext uri="{FF2B5EF4-FFF2-40B4-BE49-F238E27FC236}">
                  <a16:creationId xmlns:a16="http://schemas.microsoft.com/office/drawing/2014/main" id="{53F0D790-FE4B-FE7D-C43C-219DE30222AA}"/>
                </a:ext>
              </a:extLst>
            </p:cNvPr>
            <p:cNvSpPr/>
            <p:nvPr/>
          </p:nvSpPr>
          <p:spPr>
            <a:xfrm rot="18905976">
              <a:off x="5420863" y="4892015"/>
              <a:ext cx="76041" cy="60141"/>
            </a:xfrm>
            <a:prstGeom prst="roundRect">
              <a:avLst/>
            </a:prstGeom>
            <a:solidFill>
              <a:srgbClr val="848DC2"/>
            </a:solidFill>
            <a:ln>
              <a:solidFill>
                <a:srgbClr val="848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Arc plein 32">
              <a:extLst>
                <a:ext uri="{FF2B5EF4-FFF2-40B4-BE49-F238E27FC236}">
                  <a16:creationId xmlns:a16="http://schemas.microsoft.com/office/drawing/2014/main" id="{2FF502E2-1FE8-0672-D150-2F32D518658B}"/>
                </a:ext>
              </a:extLst>
            </p:cNvPr>
            <p:cNvSpPr/>
            <p:nvPr/>
          </p:nvSpPr>
          <p:spPr>
            <a:xfrm rot="18178074">
              <a:off x="4956197" y="4842726"/>
              <a:ext cx="1369920" cy="704981"/>
            </a:xfrm>
            <a:prstGeom prst="blockArc">
              <a:avLst>
                <a:gd name="adj1" fmla="val 12433449"/>
                <a:gd name="adj2" fmla="val 16470216"/>
                <a:gd name="adj3" fmla="val 10373"/>
              </a:avLst>
            </a:prstGeom>
            <a:solidFill>
              <a:srgbClr val="A0A7D0"/>
            </a:solidFill>
            <a:ln>
              <a:solidFill>
                <a:srgbClr val="A0A7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4" name="Rectangle à coins arrondis 93">
              <a:extLst>
                <a:ext uri="{FF2B5EF4-FFF2-40B4-BE49-F238E27FC236}">
                  <a16:creationId xmlns:a16="http://schemas.microsoft.com/office/drawing/2014/main" id="{47F42CEC-39EC-BB08-9BA1-7BDBB144D3DE}"/>
                </a:ext>
              </a:extLst>
            </p:cNvPr>
            <p:cNvSpPr/>
            <p:nvPr/>
          </p:nvSpPr>
          <p:spPr>
            <a:xfrm rot="16866272">
              <a:off x="5172749" y="5409423"/>
              <a:ext cx="76041" cy="60141"/>
            </a:xfrm>
            <a:prstGeom prst="roundRect">
              <a:avLst/>
            </a:prstGeom>
            <a:solidFill>
              <a:srgbClr val="A0A7D0"/>
            </a:solidFill>
            <a:ln>
              <a:solidFill>
                <a:srgbClr val="A0A7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Picture 6" descr="Image result for in vivo diagnostics">
              <a:extLst>
                <a:ext uri="{FF2B5EF4-FFF2-40B4-BE49-F238E27FC236}">
                  <a16:creationId xmlns:a16="http://schemas.microsoft.com/office/drawing/2014/main" id="{2EFD8824-072B-2CDF-4416-911760D708A7}"/>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533271" y="3321811"/>
              <a:ext cx="1075600" cy="1075600"/>
            </a:xfrm>
            <a:prstGeom prst="ellipse">
              <a:avLst/>
            </a:prstGeom>
            <a:solidFill>
              <a:srgbClr val="404A84"/>
            </a:solidFill>
            <a:ln w="3175">
              <a:solidFill>
                <a:srgbClr val="404A84"/>
              </a:solidFill>
            </a:ln>
          </p:spPr>
        </p:pic>
        <p:pic>
          <p:nvPicPr>
            <p:cNvPr id="36" name="Picture 8" descr="Image result for implanted medical device grenoble">
              <a:extLst>
                <a:ext uri="{FF2B5EF4-FFF2-40B4-BE49-F238E27FC236}">
                  <a16:creationId xmlns:a16="http://schemas.microsoft.com/office/drawing/2014/main" id="{7B7EBBE8-E603-0C2A-29EF-AF72195C493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944449" y="3271770"/>
              <a:ext cx="1075600" cy="1075600"/>
            </a:xfrm>
            <a:prstGeom prst="ellipse">
              <a:avLst/>
            </a:prstGeom>
            <a:solidFill>
              <a:srgbClr val="848DC2"/>
            </a:solidFill>
            <a:ln w="3175">
              <a:solidFill>
                <a:srgbClr val="848DC2"/>
              </a:solidFill>
            </a:ln>
          </p:spPr>
        </p:pic>
        <p:pic>
          <p:nvPicPr>
            <p:cNvPr id="37" name="Picture 10" descr="Image result for health IT company">
              <a:extLst>
                <a:ext uri="{FF2B5EF4-FFF2-40B4-BE49-F238E27FC236}">
                  <a16:creationId xmlns:a16="http://schemas.microsoft.com/office/drawing/2014/main" id="{2671E7BA-8B32-ADA9-57B5-97374E5B29A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255335" y="4318155"/>
              <a:ext cx="1075600" cy="1075600"/>
            </a:xfrm>
            <a:prstGeom prst="ellipse">
              <a:avLst/>
            </a:prstGeom>
            <a:solidFill>
              <a:srgbClr val="A0A7D0"/>
            </a:solidFill>
            <a:ln w="3175">
              <a:solidFill>
                <a:srgbClr val="A0A7D0"/>
              </a:solidFill>
            </a:ln>
          </p:spPr>
        </p:pic>
        <p:sp>
          <p:nvSpPr>
            <p:cNvPr id="38" name="Rectangle 37">
              <a:extLst>
                <a:ext uri="{FF2B5EF4-FFF2-40B4-BE49-F238E27FC236}">
                  <a16:creationId xmlns:a16="http://schemas.microsoft.com/office/drawing/2014/main" id="{094B5D39-F91F-C058-9E60-9FCDCF519883}"/>
                </a:ext>
              </a:extLst>
            </p:cNvPr>
            <p:cNvSpPr/>
            <p:nvPr/>
          </p:nvSpPr>
          <p:spPr>
            <a:xfrm>
              <a:off x="5645031" y="4694999"/>
              <a:ext cx="1193169" cy="336184"/>
            </a:xfrm>
            <a:prstGeom prst="rect">
              <a:avLst/>
            </a:prstGeom>
          </p:spPr>
          <p:txBody>
            <a:bodyPr wrap="none">
              <a:spAutoFit/>
            </a:bodyPr>
            <a:lstStyle/>
            <a:p>
              <a:r>
                <a:rPr lang="fr-FR" sz="2000" dirty="0">
                  <a:solidFill>
                    <a:schemeClr val="tx1">
                      <a:lumMod val="65000"/>
                      <a:lumOff val="35000"/>
                    </a:schemeClr>
                  </a:solidFill>
                  <a:latin typeface="Franklin Gothic Demi Cond" panose="020B0706030402020204" pitchFamily="34" charset="0"/>
                  <a:cs typeface="Arial" panose="020B0604020202020204" pitchFamily="34" charset="0"/>
                </a:rPr>
                <a:t>PRINCIPALES</a:t>
              </a:r>
              <a:endParaRPr lang="fr-FR" sz="2000" dirty="0">
                <a:solidFill>
                  <a:schemeClr val="tx1">
                    <a:lumMod val="65000"/>
                    <a:lumOff val="35000"/>
                  </a:schemeClr>
                </a:solidFill>
                <a:latin typeface="Franklin Gothic Demi Cond" panose="020B0706030402020204" pitchFamily="34" charset="0"/>
              </a:endParaRPr>
            </a:p>
          </p:txBody>
        </p:sp>
        <p:sp>
          <p:nvSpPr>
            <p:cNvPr id="39" name="Rectangle 38">
              <a:extLst>
                <a:ext uri="{FF2B5EF4-FFF2-40B4-BE49-F238E27FC236}">
                  <a16:creationId xmlns:a16="http://schemas.microsoft.com/office/drawing/2014/main" id="{03F3424F-C274-33DF-AB38-5F8D6352A711}"/>
                </a:ext>
              </a:extLst>
            </p:cNvPr>
            <p:cNvSpPr/>
            <p:nvPr/>
          </p:nvSpPr>
          <p:spPr>
            <a:xfrm>
              <a:off x="5641344" y="4873033"/>
              <a:ext cx="1239487" cy="439625"/>
            </a:xfrm>
            <a:prstGeom prst="rect">
              <a:avLst/>
            </a:prstGeom>
          </p:spPr>
          <p:txBody>
            <a:bodyPr wrap="none">
              <a:spAutoFit/>
            </a:bodyPr>
            <a:lstStyle/>
            <a:p>
              <a:r>
                <a:rPr lang="fr-FR" sz="2800" dirty="0">
                  <a:solidFill>
                    <a:schemeClr val="tx1">
                      <a:lumMod val="65000"/>
                      <a:lumOff val="35000"/>
                    </a:schemeClr>
                  </a:solidFill>
                  <a:latin typeface="Franklin Gothic Demi Cond" panose="020B0706030402020204" pitchFamily="34" charset="0"/>
                  <a:cs typeface="Arial" panose="020B0604020202020204" pitchFamily="34" charset="0"/>
                </a:rPr>
                <a:t>ACTIVITES</a:t>
              </a:r>
              <a:endParaRPr lang="fr-FR" sz="2800" dirty="0">
                <a:solidFill>
                  <a:schemeClr val="tx1">
                    <a:lumMod val="65000"/>
                    <a:lumOff val="35000"/>
                  </a:schemeClr>
                </a:solidFill>
                <a:latin typeface="Franklin Gothic Demi Cond" panose="020B0706030402020204" pitchFamily="34" charset="0"/>
              </a:endParaRPr>
            </a:p>
          </p:txBody>
        </p:sp>
        <p:pic>
          <p:nvPicPr>
            <p:cNvPr id="40" name="Picture 14" descr="Image result for drug delivery system">
              <a:extLst>
                <a:ext uri="{FF2B5EF4-FFF2-40B4-BE49-F238E27FC236}">
                  <a16:creationId xmlns:a16="http://schemas.microsoft.com/office/drawing/2014/main" id="{B584793A-C8CD-0EF8-0B70-A4C43449D79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267108" y="4344013"/>
              <a:ext cx="1093838" cy="1093838"/>
            </a:xfrm>
            <a:prstGeom prst="ellipse">
              <a:avLst/>
            </a:prstGeom>
            <a:noFill/>
            <a:ln w="3175">
              <a:solidFill>
                <a:srgbClr val="262C50"/>
              </a:solidFill>
            </a:ln>
            <a:extLst>
              <a:ext uri="{909E8E84-426E-40DD-AFC4-6F175D3DCCD1}">
                <a14:hiddenFill xmlns:a14="http://schemas.microsoft.com/office/drawing/2010/main">
                  <a:solidFill>
                    <a:srgbClr val="FFFFFF"/>
                  </a:solidFill>
                </a14:hiddenFill>
              </a:ext>
            </a:extLst>
          </p:spPr>
        </p:pic>
        <p:pic>
          <p:nvPicPr>
            <p:cNvPr id="41" name="Picture 16" descr="Imactis, présentation des solutions">
              <a:extLst>
                <a:ext uri="{FF2B5EF4-FFF2-40B4-BE49-F238E27FC236}">
                  <a16:creationId xmlns:a16="http://schemas.microsoft.com/office/drawing/2014/main" id="{D2D33604-9695-8FE2-57C2-C5BBA6993BC1}"/>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6410752" y="2732927"/>
              <a:ext cx="1092026" cy="1092026"/>
            </a:xfrm>
            <a:prstGeom prst="ellipse">
              <a:avLst/>
            </a:prstGeom>
            <a:solidFill>
              <a:srgbClr val="4C56A3"/>
            </a:solidFill>
            <a:ln w="3175">
              <a:solidFill>
                <a:srgbClr val="4C56A3"/>
              </a:solidFill>
            </a:ln>
          </p:spPr>
        </p:pic>
        <p:pic>
          <p:nvPicPr>
            <p:cNvPr id="42" name="Picture 18" descr="Image result for diabeloop">
              <a:extLst>
                <a:ext uri="{FF2B5EF4-FFF2-40B4-BE49-F238E27FC236}">
                  <a16:creationId xmlns:a16="http://schemas.microsoft.com/office/drawing/2014/main" id="{ABFF9153-F084-848F-9E1D-EECAE500BAEF}"/>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5100072" y="2666888"/>
              <a:ext cx="1112980" cy="1112980"/>
            </a:xfrm>
            <a:prstGeom prst="ellipse">
              <a:avLst/>
            </a:prstGeom>
            <a:solidFill>
              <a:srgbClr val="626DB2"/>
            </a:solidFill>
            <a:ln w="3175">
              <a:solidFill>
                <a:srgbClr val="626DB2"/>
              </a:solidFill>
            </a:ln>
          </p:spPr>
        </p:pic>
        <p:sp>
          <p:nvSpPr>
            <p:cNvPr id="43" name="Rectangle 42">
              <a:extLst>
                <a:ext uri="{FF2B5EF4-FFF2-40B4-BE49-F238E27FC236}">
                  <a16:creationId xmlns:a16="http://schemas.microsoft.com/office/drawing/2014/main" id="{6905A61F-899F-D2A9-AE06-C0FCA53FFEB3}"/>
                </a:ext>
              </a:extLst>
            </p:cNvPr>
            <p:cNvSpPr/>
            <p:nvPr/>
          </p:nvSpPr>
          <p:spPr>
            <a:xfrm>
              <a:off x="2001362" y="4392402"/>
              <a:ext cx="932941" cy="387904"/>
            </a:xfrm>
            <a:prstGeom prst="rect">
              <a:avLst/>
            </a:prstGeom>
          </p:spPr>
          <p:txBody>
            <a:bodyPr wrap="none">
              <a:spAutoFit/>
            </a:bodyPr>
            <a:lstStyle/>
            <a:p>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E-SANTE</a:t>
              </a:r>
              <a:endParaRPr lang="fr-FR" sz="2400" dirty="0">
                <a:solidFill>
                  <a:schemeClr val="tx1">
                    <a:lumMod val="65000"/>
                    <a:lumOff val="35000"/>
                  </a:schemeClr>
                </a:solidFill>
                <a:latin typeface="Franklin Gothic Demi Cond" panose="020B0706030402020204" pitchFamily="34" charset="0"/>
              </a:endParaRPr>
            </a:p>
          </p:txBody>
        </p:sp>
        <p:sp>
          <p:nvSpPr>
            <p:cNvPr id="44" name="Rectangle 43">
              <a:extLst>
                <a:ext uri="{FF2B5EF4-FFF2-40B4-BE49-F238E27FC236}">
                  <a16:creationId xmlns:a16="http://schemas.microsoft.com/office/drawing/2014/main" id="{13053A7B-2140-442E-8165-08E7D4A2FF6F}"/>
                </a:ext>
              </a:extLst>
            </p:cNvPr>
            <p:cNvSpPr/>
            <p:nvPr/>
          </p:nvSpPr>
          <p:spPr>
            <a:xfrm>
              <a:off x="2640729" y="2733336"/>
              <a:ext cx="1537023" cy="461665"/>
            </a:xfrm>
            <a:prstGeom prst="rect">
              <a:avLst/>
            </a:prstGeom>
          </p:spPr>
          <p:txBody>
            <a:bodyPr wrap="none">
              <a:spAutoFit/>
            </a:bodyPr>
            <a:lstStyle/>
            <a:p>
              <a:pPr marL="0" lvl="1" algn="ctr">
                <a:buClr>
                  <a:srgbClr val="D3A123"/>
                </a:buClr>
                <a:buSzPct val="150000"/>
              </a:pPr>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IMPLANTS: </a:t>
              </a:r>
            </a:p>
          </p:txBody>
        </p:sp>
        <p:sp>
          <p:nvSpPr>
            <p:cNvPr id="45" name="Rectangle 44">
              <a:extLst>
                <a:ext uri="{FF2B5EF4-FFF2-40B4-BE49-F238E27FC236}">
                  <a16:creationId xmlns:a16="http://schemas.microsoft.com/office/drawing/2014/main" id="{3A12A4B9-CE9D-5FC3-62C9-46E18303D47D}"/>
                </a:ext>
              </a:extLst>
            </p:cNvPr>
            <p:cNvSpPr/>
            <p:nvPr/>
          </p:nvSpPr>
          <p:spPr>
            <a:xfrm>
              <a:off x="2659365" y="3007216"/>
              <a:ext cx="1223896" cy="277998"/>
            </a:xfrm>
            <a:prstGeom prst="rect">
              <a:avLst/>
            </a:prstGeom>
          </p:spPr>
          <p:txBody>
            <a:bodyPr wrap="none">
              <a:spAutoFit/>
            </a:bodyPr>
            <a:lstStyle/>
            <a:p>
              <a:r>
                <a:rPr lang="fr-FR" sz="1550" dirty="0">
                  <a:solidFill>
                    <a:schemeClr val="tx1">
                      <a:lumMod val="65000"/>
                      <a:lumOff val="35000"/>
                    </a:schemeClr>
                  </a:solidFill>
                  <a:latin typeface="Franklin Gothic Medium Cond" panose="020B0606030402020204" pitchFamily="34" charset="0"/>
                  <a:cs typeface="Arial" panose="020B0604020202020204" pitchFamily="34" charset="0"/>
                </a:rPr>
                <a:t>MICRO-SYSTEMES</a:t>
              </a:r>
              <a:endParaRPr lang="fr-FR" sz="1550" dirty="0">
                <a:solidFill>
                  <a:schemeClr val="tx1">
                    <a:lumMod val="65000"/>
                    <a:lumOff val="35000"/>
                  </a:schemeClr>
                </a:solidFill>
              </a:endParaRPr>
            </a:p>
          </p:txBody>
        </p:sp>
        <p:sp>
          <p:nvSpPr>
            <p:cNvPr id="46" name="Rectangle 45">
              <a:extLst>
                <a:ext uri="{FF2B5EF4-FFF2-40B4-BE49-F238E27FC236}">
                  <a16:creationId xmlns:a16="http://schemas.microsoft.com/office/drawing/2014/main" id="{6BCC72B1-05C0-8F56-62D5-A43847EE8AF5}"/>
                </a:ext>
              </a:extLst>
            </p:cNvPr>
            <p:cNvSpPr/>
            <p:nvPr/>
          </p:nvSpPr>
          <p:spPr>
            <a:xfrm>
              <a:off x="4610581" y="2008203"/>
              <a:ext cx="851361" cy="336184"/>
            </a:xfrm>
            <a:prstGeom prst="rect">
              <a:avLst/>
            </a:prstGeom>
          </p:spPr>
          <p:txBody>
            <a:bodyPr wrap="none">
              <a:spAutoFit/>
            </a:bodyPr>
            <a:lstStyle/>
            <a:p>
              <a:pPr marL="0" lvl="1" algn="ctr">
                <a:buClr>
                  <a:srgbClr val="D3A123"/>
                </a:buClr>
                <a:buSzPct val="150000"/>
              </a:pPr>
              <a:r>
                <a:rPr lang="fr-FR" sz="2000" dirty="0">
                  <a:solidFill>
                    <a:schemeClr val="tx1">
                      <a:lumMod val="65000"/>
                      <a:lumOff val="35000"/>
                    </a:schemeClr>
                  </a:solidFill>
                  <a:latin typeface="Franklin Gothic Medium Cond" panose="020B0606030402020204" pitchFamily="34" charset="0"/>
                  <a:cs typeface="Arial" panose="020B0604020202020204" pitchFamily="34" charset="0"/>
                </a:rPr>
                <a:t>SYSTEME</a:t>
              </a:r>
            </a:p>
          </p:txBody>
        </p:sp>
        <p:sp>
          <p:nvSpPr>
            <p:cNvPr id="47" name="Rectangle 46">
              <a:extLst>
                <a:ext uri="{FF2B5EF4-FFF2-40B4-BE49-F238E27FC236}">
                  <a16:creationId xmlns:a16="http://schemas.microsoft.com/office/drawing/2014/main" id="{BA1BB276-5993-0C8D-2C02-063C02D25526}"/>
                </a:ext>
              </a:extLst>
            </p:cNvPr>
            <p:cNvSpPr/>
            <p:nvPr/>
          </p:nvSpPr>
          <p:spPr>
            <a:xfrm>
              <a:off x="7081428" y="1907456"/>
              <a:ext cx="1055285" cy="374974"/>
            </a:xfrm>
            <a:prstGeom prst="rect">
              <a:avLst/>
            </a:prstGeom>
          </p:spPr>
          <p:txBody>
            <a:bodyPr wrap="none">
              <a:spAutoFit/>
            </a:bodyPr>
            <a:lstStyle/>
            <a:p>
              <a:pPr marL="0" lvl="1" algn="ctr">
                <a:buClr>
                  <a:srgbClr val="D3A123"/>
                </a:buClr>
                <a:buSzPct val="150000"/>
              </a:pPr>
              <a:r>
                <a:rPr lang="fr-FR" sz="2300" dirty="0">
                  <a:solidFill>
                    <a:schemeClr val="tx1">
                      <a:lumMod val="65000"/>
                      <a:lumOff val="35000"/>
                    </a:schemeClr>
                  </a:solidFill>
                  <a:latin typeface="Franklin Gothic Demi Cond" panose="020B0706030402020204" pitchFamily="34" charset="0"/>
                  <a:cs typeface="Arial" panose="020B0604020202020204" pitchFamily="34" charset="0"/>
                </a:rPr>
                <a:t>IMAGERIE</a:t>
              </a:r>
            </a:p>
          </p:txBody>
        </p:sp>
        <p:sp>
          <p:nvSpPr>
            <p:cNvPr id="48" name="Rectangle 47">
              <a:extLst>
                <a:ext uri="{FF2B5EF4-FFF2-40B4-BE49-F238E27FC236}">
                  <a16:creationId xmlns:a16="http://schemas.microsoft.com/office/drawing/2014/main" id="{9B492643-A28E-3389-EDA6-5FBDFE7E7A1E}"/>
                </a:ext>
              </a:extLst>
            </p:cNvPr>
            <p:cNvSpPr/>
            <p:nvPr/>
          </p:nvSpPr>
          <p:spPr>
            <a:xfrm>
              <a:off x="7086792" y="2118302"/>
              <a:ext cx="1091411" cy="387904"/>
            </a:xfrm>
            <a:prstGeom prst="rect">
              <a:avLst/>
            </a:prstGeom>
          </p:spPr>
          <p:txBody>
            <a:bodyPr wrap="none">
              <a:spAutoFit/>
            </a:bodyPr>
            <a:lstStyle/>
            <a:p>
              <a:pPr marL="0" lvl="1" algn="ctr">
                <a:buClr>
                  <a:srgbClr val="D3A123"/>
                </a:buClr>
                <a:buSzPct val="150000"/>
              </a:pPr>
              <a:r>
                <a:rPr lang="fr-FR" sz="2400" dirty="0">
                  <a:solidFill>
                    <a:schemeClr val="tx1">
                      <a:lumMod val="65000"/>
                      <a:lumOff val="35000"/>
                    </a:schemeClr>
                  </a:solidFill>
                  <a:latin typeface="Franklin Gothic Medium Cond" panose="020B0606030402020204" pitchFamily="34" charset="0"/>
                  <a:cs typeface="Arial" panose="020B0604020202020204" pitchFamily="34" charset="0"/>
                </a:rPr>
                <a:t>MEDICALE</a:t>
              </a:r>
              <a:endParaRPr lang="fr-FR" sz="2200" dirty="0">
                <a:solidFill>
                  <a:schemeClr val="tx1">
                    <a:lumMod val="65000"/>
                    <a:lumOff val="35000"/>
                  </a:schemeClr>
                </a:solidFill>
                <a:latin typeface="Franklin Gothic Book" panose="020B05030201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D68D4635-FAE1-A686-CA7C-95992BEFC394}"/>
                </a:ext>
              </a:extLst>
            </p:cNvPr>
            <p:cNvSpPr/>
            <p:nvPr/>
          </p:nvSpPr>
          <p:spPr>
            <a:xfrm>
              <a:off x="4460216" y="2194109"/>
              <a:ext cx="1351844" cy="336184"/>
            </a:xfrm>
            <a:prstGeom prst="rect">
              <a:avLst/>
            </a:prstGeom>
          </p:spPr>
          <p:txBody>
            <a:bodyPr wrap="none">
              <a:spAutoFit/>
            </a:bodyPr>
            <a:lstStyle/>
            <a:p>
              <a:r>
                <a:rPr lang="fr-FR" sz="2000" dirty="0">
                  <a:solidFill>
                    <a:schemeClr val="tx1">
                      <a:lumMod val="65000"/>
                      <a:lumOff val="35000"/>
                    </a:schemeClr>
                  </a:solidFill>
                  <a:latin typeface="Franklin Gothic Medium Cond" panose="020B0606030402020204" pitchFamily="34" charset="0"/>
                  <a:cs typeface="Arial" panose="020B0604020202020204" pitchFamily="34" charset="0"/>
                </a:rPr>
                <a:t>DE DELIVRANCE</a:t>
              </a:r>
              <a:endParaRPr lang="fr-FR" sz="20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06754A24-1C74-7F13-4DDB-0D5CC9670CA5}"/>
                </a:ext>
              </a:extLst>
            </p:cNvPr>
            <p:cNvSpPr/>
            <p:nvPr/>
          </p:nvSpPr>
          <p:spPr>
            <a:xfrm>
              <a:off x="8086234" y="2798404"/>
              <a:ext cx="1315309" cy="387904"/>
            </a:xfrm>
            <a:prstGeom prst="rect">
              <a:avLst/>
            </a:prstGeom>
          </p:spPr>
          <p:txBody>
            <a:bodyPr wrap="none">
              <a:spAutoFit/>
            </a:bodyPr>
            <a:lstStyle/>
            <a:p>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DIAGNOSTIC</a:t>
              </a:r>
              <a:endParaRPr lang="fr-FR" sz="2400" dirty="0">
                <a:solidFill>
                  <a:schemeClr val="tx1">
                    <a:lumMod val="65000"/>
                    <a:lumOff val="35000"/>
                  </a:schemeClr>
                </a:solidFill>
                <a:latin typeface="Franklin Gothic Demi Cond" panose="020B0706030402020204" pitchFamily="34" charset="0"/>
              </a:endParaRPr>
            </a:p>
          </p:txBody>
        </p:sp>
        <p:sp>
          <p:nvSpPr>
            <p:cNvPr id="51" name="Rectangle 50">
              <a:extLst>
                <a:ext uri="{FF2B5EF4-FFF2-40B4-BE49-F238E27FC236}">
                  <a16:creationId xmlns:a16="http://schemas.microsoft.com/office/drawing/2014/main" id="{6462EEC2-8C2A-259A-9DC0-AD9EF27DA557}"/>
                </a:ext>
              </a:extLst>
            </p:cNvPr>
            <p:cNvSpPr/>
            <p:nvPr/>
          </p:nvSpPr>
          <p:spPr>
            <a:xfrm>
              <a:off x="8725646" y="3059548"/>
              <a:ext cx="690444" cy="297393"/>
            </a:xfrm>
            <a:prstGeom prst="rect">
              <a:avLst/>
            </a:prstGeom>
          </p:spPr>
          <p:txBody>
            <a:bodyPr wrap="none">
              <a:spAutoFit/>
            </a:bodyPr>
            <a:lstStyle/>
            <a:p>
              <a:pPr marL="0" lvl="1" algn="ctr">
                <a:buClr>
                  <a:srgbClr val="D3A123"/>
                </a:buClr>
                <a:buSzPct val="150000"/>
              </a:pPr>
              <a:r>
                <a:rPr lang="fr-FR" sz="1700" dirty="0">
                  <a:solidFill>
                    <a:schemeClr val="tx1">
                      <a:lumMod val="65000"/>
                      <a:lumOff val="35000"/>
                    </a:schemeClr>
                  </a:solidFill>
                  <a:latin typeface="Franklin Gothic Medium Cond" panose="020B0606030402020204" pitchFamily="34" charset="0"/>
                  <a:cs typeface="Arial" panose="020B0604020202020204" pitchFamily="34" charset="0"/>
                </a:rPr>
                <a:t>IN VITRO</a:t>
              </a:r>
            </a:p>
          </p:txBody>
        </p:sp>
        <p:sp>
          <p:nvSpPr>
            <p:cNvPr id="52" name="Rectangle 51">
              <a:extLst>
                <a:ext uri="{FF2B5EF4-FFF2-40B4-BE49-F238E27FC236}">
                  <a16:creationId xmlns:a16="http://schemas.microsoft.com/office/drawing/2014/main" id="{167DF36C-7839-60C4-90A8-5CBFA9039720}"/>
                </a:ext>
              </a:extLst>
            </p:cNvPr>
            <p:cNvSpPr/>
            <p:nvPr/>
          </p:nvSpPr>
          <p:spPr>
            <a:xfrm>
              <a:off x="9165756" y="4688181"/>
              <a:ext cx="1479436" cy="206882"/>
            </a:xfrm>
            <a:prstGeom prst="rect">
              <a:avLst/>
            </a:prstGeom>
          </p:spPr>
          <p:txBody>
            <a:bodyPr wrap="square">
              <a:spAutoFit/>
            </a:bodyPr>
            <a:lstStyle/>
            <a:p>
              <a:pPr marL="0" lvl="1" algn="ctr">
                <a:buClr>
                  <a:srgbClr val="D3A123"/>
                </a:buClr>
                <a:buSzPct val="150000"/>
              </a:pPr>
              <a:r>
                <a:rPr lang="fr-FR" sz="1000" dirty="0">
                  <a:solidFill>
                    <a:schemeClr val="tx1">
                      <a:lumMod val="65000"/>
                      <a:lumOff val="35000"/>
                    </a:schemeClr>
                  </a:solidFill>
                  <a:latin typeface="Franklin Gothic Medium Cond" panose="020B0606030402020204" pitchFamily="34" charset="0"/>
                  <a:cs typeface="Arial" panose="020B0604020202020204" pitchFamily="34" charset="0"/>
                </a:rPr>
                <a:t>&amp; PHARMACIE</a:t>
              </a:r>
            </a:p>
          </p:txBody>
        </p:sp>
        <p:sp>
          <p:nvSpPr>
            <p:cNvPr id="53" name="Rectangle 52">
              <a:extLst>
                <a:ext uri="{FF2B5EF4-FFF2-40B4-BE49-F238E27FC236}">
                  <a16:creationId xmlns:a16="http://schemas.microsoft.com/office/drawing/2014/main" id="{1B385CDE-4672-65B4-9C5D-700F480CF1C3}"/>
                </a:ext>
              </a:extLst>
            </p:cNvPr>
            <p:cNvSpPr/>
            <p:nvPr/>
          </p:nvSpPr>
          <p:spPr>
            <a:xfrm>
              <a:off x="3112342" y="1586062"/>
              <a:ext cx="1614706" cy="362044"/>
            </a:xfrm>
            <a:prstGeom prst="rect">
              <a:avLst/>
            </a:prstGeom>
          </p:spPr>
          <p:txBody>
            <a:bodyPr wrap="square">
              <a:spAutoFit/>
            </a:bodyPr>
            <a:lstStyle/>
            <a:p>
              <a:pPr marL="0" lvl="1">
                <a:buClr>
                  <a:srgbClr val="D3A123"/>
                </a:buClr>
                <a:buSzPct val="150000"/>
              </a:pPr>
              <a:r>
                <a:rPr lang="en-US" sz="1100" dirty="0">
                  <a:solidFill>
                    <a:srgbClr val="999FCF"/>
                  </a:solidFill>
                  <a:latin typeface="Franklin Gothic Demi Cond" panose="020B0706030402020204" pitchFamily="34" charset="0"/>
                  <a:cs typeface="Arial" panose="020B0604020202020204" pitchFamily="34" charset="0"/>
                </a:rPr>
                <a:t>ANALYSE PROTÉOMIQUE &amp; BIOLOGIE STRUCTURALE</a:t>
              </a:r>
            </a:p>
          </p:txBody>
        </p:sp>
        <p:sp>
          <p:nvSpPr>
            <p:cNvPr id="54" name="Rectangle 53">
              <a:extLst>
                <a:ext uri="{FF2B5EF4-FFF2-40B4-BE49-F238E27FC236}">
                  <a16:creationId xmlns:a16="http://schemas.microsoft.com/office/drawing/2014/main" id="{B1106FB3-C344-EEC7-9341-8D900CAF7AF2}"/>
                </a:ext>
              </a:extLst>
            </p:cNvPr>
            <p:cNvSpPr/>
            <p:nvPr/>
          </p:nvSpPr>
          <p:spPr>
            <a:xfrm>
              <a:off x="7855235" y="1616840"/>
              <a:ext cx="2394373" cy="369332"/>
            </a:xfrm>
            <a:prstGeom prst="rect">
              <a:avLst/>
            </a:prstGeom>
          </p:spPr>
          <p:txBody>
            <a:bodyPr wrap="none">
              <a:spAutoFit/>
            </a:bodyPr>
            <a:lstStyle/>
            <a:p>
              <a:pPr marL="0" lvl="1">
                <a:buClr>
                  <a:srgbClr val="D3A123"/>
                </a:buClr>
                <a:buSzPct val="150000"/>
              </a:pPr>
              <a:r>
                <a:rPr lang="en-US">
                  <a:solidFill>
                    <a:srgbClr val="999FCF"/>
                  </a:solidFill>
                  <a:latin typeface="Franklin Gothic Demi Cond" panose="020B0706030402020204" pitchFamily="34" charset="0"/>
                  <a:cs typeface="Arial" panose="020B0604020202020204" pitchFamily="34" charset="0"/>
                </a:rPr>
                <a:t>NANOBIOTECHNOLOGIES</a:t>
              </a:r>
            </a:p>
          </p:txBody>
        </p:sp>
      </p:grpSp>
    </p:spTree>
    <p:extLst>
      <p:ext uri="{BB962C8B-B14F-4D97-AF65-F5344CB8AC3E}">
        <p14:creationId xmlns:p14="http://schemas.microsoft.com/office/powerpoint/2010/main" val="3737413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9C329-75B2-299A-1025-476813B28F5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2AE2D6-6ABD-0436-D1EA-326CA861B04F}"/>
              </a:ext>
            </a:extLst>
          </p:cNvPr>
          <p:cNvSpPr>
            <a:spLocks noGrp="1"/>
          </p:cNvSpPr>
          <p:nvPr>
            <p:ph type="title"/>
          </p:nvPr>
        </p:nvSpPr>
        <p:spPr/>
        <p:txBody>
          <a:bodyPr/>
          <a:lstStyle/>
          <a:p>
            <a:pPr algn="ctr"/>
            <a:r>
              <a:rPr lang="fr-FR" sz="2400" dirty="0"/>
              <a:t>LES PRINCIPALES ENTREPRISES DE LA FILIERE TECHMED DE LA REGION GRENOBLOISE</a:t>
            </a:r>
            <a:endParaRPr lang="fr-FR" sz="2400" b="0" dirty="0"/>
          </a:p>
        </p:txBody>
      </p:sp>
      <p:grpSp>
        <p:nvGrpSpPr>
          <p:cNvPr id="90" name="Groupe 89">
            <a:extLst>
              <a:ext uri="{FF2B5EF4-FFF2-40B4-BE49-F238E27FC236}">
                <a16:creationId xmlns:a16="http://schemas.microsoft.com/office/drawing/2014/main" id="{FEF2C6AE-40D1-C6C7-66FB-6AB0C617D15E}"/>
              </a:ext>
            </a:extLst>
          </p:cNvPr>
          <p:cNvGrpSpPr/>
          <p:nvPr/>
        </p:nvGrpSpPr>
        <p:grpSpPr>
          <a:xfrm>
            <a:off x="485633" y="1213674"/>
            <a:ext cx="11409311" cy="9647132"/>
            <a:chOff x="1698906" y="1488551"/>
            <a:chExt cx="9027815" cy="7650900"/>
          </a:xfrm>
        </p:grpSpPr>
        <p:sp>
          <p:nvSpPr>
            <p:cNvPr id="3" name="Rectangle 2">
              <a:extLst>
                <a:ext uri="{FF2B5EF4-FFF2-40B4-BE49-F238E27FC236}">
                  <a16:creationId xmlns:a16="http://schemas.microsoft.com/office/drawing/2014/main" id="{827F06E4-C4CD-E00E-BC60-5FF68FDE57F5}"/>
                </a:ext>
              </a:extLst>
            </p:cNvPr>
            <p:cNvSpPr/>
            <p:nvPr/>
          </p:nvSpPr>
          <p:spPr>
            <a:xfrm>
              <a:off x="1782468" y="1561257"/>
              <a:ext cx="8627064" cy="3926430"/>
            </a:xfrm>
            <a:prstGeom prst="rect">
              <a:avLst/>
            </a:prstGeom>
            <a:solidFill>
              <a:srgbClr val="D2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Arc 3">
              <a:extLst>
                <a:ext uri="{FF2B5EF4-FFF2-40B4-BE49-F238E27FC236}">
                  <a16:creationId xmlns:a16="http://schemas.microsoft.com/office/drawing/2014/main" id="{C0055E83-E527-D931-3E8C-FC756F25813E}"/>
                </a:ext>
              </a:extLst>
            </p:cNvPr>
            <p:cNvSpPr/>
            <p:nvPr/>
          </p:nvSpPr>
          <p:spPr>
            <a:xfrm>
              <a:off x="1859220" y="1730803"/>
              <a:ext cx="8496944" cy="7408648"/>
            </a:xfrm>
            <a:prstGeom prst="arc">
              <a:avLst>
                <a:gd name="adj1" fmla="val 10804432"/>
                <a:gd name="adj2" fmla="val 21599370"/>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7" name="Rectangle 6">
              <a:extLst>
                <a:ext uri="{FF2B5EF4-FFF2-40B4-BE49-F238E27FC236}">
                  <a16:creationId xmlns:a16="http://schemas.microsoft.com/office/drawing/2014/main" id="{5914AD0A-45FA-07AF-54D0-AF66BA519918}"/>
                </a:ext>
              </a:extLst>
            </p:cNvPr>
            <p:cNvSpPr/>
            <p:nvPr/>
          </p:nvSpPr>
          <p:spPr>
            <a:xfrm>
              <a:off x="1742433" y="3154845"/>
              <a:ext cx="815298" cy="512589"/>
            </a:xfrm>
            <a:prstGeom prst="rect">
              <a:avLst/>
            </a:prstGeom>
          </p:spPr>
          <p:txBody>
            <a:bodyPr wrap="square">
              <a:spAutoFit/>
            </a:bodyPr>
            <a:lstStyle/>
            <a:p>
              <a:pPr marL="0" lvl="1">
                <a:buClr>
                  <a:srgbClr val="D3A123"/>
                </a:buClr>
                <a:buSzPct val="150000"/>
              </a:pPr>
              <a:r>
                <a:rPr lang="en-US" sz="1200" dirty="0">
                  <a:solidFill>
                    <a:srgbClr val="BBBFDF"/>
                  </a:solidFill>
                  <a:latin typeface="Franklin Gothic Demi Cond" panose="020B0706030402020204" pitchFamily="34" charset="0"/>
                  <a:cs typeface="Arial" panose="020B0604020202020204" pitchFamily="34" charset="0"/>
                </a:rPr>
                <a:t>MALADIES CHRONIQUES </a:t>
              </a:r>
            </a:p>
            <a:p>
              <a:pPr marL="0" lvl="1">
                <a:buClr>
                  <a:srgbClr val="D3A123"/>
                </a:buClr>
                <a:buSzPct val="150000"/>
              </a:pPr>
              <a:endParaRPr lang="en-US" sz="1200" dirty="0">
                <a:solidFill>
                  <a:srgbClr val="BBBFDF"/>
                </a:solidFill>
                <a:latin typeface="Franklin Gothic Demi Cond" panose="020B0706030402020204" pitchFamily="34" charset="0"/>
                <a:cs typeface="Arial" panose="020B0604020202020204" pitchFamily="34" charset="0"/>
              </a:endParaRPr>
            </a:p>
          </p:txBody>
        </p:sp>
        <p:sp>
          <p:nvSpPr>
            <p:cNvPr id="10" name="Arc 9">
              <a:extLst>
                <a:ext uri="{FF2B5EF4-FFF2-40B4-BE49-F238E27FC236}">
                  <a16:creationId xmlns:a16="http://schemas.microsoft.com/office/drawing/2014/main" id="{ACEAF9E7-BCEB-9C2C-E695-3461CB29FFCB}"/>
                </a:ext>
              </a:extLst>
            </p:cNvPr>
            <p:cNvSpPr/>
            <p:nvPr/>
          </p:nvSpPr>
          <p:spPr>
            <a:xfrm>
              <a:off x="5048684" y="4545456"/>
              <a:ext cx="2118017" cy="1880595"/>
            </a:xfrm>
            <a:prstGeom prst="arc">
              <a:avLst>
                <a:gd name="adj1" fmla="val 10816330"/>
                <a:gd name="adj2" fmla="val 0"/>
              </a:avLst>
            </a:prstGeom>
            <a:solidFill>
              <a:srgbClr val="D2D5E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89752EC8-2B92-3DA0-2B04-DAFB1841256B}"/>
                </a:ext>
              </a:extLst>
            </p:cNvPr>
            <p:cNvCxnSpPr/>
            <p:nvPr/>
          </p:nvCxnSpPr>
          <p:spPr>
            <a:xfrm>
              <a:off x="3594687" y="4909279"/>
              <a:ext cx="1469705" cy="542809"/>
            </a:xfrm>
            <a:prstGeom prst="line">
              <a:avLst/>
            </a:prstGeom>
            <a:ln w="28575">
              <a:solidFill>
                <a:srgbClr val="A0A7D0"/>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5EE81749-05A1-63C4-274E-48C7D30A8341}"/>
                </a:ext>
              </a:extLst>
            </p:cNvPr>
            <p:cNvCxnSpPr/>
            <p:nvPr/>
          </p:nvCxnSpPr>
          <p:spPr>
            <a:xfrm>
              <a:off x="4388787" y="3872431"/>
              <a:ext cx="904111" cy="1051779"/>
            </a:xfrm>
            <a:prstGeom prst="line">
              <a:avLst/>
            </a:prstGeom>
            <a:ln w="28575">
              <a:solidFill>
                <a:srgbClr val="848DC2"/>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96B08BE-7C6A-C1D2-9D60-FDD2BE9CC57F}"/>
                </a:ext>
              </a:extLst>
            </p:cNvPr>
            <p:cNvCxnSpPr/>
            <p:nvPr/>
          </p:nvCxnSpPr>
          <p:spPr>
            <a:xfrm>
              <a:off x="5505849" y="3335327"/>
              <a:ext cx="281358" cy="1249158"/>
            </a:xfrm>
            <a:prstGeom prst="line">
              <a:avLst/>
            </a:prstGeom>
            <a:ln w="28575">
              <a:solidFill>
                <a:srgbClr val="626DB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9D3D65E6-BFFA-74C7-309C-7F19FFC3A6AC}"/>
                </a:ext>
              </a:extLst>
            </p:cNvPr>
            <p:cNvCxnSpPr/>
            <p:nvPr/>
          </p:nvCxnSpPr>
          <p:spPr>
            <a:xfrm flipH="1">
              <a:off x="6389788" y="3325512"/>
              <a:ext cx="361232" cy="1224136"/>
            </a:xfrm>
            <a:prstGeom prst="line">
              <a:avLst/>
            </a:prstGeom>
            <a:ln w="28575">
              <a:solidFill>
                <a:srgbClr val="4752A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F8BB7778-9B16-B366-BE93-B88C79A5DDBD}"/>
                </a:ext>
              </a:extLst>
            </p:cNvPr>
            <p:cNvCxnSpPr>
              <a:endCxn id="22" idx="1"/>
            </p:cNvCxnSpPr>
            <p:nvPr/>
          </p:nvCxnSpPr>
          <p:spPr>
            <a:xfrm flipH="1">
              <a:off x="6892947" y="3834727"/>
              <a:ext cx="1064063" cy="1033249"/>
            </a:xfrm>
            <a:prstGeom prst="line">
              <a:avLst/>
            </a:prstGeom>
            <a:ln w="28575">
              <a:solidFill>
                <a:srgbClr val="3E4883"/>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E1910A1C-3083-BB80-299F-01C9BB302BC2}"/>
                </a:ext>
              </a:extLst>
            </p:cNvPr>
            <p:cNvCxnSpPr/>
            <p:nvPr/>
          </p:nvCxnSpPr>
          <p:spPr>
            <a:xfrm flipH="1">
              <a:off x="7118661" y="4935382"/>
              <a:ext cx="1404914" cy="414621"/>
            </a:xfrm>
            <a:prstGeom prst="line">
              <a:avLst/>
            </a:prstGeom>
            <a:ln w="28575">
              <a:solidFill>
                <a:srgbClr val="1C2347"/>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A0D8928-85CF-6AFD-19D4-40EC7A6E2C8D}"/>
                </a:ext>
              </a:extLst>
            </p:cNvPr>
            <p:cNvSpPr/>
            <p:nvPr/>
          </p:nvSpPr>
          <p:spPr>
            <a:xfrm>
              <a:off x="5213696" y="4984283"/>
              <a:ext cx="1822358" cy="584775"/>
            </a:xfrm>
            <a:prstGeom prst="rect">
              <a:avLst/>
            </a:prstGeom>
          </p:spPr>
          <p:txBody>
            <a:bodyPr wrap="none">
              <a:spAutoFit/>
            </a:bodyPr>
            <a:lstStyle/>
            <a:p>
              <a:pPr marL="0" lvl="1" algn="ctr">
                <a:buClr>
                  <a:srgbClr val="D3A123"/>
                </a:buClr>
                <a:buSzPct val="150000"/>
              </a:pPr>
              <a:r>
                <a:rPr lang="fr-FR" sz="3200" spc="-150">
                  <a:solidFill>
                    <a:schemeClr val="tx1">
                      <a:lumMod val="65000"/>
                      <a:lumOff val="35000"/>
                    </a:schemeClr>
                  </a:solidFill>
                  <a:latin typeface="Franklin Gothic Book" panose="020B0503020102020204" pitchFamily="34" charset="0"/>
                  <a:cs typeface="Arial" panose="020B0604020202020204" pitchFamily="34" charset="0"/>
                </a:rPr>
                <a:t>ACTIVITIES</a:t>
              </a:r>
            </a:p>
          </p:txBody>
        </p:sp>
        <p:sp>
          <p:nvSpPr>
            <p:cNvPr id="18" name="Arc plein 17">
              <a:extLst>
                <a:ext uri="{FF2B5EF4-FFF2-40B4-BE49-F238E27FC236}">
                  <a16:creationId xmlns:a16="http://schemas.microsoft.com/office/drawing/2014/main" id="{064142C5-03C1-040E-55F9-6D111F664376}"/>
                </a:ext>
              </a:extLst>
            </p:cNvPr>
            <p:cNvSpPr/>
            <p:nvPr/>
          </p:nvSpPr>
          <p:spPr>
            <a:xfrm rot="5097001">
              <a:off x="6469391" y="5111557"/>
              <a:ext cx="806620" cy="704981"/>
            </a:xfrm>
            <a:prstGeom prst="blockArc">
              <a:avLst>
                <a:gd name="adj1" fmla="val 15137097"/>
                <a:gd name="adj2" fmla="val 16470216"/>
                <a:gd name="adj3" fmla="val 10373"/>
              </a:avLst>
            </a:prstGeom>
            <a:solidFill>
              <a:srgbClr val="1C2347"/>
            </a:solidFill>
            <a:ln>
              <a:solidFill>
                <a:srgbClr val="1C2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9" name="Arc plein 18">
              <a:extLst>
                <a:ext uri="{FF2B5EF4-FFF2-40B4-BE49-F238E27FC236}">
                  <a16:creationId xmlns:a16="http://schemas.microsoft.com/office/drawing/2014/main" id="{AB262D16-773B-1273-F719-B8D651860448}"/>
                </a:ext>
              </a:extLst>
            </p:cNvPr>
            <p:cNvSpPr/>
            <p:nvPr/>
          </p:nvSpPr>
          <p:spPr>
            <a:xfrm rot="4121999">
              <a:off x="6162601" y="5019453"/>
              <a:ext cx="1369920" cy="704981"/>
            </a:xfrm>
            <a:prstGeom prst="blockArc">
              <a:avLst>
                <a:gd name="adj1" fmla="val 12594118"/>
                <a:gd name="adj2" fmla="val 16470216"/>
                <a:gd name="adj3" fmla="val 10373"/>
              </a:avLst>
            </a:prstGeom>
            <a:solidFill>
              <a:srgbClr val="3E4883"/>
            </a:solidFill>
            <a:ln>
              <a:solidFill>
                <a:srgbClr val="3E4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0" name="Arc plein 19">
              <a:extLst>
                <a:ext uri="{FF2B5EF4-FFF2-40B4-BE49-F238E27FC236}">
                  <a16:creationId xmlns:a16="http://schemas.microsoft.com/office/drawing/2014/main" id="{6DEBEAFE-A337-D368-0BB0-A694473DF319}"/>
                </a:ext>
              </a:extLst>
            </p:cNvPr>
            <p:cNvSpPr/>
            <p:nvPr/>
          </p:nvSpPr>
          <p:spPr>
            <a:xfrm rot="2489757">
              <a:off x="5933821" y="4686850"/>
              <a:ext cx="1369920" cy="704981"/>
            </a:xfrm>
            <a:prstGeom prst="blockArc">
              <a:avLst>
                <a:gd name="adj1" fmla="val 12338949"/>
                <a:gd name="adj2" fmla="val 16470216"/>
                <a:gd name="adj3" fmla="val 10373"/>
              </a:avLst>
            </a:prstGeom>
            <a:solidFill>
              <a:srgbClr val="4752A1"/>
            </a:solidFill>
            <a:ln>
              <a:solidFill>
                <a:srgbClr val="47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Rectangle à coins arrondis 3087">
              <a:extLst>
                <a:ext uri="{FF2B5EF4-FFF2-40B4-BE49-F238E27FC236}">
                  <a16:creationId xmlns:a16="http://schemas.microsoft.com/office/drawing/2014/main" id="{33DD716F-509E-3FF8-FA62-EAEF61DC59B8}"/>
                </a:ext>
              </a:extLst>
            </p:cNvPr>
            <p:cNvSpPr/>
            <p:nvPr/>
          </p:nvSpPr>
          <p:spPr>
            <a:xfrm rot="1141435">
              <a:off x="6380431" y="4540635"/>
              <a:ext cx="76041" cy="60141"/>
            </a:xfrm>
            <a:prstGeom prst="roundRect">
              <a:avLst/>
            </a:prstGeom>
            <a:solidFill>
              <a:srgbClr val="4752A1"/>
            </a:solidFill>
            <a:ln>
              <a:solidFill>
                <a:srgbClr val="47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à coins arrondis 55">
              <a:extLst>
                <a:ext uri="{FF2B5EF4-FFF2-40B4-BE49-F238E27FC236}">
                  <a16:creationId xmlns:a16="http://schemas.microsoft.com/office/drawing/2014/main" id="{AB3E3848-A91F-D27F-9D0E-656BA55F8C96}"/>
                </a:ext>
              </a:extLst>
            </p:cNvPr>
            <p:cNvSpPr/>
            <p:nvPr/>
          </p:nvSpPr>
          <p:spPr>
            <a:xfrm rot="2933509">
              <a:off x="6879925" y="4866552"/>
              <a:ext cx="76041" cy="60141"/>
            </a:xfrm>
            <a:prstGeom prst="roundRect">
              <a:avLst/>
            </a:prstGeom>
            <a:solidFill>
              <a:srgbClr val="3E4883"/>
            </a:solidFill>
            <a:ln>
              <a:solidFill>
                <a:srgbClr val="3E4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rc plein 22">
              <a:extLst>
                <a:ext uri="{FF2B5EF4-FFF2-40B4-BE49-F238E27FC236}">
                  <a16:creationId xmlns:a16="http://schemas.microsoft.com/office/drawing/2014/main" id="{D6FB6EBF-E1F8-FE84-EFB9-45F4EB069497}"/>
                </a:ext>
              </a:extLst>
            </p:cNvPr>
            <p:cNvSpPr/>
            <p:nvPr/>
          </p:nvSpPr>
          <p:spPr>
            <a:xfrm rot="510066">
              <a:off x="5567113" y="4499560"/>
              <a:ext cx="1369920" cy="704981"/>
            </a:xfrm>
            <a:prstGeom prst="blockArc">
              <a:avLst>
                <a:gd name="adj1" fmla="val 12331560"/>
                <a:gd name="adj2" fmla="val 16470216"/>
                <a:gd name="adj3" fmla="val 10373"/>
              </a:avLst>
            </a:prstGeom>
            <a:solidFill>
              <a:srgbClr val="626DB2"/>
            </a:solidFill>
            <a:ln>
              <a:solidFill>
                <a:srgbClr val="626D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Rectangle à coins arrondis 84">
              <a:extLst>
                <a:ext uri="{FF2B5EF4-FFF2-40B4-BE49-F238E27FC236}">
                  <a16:creationId xmlns:a16="http://schemas.microsoft.com/office/drawing/2014/main" id="{0B55ED9B-884F-D980-A37A-8CF0E7B74422}"/>
                </a:ext>
              </a:extLst>
            </p:cNvPr>
            <p:cNvSpPr/>
            <p:nvPr/>
          </p:nvSpPr>
          <p:spPr>
            <a:xfrm rot="20610022">
              <a:off x="5783260" y="4541235"/>
              <a:ext cx="76041" cy="60141"/>
            </a:xfrm>
            <a:prstGeom prst="roundRect">
              <a:avLst/>
            </a:prstGeom>
            <a:solidFill>
              <a:srgbClr val="626DB2"/>
            </a:solidFill>
            <a:ln>
              <a:solidFill>
                <a:srgbClr val="626D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Arc plein 24">
              <a:extLst>
                <a:ext uri="{FF2B5EF4-FFF2-40B4-BE49-F238E27FC236}">
                  <a16:creationId xmlns:a16="http://schemas.microsoft.com/office/drawing/2014/main" id="{7ABB03B7-E7D7-1FB8-5560-8549A1EA3E2C}"/>
                </a:ext>
              </a:extLst>
            </p:cNvPr>
            <p:cNvSpPr/>
            <p:nvPr/>
          </p:nvSpPr>
          <p:spPr>
            <a:xfrm rot="20124652">
              <a:off x="5146748" y="4552216"/>
              <a:ext cx="1369920" cy="704981"/>
            </a:xfrm>
            <a:prstGeom prst="blockArc">
              <a:avLst>
                <a:gd name="adj1" fmla="val 12331560"/>
                <a:gd name="adj2" fmla="val 16470216"/>
                <a:gd name="adj3" fmla="val 10373"/>
              </a:avLst>
            </a:prstGeom>
            <a:solidFill>
              <a:srgbClr val="848DC2"/>
            </a:solidFill>
            <a:ln>
              <a:solidFill>
                <a:srgbClr val="848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Rectangle à coins arrondis 89">
              <a:extLst>
                <a:ext uri="{FF2B5EF4-FFF2-40B4-BE49-F238E27FC236}">
                  <a16:creationId xmlns:a16="http://schemas.microsoft.com/office/drawing/2014/main" id="{B5026501-A5EF-8D3E-5289-2987AC43D6CF}"/>
                </a:ext>
              </a:extLst>
            </p:cNvPr>
            <p:cNvSpPr/>
            <p:nvPr/>
          </p:nvSpPr>
          <p:spPr>
            <a:xfrm rot="18905976">
              <a:off x="5281808" y="4867301"/>
              <a:ext cx="76041" cy="60141"/>
            </a:xfrm>
            <a:prstGeom prst="roundRect">
              <a:avLst/>
            </a:prstGeom>
            <a:solidFill>
              <a:srgbClr val="848DC2"/>
            </a:solidFill>
            <a:ln>
              <a:solidFill>
                <a:srgbClr val="848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Arc plein 26">
              <a:extLst>
                <a:ext uri="{FF2B5EF4-FFF2-40B4-BE49-F238E27FC236}">
                  <a16:creationId xmlns:a16="http://schemas.microsoft.com/office/drawing/2014/main" id="{E1E228C4-AC29-74F4-CA15-E07CD6FEC402}"/>
                </a:ext>
              </a:extLst>
            </p:cNvPr>
            <p:cNvSpPr/>
            <p:nvPr/>
          </p:nvSpPr>
          <p:spPr>
            <a:xfrm rot="18178074">
              <a:off x="4817142" y="4818012"/>
              <a:ext cx="1369920" cy="704981"/>
            </a:xfrm>
            <a:prstGeom prst="blockArc">
              <a:avLst>
                <a:gd name="adj1" fmla="val 12433449"/>
                <a:gd name="adj2" fmla="val 16470216"/>
                <a:gd name="adj3" fmla="val 10373"/>
              </a:avLst>
            </a:prstGeom>
            <a:solidFill>
              <a:srgbClr val="A0A7D0"/>
            </a:solidFill>
            <a:ln>
              <a:solidFill>
                <a:srgbClr val="A0A7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Rectangle à coins arrondis 93">
              <a:extLst>
                <a:ext uri="{FF2B5EF4-FFF2-40B4-BE49-F238E27FC236}">
                  <a16:creationId xmlns:a16="http://schemas.microsoft.com/office/drawing/2014/main" id="{948948A2-5B54-1A4A-5AA9-2C711F3BE210}"/>
                </a:ext>
              </a:extLst>
            </p:cNvPr>
            <p:cNvSpPr/>
            <p:nvPr/>
          </p:nvSpPr>
          <p:spPr>
            <a:xfrm rot="16866272">
              <a:off x="5033694" y="5384709"/>
              <a:ext cx="76041" cy="60141"/>
            </a:xfrm>
            <a:prstGeom prst="roundRect">
              <a:avLst/>
            </a:prstGeom>
            <a:solidFill>
              <a:srgbClr val="A0A7D0"/>
            </a:solidFill>
            <a:ln>
              <a:solidFill>
                <a:srgbClr val="A0A7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A1A9F090-6DF6-D298-745F-FE15218E8644}"/>
                </a:ext>
              </a:extLst>
            </p:cNvPr>
            <p:cNvSpPr/>
            <p:nvPr/>
          </p:nvSpPr>
          <p:spPr>
            <a:xfrm>
              <a:off x="5750746" y="4565152"/>
              <a:ext cx="723275" cy="400110"/>
            </a:xfrm>
            <a:prstGeom prst="rect">
              <a:avLst/>
            </a:prstGeom>
          </p:spPr>
          <p:txBody>
            <a:bodyPr wrap="none">
              <a:spAutoFit/>
            </a:bodyPr>
            <a:lstStyle/>
            <a:p>
              <a:r>
                <a:rPr lang="fr-FR" sz="2000">
                  <a:solidFill>
                    <a:schemeClr val="tx1">
                      <a:lumMod val="65000"/>
                      <a:lumOff val="35000"/>
                    </a:schemeClr>
                  </a:solidFill>
                  <a:latin typeface="Franklin Gothic Demi Cond" panose="020B0706030402020204" pitchFamily="34" charset="0"/>
                  <a:cs typeface="Arial" panose="020B0604020202020204" pitchFamily="34" charset="0"/>
                </a:rPr>
                <a:t>MAIN</a:t>
              </a:r>
              <a:endParaRPr lang="fr-FR" sz="2000">
                <a:solidFill>
                  <a:schemeClr val="tx1">
                    <a:lumMod val="65000"/>
                    <a:lumOff val="35000"/>
                  </a:schemeClr>
                </a:solidFill>
                <a:latin typeface="Franklin Gothic Demi Cond" panose="020B0706030402020204" pitchFamily="34" charset="0"/>
              </a:endParaRPr>
            </a:p>
          </p:txBody>
        </p:sp>
        <p:sp>
          <p:nvSpPr>
            <p:cNvPr id="30" name="Rectangle 29">
              <a:extLst>
                <a:ext uri="{FF2B5EF4-FFF2-40B4-BE49-F238E27FC236}">
                  <a16:creationId xmlns:a16="http://schemas.microsoft.com/office/drawing/2014/main" id="{E6FBF3AE-644B-6632-BEE3-3A9A9680B68A}"/>
                </a:ext>
              </a:extLst>
            </p:cNvPr>
            <p:cNvSpPr/>
            <p:nvPr/>
          </p:nvSpPr>
          <p:spPr>
            <a:xfrm>
              <a:off x="5356956" y="4735100"/>
              <a:ext cx="1582356" cy="523220"/>
            </a:xfrm>
            <a:prstGeom prst="rect">
              <a:avLst/>
            </a:prstGeom>
          </p:spPr>
          <p:txBody>
            <a:bodyPr wrap="none">
              <a:spAutoFit/>
            </a:bodyPr>
            <a:lstStyle/>
            <a:p>
              <a:r>
                <a:rPr lang="fr-FR" sz="2800">
                  <a:solidFill>
                    <a:schemeClr val="tx1">
                      <a:lumMod val="65000"/>
                      <a:lumOff val="35000"/>
                    </a:schemeClr>
                  </a:solidFill>
                  <a:latin typeface="Franklin Gothic Demi Cond" panose="020B0706030402020204" pitchFamily="34" charset="0"/>
                  <a:cs typeface="Arial" panose="020B0604020202020204" pitchFamily="34" charset="0"/>
                </a:rPr>
                <a:t>INDUSTRY</a:t>
              </a:r>
              <a:endParaRPr lang="fr-FR" sz="2800">
                <a:solidFill>
                  <a:schemeClr val="tx1">
                    <a:lumMod val="65000"/>
                    <a:lumOff val="35000"/>
                  </a:schemeClr>
                </a:solidFill>
                <a:latin typeface="Franklin Gothic Demi Cond" panose="020B0706030402020204" pitchFamily="34" charset="0"/>
              </a:endParaRPr>
            </a:p>
          </p:txBody>
        </p:sp>
        <p:grpSp>
          <p:nvGrpSpPr>
            <p:cNvPr id="31" name="Groupe 30">
              <a:extLst>
                <a:ext uri="{FF2B5EF4-FFF2-40B4-BE49-F238E27FC236}">
                  <a16:creationId xmlns:a16="http://schemas.microsoft.com/office/drawing/2014/main" id="{E6110D5F-D518-A291-4489-7D337E065554}"/>
                </a:ext>
              </a:extLst>
            </p:cNvPr>
            <p:cNvGrpSpPr/>
            <p:nvPr/>
          </p:nvGrpSpPr>
          <p:grpSpPr>
            <a:xfrm>
              <a:off x="1698906" y="3497388"/>
              <a:ext cx="1263971" cy="605528"/>
              <a:chOff x="283242" y="3613926"/>
              <a:chExt cx="1263971" cy="605528"/>
            </a:xfrm>
          </p:grpSpPr>
          <p:sp>
            <p:nvSpPr>
              <p:cNvPr id="32" name="Rectangle 31">
                <a:extLst>
                  <a:ext uri="{FF2B5EF4-FFF2-40B4-BE49-F238E27FC236}">
                    <a16:creationId xmlns:a16="http://schemas.microsoft.com/office/drawing/2014/main" id="{8A5F0E24-07C9-3665-02F9-EB32ADD5628C}"/>
                  </a:ext>
                </a:extLst>
              </p:cNvPr>
              <p:cNvSpPr/>
              <p:nvPr/>
            </p:nvSpPr>
            <p:spPr>
              <a:xfrm>
                <a:off x="283242" y="3889933"/>
                <a:ext cx="1263971" cy="329521"/>
              </a:xfrm>
              <a:prstGeom prst="rect">
                <a:avLst/>
              </a:prstGeom>
            </p:spPr>
            <p:txBody>
              <a:bodyPr wrap="square">
                <a:spAutoFit/>
              </a:bodyPr>
              <a:lstStyle/>
              <a:p>
                <a:pPr marL="0" lvl="1" algn="ctr">
                  <a:buClr>
                    <a:srgbClr val="D3A123"/>
                  </a:buClr>
                  <a:buSzPct val="150000"/>
                </a:pPr>
                <a:r>
                  <a:rPr lang="fr-FR" sz="1050" dirty="0">
                    <a:solidFill>
                      <a:schemeClr val="tx1">
                        <a:lumMod val="65000"/>
                        <a:lumOff val="35000"/>
                      </a:schemeClr>
                    </a:solidFill>
                    <a:latin typeface="Franklin Gothic Medium Cond" panose="020B0606030402020204" pitchFamily="34" charset="0"/>
                    <a:cs typeface="Arial" panose="020B0604020202020204" pitchFamily="34" charset="0"/>
                  </a:rPr>
                  <a:t>&amp; SYSTEMES INFORMATIQUE DE SANTE</a:t>
                </a:r>
              </a:p>
            </p:txBody>
          </p:sp>
          <p:sp>
            <p:nvSpPr>
              <p:cNvPr id="33" name="Rectangle 32">
                <a:extLst>
                  <a:ext uri="{FF2B5EF4-FFF2-40B4-BE49-F238E27FC236}">
                    <a16:creationId xmlns:a16="http://schemas.microsoft.com/office/drawing/2014/main" id="{0797C4D1-A2B5-DFE8-1F06-74074E76FD22}"/>
                  </a:ext>
                </a:extLst>
              </p:cNvPr>
              <p:cNvSpPr/>
              <p:nvPr/>
            </p:nvSpPr>
            <p:spPr>
              <a:xfrm>
                <a:off x="331359" y="3613926"/>
                <a:ext cx="928929" cy="366135"/>
              </a:xfrm>
              <a:prstGeom prst="rect">
                <a:avLst/>
              </a:prstGeom>
            </p:spPr>
            <p:txBody>
              <a:bodyPr wrap="none">
                <a:spAutoFit/>
              </a:bodyPr>
              <a:lstStyle/>
              <a:p>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E-SANTE</a:t>
                </a:r>
                <a:endParaRPr lang="fr-FR" sz="2400" dirty="0">
                  <a:solidFill>
                    <a:schemeClr val="tx1">
                      <a:lumMod val="65000"/>
                      <a:lumOff val="35000"/>
                    </a:schemeClr>
                  </a:solidFill>
                  <a:latin typeface="Franklin Gothic Demi Cond" panose="020B0706030402020204" pitchFamily="34" charset="0"/>
                </a:endParaRPr>
              </a:p>
            </p:txBody>
          </p:sp>
        </p:grpSp>
        <p:grpSp>
          <p:nvGrpSpPr>
            <p:cNvPr id="34" name="Groupe 33">
              <a:extLst>
                <a:ext uri="{FF2B5EF4-FFF2-40B4-BE49-F238E27FC236}">
                  <a16:creationId xmlns:a16="http://schemas.microsoft.com/office/drawing/2014/main" id="{65238A72-F1B3-2DAC-DCDB-DD252A3DBADF}"/>
                </a:ext>
              </a:extLst>
            </p:cNvPr>
            <p:cNvGrpSpPr/>
            <p:nvPr/>
          </p:nvGrpSpPr>
          <p:grpSpPr>
            <a:xfrm>
              <a:off x="2216250" y="2152502"/>
              <a:ext cx="1537023" cy="722527"/>
              <a:chOff x="970726" y="1954860"/>
              <a:chExt cx="1537023" cy="722527"/>
            </a:xfrm>
          </p:grpSpPr>
          <p:sp>
            <p:nvSpPr>
              <p:cNvPr id="35" name="Rectangle 34">
                <a:extLst>
                  <a:ext uri="{FF2B5EF4-FFF2-40B4-BE49-F238E27FC236}">
                    <a16:creationId xmlns:a16="http://schemas.microsoft.com/office/drawing/2014/main" id="{AD036D05-EF04-28A1-A488-0E5BBC336E23}"/>
                  </a:ext>
                </a:extLst>
              </p:cNvPr>
              <p:cNvSpPr/>
              <p:nvPr/>
            </p:nvSpPr>
            <p:spPr>
              <a:xfrm>
                <a:off x="1107172" y="2362511"/>
                <a:ext cx="1202955" cy="314876"/>
              </a:xfrm>
              <a:prstGeom prst="rect">
                <a:avLst/>
              </a:prstGeom>
            </p:spPr>
            <p:txBody>
              <a:bodyPr wrap="none">
                <a:spAutoFit/>
              </a:bodyPr>
              <a:lstStyle/>
              <a:p>
                <a:pPr marL="0" lvl="1" algn="ctr">
                  <a:buClr>
                    <a:srgbClr val="D3A123"/>
                  </a:buClr>
                  <a:buSzPct val="150000"/>
                </a:pPr>
                <a:r>
                  <a:rPr lang="fr-FR" sz="1980" dirty="0">
                    <a:solidFill>
                      <a:schemeClr val="tx1">
                        <a:lumMod val="65000"/>
                        <a:lumOff val="35000"/>
                      </a:schemeClr>
                    </a:solidFill>
                    <a:latin typeface="Franklin Gothic Medium Cond" panose="020B0606030402020204" pitchFamily="34" charset="0"/>
                    <a:cs typeface="Arial" panose="020B0604020202020204" pitchFamily="34" charset="0"/>
                  </a:rPr>
                  <a:t>&amp; PROTHESES</a:t>
                </a:r>
              </a:p>
            </p:txBody>
          </p:sp>
          <p:sp>
            <p:nvSpPr>
              <p:cNvPr id="36" name="Rectangle 35">
                <a:extLst>
                  <a:ext uri="{FF2B5EF4-FFF2-40B4-BE49-F238E27FC236}">
                    <a16:creationId xmlns:a16="http://schemas.microsoft.com/office/drawing/2014/main" id="{CAFCC10D-9648-3C30-5AA2-39517AE9E8BA}"/>
                  </a:ext>
                </a:extLst>
              </p:cNvPr>
              <p:cNvSpPr/>
              <p:nvPr/>
            </p:nvSpPr>
            <p:spPr>
              <a:xfrm>
                <a:off x="970726" y="1954860"/>
                <a:ext cx="1537023" cy="461665"/>
              </a:xfrm>
              <a:prstGeom prst="rect">
                <a:avLst/>
              </a:prstGeom>
            </p:spPr>
            <p:txBody>
              <a:bodyPr wrap="none">
                <a:spAutoFit/>
              </a:bodyPr>
              <a:lstStyle/>
              <a:p>
                <a:pPr marL="0" lvl="1" algn="ctr">
                  <a:buClr>
                    <a:srgbClr val="D3A123"/>
                  </a:buClr>
                  <a:buSzPct val="150000"/>
                </a:pPr>
                <a:r>
                  <a:rPr lang="fr-FR" sz="2400">
                    <a:solidFill>
                      <a:schemeClr val="tx1">
                        <a:lumMod val="65000"/>
                        <a:lumOff val="35000"/>
                      </a:schemeClr>
                    </a:solidFill>
                    <a:latin typeface="Franklin Gothic Demi Cond" panose="020B0706030402020204" pitchFamily="34" charset="0"/>
                    <a:cs typeface="Arial" panose="020B0604020202020204" pitchFamily="34" charset="0"/>
                  </a:rPr>
                  <a:t>IMPLANTS: </a:t>
                </a:r>
              </a:p>
            </p:txBody>
          </p:sp>
          <p:sp>
            <p:nvSpPr>
              <p:cNvPr id="37" name="Rectangle 36">
                <a:extLst>
                  <a:ext uri="{FF2B5EF4-FFF2-40B4-BE49-F238E27FC236}">
                    <a16:creationId xmlns:a16="http://schemas.microsoft.com/office/drawing/2014/main" id="{B93797BE-DD15-1FFC-8D18-A06F26D53583}"/>
                  </a:ext>
                </a:extLst>
              </p:cNvPr>
              <p:cNvSpPr/>
              <p:nvPr/>
            </p:nvSpPr>
            <p:spPr>
              <a:xfrm>
                <a:off x="989362" y="2228740"/>
                <a:ext cx="1218632" cy="262397"/>
              </a:xfrm>
              <a:prstGeom prst="rect">
                <a:avLst/>
              </a:prstGeom>
            </p:spPr>
            <p:txBody>
              <a:bodyPr wrap="none">
                <a:spAutoFit/>
              </a:bodyPr>
              <a:lstStyle/>
              <a:p>
                <a:r>
                  <a:rPr lang="fr-FR" sz="1550" dirty="0">
                    <a:solidFill>
                      <a:schemeClr val="tx1">
                        <a:lumMod val="65000"/>
                        <a:lumOff val="35000"/>
                      </a:schemeClr>
                    </a:solidFill>
                    <a:latin typeface="Franklin Gothic Medium Cond" panose="020B0606030402020204" pitchFamily="34" charset="0"/>
                    <a:cs typeface="Arial" panose="020B0604020202020204" pitchFamily="34" charset="0"/>
                  </a:rPr>
                  <a:t>MICRO-SYSTEMES</a:t>
                </a:r>
                <a:endParaRPr lang="fr-FR" sz="1550" dirty="0">
                  <a:solidFill>
                    <a:schemeClr val="tx1">
                      <a:lumMod val="65000"/>
                      <a:lumOff val="35000"/>
                    </a:schemeClr>
                  </a:solidFill>
                </a:endParaRPr>
              </a:p>
            </p:txBody>
          </p:sp>
        </p:grpSp>
        <p:grpSp>
          <p:nvGrpSpPr>
            <p:cNvPr id="42" name="Groupe 41">
              <a:extLst>
                <a:ext uri="{FF2B5EF4-FFF2-40B4-BE49-F238E27FC236}">
                  <a16:creationId xmlns:a16="http://schemas.microsoft.com/office/drawing/2014/main" id="{263A294A-EAC6-DB1F-E786-94501CAA76D7}"/>
                </a:ext>
              </a:extLst>
            </p:cNvPr>
            <p:cNvGrpSpPr/>
            <p:nvPr/>
          </p:nvGrpSpPr>
          <p:grpSpPr>
            <a:xfrm>
              <a:off x="9081629" y="3497388"/>
              <a:ext cx="1479436" cy="481798"/>
              <a:chOff x="7495753" y="3623179"/>
              <a:chExt cx="1479436" cy="481798"/>
            </a:xfrm>
          </p:grpSpPr>
          <p:sp>
            <p:nvSpPr>
              <p:cNvPr id="43" name="Rectangle 42">
                <a:extLst>
                  <a:ext uri="{FF2B5EF4-FFF2-40B4-BE49-F238E27FC236}">
                    <a16:creationId xmlns:a16="http://schemas.microsoft.com/office/drawing/2014/main" id="{642A14D4-D2AD-3A36-8F19-2E92E64A78DD}"/>
                  </a:ext>
                </a:extLst>
              </p:cNvPr>
              <p:cNvSpPr/>
              <p:nvPr/>
            </p:nvSpPr>
            <p:spPr>
              <a:xfrm>
                <a:off x="7614803" y="3623179"/>
                <a:ext cx="1230914" cy="461665"/>
              </a:xfrm>
              <a:prstGeom prst="rect">
                <a:avLst/>
              </a:prstGeom>
            </p:spPr>
            <p:txBody>
              <a:bodyPr wrap="none">
                <a:spAutoFit/>
              </a:bodyPr>
              <a:lstStyle/>
              <a:p>
                <a:pPr marL="0" lvl="1" algn="ctr">
                  <a:buClr>
                    <a:srgbClr val="D3A123"/>
                  </a:buClr>
                  <a:buSzPct val="150000"/>
                </a:pPr>
                <a:r>
                  <a:rPr lang="fr-FR" sz="2400">
                    <a:solidFill>
                      <a:schemeClr val="tx1">
                        <a:lumMod val="65000"/>
                        <a:lumOff val="35000"/>
                      </a:schemeClr>
                    </a:solidFill>
                    <a:latin typeface="Franklin Gothic Demi Cond" panose="020B0706030402020204" pitchFamily="34" charset="0"/>
                    <a:cs typeface="Arial" panose="020B0604020202020204" pitchFamily="34" charset="0"/>
                  </a:rPr>
                  <a:t>BIOTECH</a:t>
                </a:r>
              </a:p>
            </p:txBody>
          </p:sp>
          <p:sp>
            <p:nvSpPr>
              <p:cNvPr id="44" name="Rectangle 43">
                <a:extLst>
                  <a:ext uri="{FF2B5EF4-FFF2-40B4-BE49-F238E27FC236}">
                    <a16:creationId xmlns:a16="http://schemas.microsoft.com/office/drawing/2014/main" id="{9768AEE1-01D0-119F-415D-1CFDA7FA3391}"/>
                  </a:ext>
                </a:extLst>
              </p:cNvPr>
              <p:cNvSpPr/>
              <p:nvPr/>
            </p:nvSpPr>
            <p:spPr>
              <a:xfrm>
                <a:off x="7495753" y="3909705"/>
                <a:ext cx="1479436" cy="195272"/>
              </a:xfrm>
              <a:prstGeom prst="rect">
                <a:avLst/>
              </a:prstGeom>
            </p:spPr>
            <p:txBody>
              <a:bodyPr wrap="square">
                <a:spAutoFit/>
              </a:bodyPr>
              <a:lstStyle/>
              <a:p>
                <a:pPr marL="0" lvl="1" algn="ctr">
                  <a:buClr>
                    <a:srgbClr val="D3A123"/>
                  </a:buClr>
                  <a:buSzPct val="150000"/>
                </a:pPr>
                <a:r>
                  <a:rPr lang="fr-FR" sz="1000" dirty="0">
                    <a:solidFill>
                      <a:schemeClr val="tx1">
                        <a:lumMod val="65000"/>
                        <a:lumOff val="35000"/>
                      </a:schemeClr>
                    </a:solidFill>
                    <a:latin typeface="Franklin Gothic Medium Cond" panose="020B0606030402020204" pitchFamily="34" charset="0"/>
                    <a:cs typeface="Arial" panose="020B0604020202020204" pitchFamily="34" charset="0"/>
                  </a:rPr>
                  <a:t>&amp; PHARMACIE</a:t>
                </a:r>
              </a:p>
            </p:txBody>
          </p:sp>
        </p:grpSp>
        <p:sp>
          <p:nvSpPr>
            <p:cNvPr id="45" name="Rectangle 44">
              <a:extLst>
                <a:ext uri="{FF2B5EF4-FFF2-40B4-BE49-F238E27FC236}">
                  <a16:creationId xmlns:a16="http://schemas.microsoft.com/office/drawing/2014/main" id="{3719020E-2064-6B6A-DFD0-45777454E231}"/>
                </a:ext>
              </a:extLst>
            </p:cNvPr>
            <p:cNvSpPr/>
            <p:nvPr/>
          </p:nvSpPr>
          <p:spPr>
            <a:xfrm>
              <a:off x="2973286" y="1561348"/>
              <a:ext cx="1288355" cy="341726"/>
            </a:xfrm>
            <a:prstGeom prst="rect">
              <a:avLst/>
            </a:prstGeom>
          </p:spPr>
          <p:txBody>
            <a:bodyPr wrap="square">
              <a:spAutoFit/>
            </a:bodyPr>
            <a:lstStyle/>
            <a:p>
              <a:pPr marL="0" lvl="1">
                <a:buClr>
                  <a:srgbClr val="D3A123"/>
                </a:buClr>
                <a:buSzPct val="150000"/>
              </a:pPr>
              <a:r>
                <a:rPr lang="en-US" sz="1100" dirty="0">
                  <a:solidFill>
                    <a:srgbClr val="999FCF"/>
                  </a:solidFill>
                  <a:latin typeface="Franklin Gothic Demi Cond" panose="020B0706030402020204" pitchFamily="34" charset="0"/>
                  <a:cs typeface="Arial" panose="020B0604020202020204" pitchFamily="34" charset="0"/>
                </a:rPr>
                <a:t>ANALYSE PROTÉOMIQUE &amp; BIOLOGIE STRUCTURALE</a:t>
              </a:r>
            </a:p>
          </p:txBody>
        </p:sp>
        <p:sp>
          <p:nvSpPr>
            <p:cNvPr id="46" name="Rectangle 45">
              <a:extLst>
                <a:ext uri="{FF2B5EF4-FFF2-40B4-BE49-F238E27FC236}">
                  <a16:creationId xmlns:a16="http://schemas.microsoft.com/office/drawing/2014/main" id="{B9E702DC-39B6-3448-9D67-3D476DFC8394}"/>
                </a:ext>
              </a:extLst>
            </p:cNvPr>
            <p:cNvSpPr/>
            <p:nvPr/>
          </p:nvSpPr>
          <p:spPr>
            <a:xfrm>
              <a:off x="8332348" y="1579579"/>
              <a:ext cx="2394373" cy="369332"/>
            </a:xfrm>
            <a:prstGeom prst="rect">
              <a:avLst/>
            </a:prstGeom>
          </p:spPr>
          <p:txBody>
            <a:bodyPr wrap="none">
              <a:spAutoFit/>
            </a:bodyPr>
            <a:lstStyle/>
            <a:p>
              <a:pPr marL="0" lvl="1">
                <a:buClr>
                  <a:srgbClr val="D3A123"/>
                </a:buClr>
                <a:buSzPct val="150000"/>
              </a:pPr>
              <a:r>
                <a:rPr lang="en-US" dirty="0">
                  <a:solidFill>
                    <a:srgbClr val="BBBFDF"/>
                  </a:solidFill>
                  <a:latin typeface="Franklin Gothic Demi Cond" panose="020B0706030402020204" pitchFamily="34" charset="0"/>
                  <a:cs typeface="Arial" panose="020B0604020202020204" pitchFamily="34" charset="0"/>
                </a:rPr>
                <a:t>NANOBIOTECHNOLOGIES</a:t>
              </a:r>
            </a:p>
          </p:txBody>
        </p:sp>
        <p:pic>
          <p:nvPicPr>
            <p:cNvPr id="47" name="Picture 30" descr="http://www.lyonbiopole.com/img/logo_adherent/22.jpg">
              <a:extLst>
                <a:ext uri="{FF2B5EF4-FFF2-40B4-BE49-F238E27FC236}">
                  <a16:creationId xmlns:a16="http://schemas.microsoft.com/office/drawing/2014/main" id="{7ED3663C-AA8A-B99C-842B-0077829BD91A}"/>
                </a:ext>
              </a:extLst>
            </p:cNvPr>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5080929" y="2795423"/>
              <a:ext cx="672816" cy="252000"/>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Image 47">
              <a:extLst>
                <a:ext uri="{FF2B5EF4-FFF2-40B4-BE49-F238E27FC236}">
                  <a16:creationId xmlns:a16="http://schemas.microsoft.com/office/drawing/2014/main" id="{71DD4E9E-4D24-574E-CE5C-FC21C5A5F7F4}"/>
                </a:ext>
              </a:extLst>
            </p:cNvPr>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016403" y="2931687"/>
              <a:ext cx="801868" cy="435662"/>
            </a:xfrm>
            <a:prstGeom prst="rect">
              <a:avLst/>
            </a:prstGeom>
          </p:spPr>
        </p:pic>
        <p:pic>
          <p:nvPicPr>
            <p:cNvPr id="49" name="Image 48" descr="Une image contenant dessin&#10;&#10;Description générée automatiquement">
              <a:extLst>
                <a:ext uri="{FF2B5EF4-FFF2-40B4-BE49-F238E27FC236}">
                  <a16:creationId xmlns:a16="http://schemas.microsoft.com/office/drawing/2014/main" id="{E33AA6A0-9F78-779E-B603-C09A5B8F77A7}"/>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44909" y="2486223"/>
              <a:ext cx="944857" cy="252000"/>
            </a:xfrm>
            <a:prstGeom prst="rect">
              <a:avLst/>
            </a:prstGeom>
          </p:spPr>
        </p:pic>
        <p:pic>
          <p:nvPicPr>
            <p:cNvPr id="50" name="Picture 8" descr="http://www.google.fr/url?source=imglanding&amp;ct=img&amp;q=http://www.carnot-lsi.com/sites/default/files/imports/imagecache/node_image/logo_uromems_web.png&amp;sa=X&amp;ei=YLxxVZf1GcTaU8mqg_gC&amp;ved=0CAkQ8wc&amp;usg=AFQjCNF10vEtNhnQc8hLz6tIAAQjrWTd2Q">
              <a:extLst>
                <a:ext uri="{FF2B5EF4-FFF2-40B4-BE49-F238E27FC236}">
                  <a16:creationId xmlns:a16="http://schemas.microsoft.com/office/drawing/2014/main" id="{AEB4CBBE-A2C3-183C-3C1C-BCF9FE56D5D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82558" y="3523813"/>
              <a:ext cx="828000" cy="241927"/>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29" descr="RÃ©sultat de recherche d'images pour &quot;corin group&quot;">
              <a:extLst>
                <a:ext uri="{FF2B5EF4-FFF2-40B4-BE49-F238E27FC236}">
                  <a16:creationId xmlns:a16="http://schemas.microsoft.com/office/drawing/2014/main" id="{4EA242C8-0635-BE40-6AA2-EADCEA8A7C7C}"/>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t="20698" b="21394"/>
            <a:stretch/>
          </p:blipFill>
          <p:spPr bwMode="auto">
            <a:xfrm>
              <a:off x="3716808" y="2920722"/>
              <a:ext cx="559501" cy="324000"/>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 53" descr="Une image contenant table&#10;&#10;Description générée automatiquement">
              <a:extLst>
                <a:ext uri="{FF2B5EF4-FFF2-40B4-BE49-F238E27FC236}">
                  <a16:creationId xmlns:a16="http://schemas.microsoft.com/office/drawing/2014/main" id="{AE99E006-5323-0247-6A52-1E8BBBE03171}"/>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89817" y="3895447"/>
              <a:ext cx="699765" cy="699765"/>
            </a:xfrm>
            <a:prstGeom prst="rect">
              <a:avLst/>
            </a:prstGeom>
          </p:spPr>
        </p:pic>
        <p:pic>
          <p:nvPicPr>
            <p:cNvPr id="55" name="Image 54" descr="Une image contenant dessin&#10;&#10;Description générée automatiquement">
              <a:extLst>
                <a:ext uri="{FF2B5EF4-FFF2-40B4-BE49-F238E27FC236}">
                  <a16:creationId xmlns:a16="http://schemas.microsoft.com/office/drawing/2014/main" id="{F654D082-7547-5C1A-FFC8-0C0106DE0505}"/>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64631" y="4938264"/>
              <a:ext cx="550136" cy="324000"/>
            </a:xfrm>
            <a:prstGeom prst="rect">
              <a:avLst/>
            </a:prstGeom>
          </p:spPr>
        </p:pic>
        <p:pic>
          <p:nvPicPr>
            <p:cNvPr id="56" name="Image 55" descr="Une image contenant fleur, oiseau&#10;&#10;Description générée automatiquement">
              <a:extLst>
                <a:ext uri="{FF2B5EF4-FFF2-40B4-BE49-F238E27FC236}">
                  <a16:creationId xmlns:a16="http://schemas.microsoft.com/office/drawing/2014/main" id="{318FCFEC-A1D8-C0F3-2E01-76CDAA084C18}"/>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t="27515" b="37106"/>
            <a:stretch/>
          </p:blipFill>
          <p:spPr>
            <a:xfrm>
              <a:off x="2427112" y="4319336"/>
              <a:ext cx="1225175" cy="432000"/>
            </a:xfrm>
            <a:prstGeom prst="rect">
              <a:avLst/>
            </a:prstGeom>
          </p:spPr>
        </p:pic>
        <p:pic>
          <p:nvPicPr>
            <p:cNvPr id="57" name="Picture 6" descr="http://www.lyonbiopole.com/img/logo_adherent/208.jpg">
              <a:extLst>
                <a:ext uri="{FF2B5EF4-FFF2-40B4-BE49-F238E27FC236}">
                  <a16:creationId xmlns:a16="http://schemas.microsoft.com/office/drawing/2014/main" id="{C9BBCD06-8466-82B0-240C-F0F4AA0313AF}"/>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57782" y="2384025"/>
              <a:ext cx="870331" cy="288000"/>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105" descr="http://atg-groupe.com/IMG/arton152.jpg">
              <a:extLst>
                <a:ext uri="{FF2B5EF4-FFF2-40B4-BE49-F238E27FC236}">
                  <a16:creationId xmlns:a16="http://schemas.microsoft.com/office/drawing/2014/main" id="{AE9683AA-D094-B156-7311-B54C1DC01E5F}"/>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94831" y="2033374"/>
              <a:ext cx="567709" cy="425782"/>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4" descr="http://www.google.fr/url?source=imglanding&amp;ct=img&amp;q=https://www.biopolis.fr/sites/biopolis/files/Mediatheque/newlogokoelis.png&amp;sa=X&amp;ei=U7txVZrIGYfaU4WagdAL&amp;ved=0CAkQ8wc&amp;usg=AFQjCNHinaGhU_jPoHkXThyZbhMqr4rmZQ">
              <a:extLst>
                <a:ext uri="{FF2B5EF4-FFF2-40B4-BE49-F238E27FC236}">
                  <a16:creationId xmlns:a16="http://schemas.microsoft.com/office/drawing/2014/main" id="{F8E873E2-2619-8101-8DC7-A75201F412D3}"/>
                </a:ext>
              </a:extLst>
            </p:cNvPr>
            <p:cNvPicPr>
              <a:picLocks noChangeAspect="1" noChangeArrowheads="1"/>
            </p:cNvPicPr>
            <p:nvPr/>
          </p:nvPicPr>
          <p:blipFill>
            <a:blip r:embed="rId1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6485642" y="2937336"/>
              <a:ext cx="843944" cy="241580"/>
            </a:xfrm>
            <a:prstGeom prst="rect">
              <a:avLst/>
            </a:prstGeom>
            <a:noFill/>
            <a:extLst>
              <a:ext uri="{909E8E84-426E-40dd-AFC4-6F175D3DCCD1}">
                <a14:hiddenFill xmlns="" xmlns:a14="http://schemas.microsoft.com/office/drawing/2010/main">
                  <a:solidFill>
                    <a:srgbClr val="FFFFFF"/>
                  </a:solidFill>
                </a14:hiddenFill>
              </a:ext>
            </a:extLst>
          </p:spPr>
        </p:pic>
        <p:pic>
          <p:nvPicPr>
            <p:cNvPr id="61" name="Picture 12" descr="http://www.lyonbiopole.com/img/logo_adherent/50.jpg">
              <a:extLst>
                <a:ext uri="{FF2B5EF4-FFF2-40B4-BE49-F238E27FC236}">
                  <a16:creationId xmlns:a16="http://schemas.microsoft.com/office/drawing/2014/main" id="{984A0CD0-FD97-C1DA-A450-D75304F58B3D}"/>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07695" y="3299768"/>
              <a:ext cx="484617" cy="252000"/>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google.fr/url?source=imglanding&amp;ct=img&amp;q=http://www.lyonbiopole.com/eng/img/logo_adherent/875.jpg&amp;sa=X&amp;ei=obtxVe_5E4SvU6jZgZgL&amp;ved=0CAkQ8wc&amp;usg=AFQjCNEYNvHtYeVUKxlRRtcxEy2xjo6lNg">
              <a:extLst>
                <a:ext uri="{FF2B5EF4-FFF2-40B4-BE49-F238E27FC236}">
                  <a16:creationId xmlns:a16="http://schemas.microsoft.com/office/drawing/2014/main" id="{E8AA177A-E60B-F1EA-DE79-E03E55DAD00C}"/>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310760" y="3290831"/>
              <a:ext cx="742228" cy="216000"/>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9" descr="Afficher l'image d'origine">
              <a:extLst>
                <a:ext uri="{FF2B5EF4-FFF2-40B4-BE49-F238E27FC236}">
                  <a16:creationId xmlns:a16="http://schemas.microsoft.com/office/drawing/2014/main" id="{8DE9F086-DA89-D8BE-D6DA-FE71215F7F96}"/>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04523" y="3541375"/>
              <a:ext cx="644492" cy="38757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www.skyepharma.fr/wp-content/uploads/2017/07/logo.png">
              <a:extLst>
                <a:ext uri="{FF2B5EF4-FFF2-40B4-BE49-F238E27FC236}">
                  <a16:creationId xmlns:a16="http://schemas.microsoft.com/office/drawing/2014/main" id="{0205F21C-52CB-E032-3598-C3A9B38384DB}"/>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526167" y="4635515"/>
              <a:ext cx="1114680" cy="3240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RÃ©sultat de recherche d'images pour &quot;pathÃ©on&quot;">
              <a:extLst>
                <a:ext uri="{FF2B5EF4-FFF2-40B4-BE49-F238E27FC236}">
                  <a16:creationId xmlns:a16="http://schemas.microsoft.com/office/drawing/2014/main" id="{92A3AE23-F6AC-51F6-0AC3-A8FF8125434B}"/>
                </a:ext>
              </a:extLst>
            </p:cNvPr>
            <p:cNvPicPr>
              <a:picLocks noChangeAspect="1" noChangeArrowheads="1"/>
            </p:cNvPicPr>
            <p:nvPr/>
          </p:nvPicPr>
          <p:blipFill rotWithShape="1">
            <a:blip r:embed="rId18"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8720403" y="4358746"/>
              <a:ext cx="783361" cy="288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4" descr="Smartox Biotechnology, peptide research reagents and drug discovery services from animal venoms">
              <a:extLst>
                <a:ext uri="{FF2B5EF4-FFF2-40B4-BE49-F238E27FC236}">
                  <a16:creationId xmlns:a16="http://schemas.microsoft.com/office/drawing/2014/main" id="{62D5D6A5-C7EE-3F21-6782-3100D044EE88}"/>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799995" y="4022991"/>
              <a:ext cx="581312" cy="36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6" descr="RÃ©sultat de recherche d'images pour &quot;logo synthelis&quot;">
              <a:extLst>
                <a:ext uri="{FF2B5EF4-FFF2-40B4-BE49-F238E27FC236}">
                  <a16:creationId xmlns:a16="http://schemas.microsoft.com/office/drawing/2014/main" id="{539312EF-EDFE-E1D8-A9D1-2FBEDD689182}"/>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765722" y="4858703"/>
              <a:ext cx="649858" cy="324000"/>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e 71">
              <a:extLst>
                <a:ext uri="{FF2B5EF4-FFF2-40B4-BE49-F238E27FC236}">
                  <a16:creationId xmlns:a16="http://schemas.microsoft.com/office/drawing/2014/main" id="{7FC4088B-C219-914A-25C3-F6091EBC9740}"/>
                </a:ext>
              </a:extLst>
            </p:cNvPr>
            <p:cNvGrpSpPr/>
            <p:nvPr/>
          </p:nvGrpSpPr>
          <p:grpSpPr>
            <a:xfrm>
              <a:off x="7180260" y="1488551"/>
              <a:ext cx="1206557" cy="749962"/>
              <a:chOff x="5327202" y="1128980"/>
              <a:chExt cx="1206557" cy="749962"/>
            </a:xfrm>
          </p:grpSpPr>
          <p:sp>
            <p:nvSpPr>
              <p:cNvPr id="73" name="Rectangle 72">
                <a:extLst>
                  <a:ext uri="{FF2B5EF4-FFF2-40B4-BE49-F238E27FC236}">
                    <a16:creationId xmlns:a16="http://schemas.microsoft.com/office/drawing/2014/main" id="{61321A08-9C5A-7B01-F840-5E114E3F5E47}"/>
                  </a:ext>
                </a:extLst>
              </p:cNvPr>
              <p:cNvSpPr/>
              <p:nvPr/>
            </p:nvSpPr>
            <p:spPr>
              <a:xfrm>
                <a:off x="5327202" y="1632721"/>
                <a:ext cx="1200970" cy="246221"/>
              </a:xfrm>
              <a:prstGeom prst="rect">
                <a:avLst/>
              </a:prstGeom>
            </p:spPr>
            <p:txBody>
              <a:bodyPr wrap="none">
                <a:spAutoFit/>
              </a:bodyPr>
              <a:lstStyle/>
              <a:p>
                <a:pPr marL="0" lvl="1" algn="ctr">
                  <a:buClr>
                    <a:srgbClr val="D3A123"/>
                  </a:buClr>
                  <a:buSzPct val="150000"/>
                </a:pPr>
                <a:r>
                  <a:rPr lang="fr-FR" sz="1000" dirty="0">
                    <a:solidFill>
                      <a:schemeClr val="tx1">
                        <a:lumMod val="65000"/>
                        <a:lumOff val="35000"/>
                      </a:schemeClr>
                    </a:solidFill>
                    <a:latin typeface="Franklin Gothic Medium Cond" panose="020B0606030402020204" pitchFamily="34" charset="0"/>
                    <a:cs typeface="Arial" panose="020B0604020202020204" pitchFamily="34" charset="0"/>
                  </a:rPr>
                  <a:t>&amp; INSTRUMENTATION</a:t>
                </a:r>
              </a:p>
            </p:txBody>
          </p:sp>
          <p:sp>
            <p:nvSpPr>
              <p:cNvPr id="74" name="Rectangle 73">
                <a:extLst>
                  <a:ext uri="{FF2B5EF4-FFF2-40B4-BE49-F238E27FC236}">
                    <a16:creationId xmlns:a16="http://schemas.microsoft.com/office/drawing/2014/main" id="{B6F35885-1F30-0989-6E2A-05405B65655D}"/>
                  </a:ext>
                </a:extLst>
              </p:cNvPr>
              <p:cNvSpPr/>
              <p:nvPr/>
            </p:nvSpPr>
            <p:spPr>
              <a:xfrm>
                <a:off x="5413694" y="1128980"/>
                <a:ext cx="1050746" cy="353930"/>
              </a:xfrm>
              <a:prstGeom prst="rect">
                <a:avLst/>
              </a:prstGeom>
            </p:spPr>
            <p:txBody>
              <a:bodyPr wrap="none">
                <a:spAutoFit/>
              </a:bodyPr>
              <a:lstStyle/>
              <a:p>
                <a:pPr marL="0" lvl="1" algn="ctr">
                  <a:buClr>
                    <a:srgbClr val="D3A123"/>
                  </a:buClr>
                  <a:buSzPct val="150000"/>
                </a:pPr>
                <a:r>
                  <a:rPr lang="fr-FR" sz="2300" dirty="0">
                    <a:solidFill>
                      <a:schemeClr val="tx1">
                        <a:lumMod val="65000"/>
                        <a:lumOff val="35000"/>
                      </a:schemeClr>
                    </a:solidFill>
                    <a:latin typeface="Franklin Gothic Demi Cond" panose="020B0706030402020204" pitchFamily="34" charset="0"/>
                    <a:cs typeface="Arial" panose="020B0604020202020204" pitchFamily="34" charset="0"/>
                  </a:rPr>
                  <a:t>IMAGERIE</a:t>
                </a:r>
              </a:p>
            </p:txBody>
          </p:sp>
          <p:sp>
            <p:nvSpPr>
              <p:cNvPr id="75" name="Rectangle 74">
                <a:extLst>
                  <a:ext uri="{FF2B5EF4-FFF2-40B4-BE49-F238E27FC236}">
                    <a16:creationId xmlns:a16="http://schemas.microsoft.com/office/drawing/2014/main" id="{73B9042D-2610-762D-0740-868DFED7462B}"/>
                  </a:ext>
                </a:extLst>
              </p:cNvPr>
              <p:cNvSpPr/>
              <p:nvPr/>
            </p:nvSpPr>
            <p:spPr>
              <a:xfrm>
                <a:off x="5391231" y="1339826"/>
                <a:ext cx="1142528" cy="366135"/>
              </a:xfrm>
              <a:prstGeom prst="rect">
                <a:avLst/>
              </a:prstGeom>
            </p:spPr>
            <p:txBody>
              <a:bodyPr wrap="none">
                <a:spAutoFit/>
              </a:bodyPr>
              <a:lstStyle/>
              <a:p>
                <a:pPr marL="0" lvl="1" algn="ctr">
                  <a:buClr>
                    <a:srgbClr val="D3A123"/>
                  </a:buClr>
                  <a:buSzPct val="150000"/>
                </a:pPr>
                <a:r>
                  <a:rPr lang="fr-FR" sz="2400" dirty="0">
                    <a:solidFill>
                      <a:schemeClr val="tx1">
                        <a:lumMod val="65000"/>
                        <a:lumOff val="35000"/>
                      </a:schemeClr>
                    </a:solidFill>
                    <a:latin typeface="Franklin Gothic Medium Cond" panose="020B0606030402020204" pitchFamily="34" charset="0"/>
                    <a:cs typeface="Arial" panose="020B0604020202020204" pitchFamily="34" charset="0"/>
                  </a:rPr>
                  <a:t>MEDICALE</a:t>
                </a:r>
                <a:r>
                  <a:rPr lang="fr-FR" sz="2200" dirty="0">
                    <a:solidFill>
                      <a:schemeClr val="tx1">
                        <a:lumMod val="65000"/>
                        <a:lumOff val="35000"/>
                      </a:schemeClr>
                    </a:solidFill>
                    <a:latin typeface="Franklin Gothic Book" panose="020B0503020102020204" pitchFamily="34" charset="0"/>
                    <a:cs typeface="Arial" panose="020B0604020202020204" pitchFamily="34" charset="0"/>
                  </a:rPr>
                  <a:t> </a:t>
                </a:r>
              </a:p>
            </p:txBody>
          </p:sp>
        </p:grpSp>
        <p:sp>
          <p:nvSpPr>
            <p:cNvPr id="76" name="Ellipse 75">
              <a:extLst>
                <a:ext uri="{FF2B5EF4-FFF2-40B4-BE49-F238E27FC236}">
                  <a16:creationId xmlns:a16="http://schemas.microsoft.com/office/drawing/2014/main" id="{2FE55103-2015-E634-74BC-48901B42495C}"/>
                </a:ext>
              </a:extLst>
            </p:cNvPr>
            <p:cNvSpPr/>
            <p:nvPr/>
          </p:nvSpPr>
          <p:spPr>
            <a:xfrm>
              <a:off x="2386682" y="3980862"/>
              <a:ext cx="1277458" cy="1277458"/>
            </a:xfrm>
            <a:prstGeom prst="ellipse">
              <a:avLst/>
            </a:prstGeom>
            <a:noFill/>
            <a:ln w="12700">
              <a:solidFill>
                <a:srgbClr val="A0A7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a:extLst>
                <a:ext uri="{FF2B5EF4-FFF2-40B4-BE49-F238E27FC236}">
                  <a16:creationId xmlns:a16="http://schemas.microsoft.com/office/drawing/2014/main" id="{4974A717-3615-F55F-F4F4-E280AB7BAE58}"/>
                </a:ext>
              </a:extLst>
            </p:cNvPr>
            <p:cNvSpPr/>
            <p:nvPr/>
          </p:nvSpPr>
          <p:spPr>
            <a:xfrm>
              <a:off x="3357829" y="2738294"/>
              <a:ext cx="1277458" cy="1277458"/>
            </a:xfrm>
            <a:prstGeom prst="ellipse">
              <a:avLst/>
            </a:prstGeom>
            <a:noFill/>
            <a:ln w="12700">
              <a:solidFill>
                <a:srgbClr val="848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a:extLst>
                <a:ext uri="{FF2B5EF4-FFF2-40B4-BE49-F238E27FC236}">
                  <a16:creationId xmlns:a16="http://schemas.microsoft.com/office/drawing/2014/main" id="{33F8E53F-4424-9071-CDEA-772F71032CBA}"/>
                </a:ext>
              </a:extLst>
            </p:cNvPr>
            <p:cNvSpPr/>
            <p:nvPr/>
          </p:nvSpPr>
          <p:spPr>
            <a:xfrm>
              <a:off x="4778608" y="2059863"/>
              <a:ext cx="1277458" cy="1277458"/>
            </a:xfrm>
            <a:prstGeom prst="ellipse">
              <a:avLst/>
            </a:prstGeom>
            <a:noFill/>
            <a:ln w="12700">
              <a:solidFill>
                <a:srgbClr val="626D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Ellipse 78">
              <a:extLst>
                <a:ext uri="{FF2B5EF4-FFF2-40B4-BE49-F238E27FC236}">
                  <a16:creationId xmlns:a16="http://schemas.microsoft.com/office/drawing/2014/main" id="{B16A87B4-10FF-10CC-AAB4-E13B955A0D3A}"/>
                </a:ext>
              </a:extLst>
            </p:cNvPr>
            <p:cNvSpPr/>
            <p:nvPr/>
          </p:nvSpPr>
          <p:spPr>
            <a:xfrm>
              <a:off x="6266028" y="2066213"/>
              <a:ext cx="1277458" cy="1277458"/>
            </a:xfrm>
            <a:prstGeom prst="ellipse">
              <a:avLst/>
            </a:prstGeom>
            <a:noFill/>
            <a:ln w="12700">
              <a:solidFill>
                <a:srgbClr val="475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a:extLst>
                <a:ext uri="{FF2B5EF4-FFF2-40B4-BE49-F238E27FC236}">
                  <a16:creationId xmlns:a16="http://schemas.microsoft.com/office/drawing/2014/main" id="{FF55EEEB-86A9-109E-AD7F-8A875757A6B7}"/>
                </a:ext>
              </a:extLst>
            </p:cNvPr>
            <p:cNvSpPr/>
            <p:nvPr/>
          </p:nvSpPr>
          <p:spPr>
            <a:xfrm>
              <a:off x="7776133" y="2743057"/>
              <a:ext cx="1277458" cy="1277458"/>
            </a:xfrm>
            <a:prstGeom prst="ellipse">
              <a:avLst/>
            </a:prstGeom>
            <a:noFill/>
            <a:ln w="12700">
              <a:solidFill>
                <a:srgbClr val="3E48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a:extLst>
                <a:ext uri="{FF2B5EF4-FFF2-40B4-BE49-F238E27FC236}">
                  <a16:creationId xmlns:a16="http://schemas.microsoft.com/office/drawing/2014/main" id="{FD6C5B40-FD2E-3386-C3E8-9FC79A2011BE}"/>
                </a:ext>
              </a:extLst>
            </p:cNvPr>
            <p:cNvSpPr/>
            <p:nvPr/>
          </p:nvSpPr>
          <p:spPr>
            <a:xfrm>
              <a:off x="8444778" y="3980862"/>
              <a:ext cx="1277458" cy="1277458"/>
            </a:xfrm>
            <a:prstGeom prst="ellipse">
              <a:avLst/>
            </a:prstGeom>
            <a:noFill/>
            <a:ln w="12700">
              <a:solidFill>
                <a:srgbClr val="1C2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2" name="Picture 10" descr="Image result for health IT company">
              <a:extLst>
                <a:ext uri="{FF2B5EF4-FFF2-40B4-BE49-F238E27FC236}">
                  <a16:creationId xmlns:a16="http://schemas.microsoft.com/office/drawing/2014/main" id="{CB9BF2EC-307C-7F54-1CE5-975D7C404537}"/>
                </a:ext>
              </a:extLst>
            </p:cNvPr>
            <p:cNvPicPr>
              <a:picLocks noChangeAspect="1" noChangeArrowheads="1"/>
            </p:cNvPicPr>
            <p:nvPr/>
          </p:nvPicPr>
          <p:blipFill rotWithShape="1">
            <a:blip r:embed="rId21"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3591202" y="4716368"/>
              <a:ext cx="625850" cy="625850"/>
            </a:xfrm>
            <a:prstGeom prst="ellipse">
              <a:avLst/>
            </a:prstGeom>
            <a:solidFill>
              <a:srgbClr val="A0A7D0"/>
            </a:solidFill>
            <a:ln w="3175">
              <a:solidFill>
                <a:srgbClr val="A0A7D0"/>
              </a:solidFill>
            </a:ln>
          </p:spPr>
        </p:pic>
        <p:pic>
          <p:nvPicPr>
            <p:cNvPr id="83" name="Picture 6" descr="Image result for in vivo diagnostics">
              <a:extLst>
                <a:ext uri="{FF2B5EF4-FFF2-40B4-BE49-F238E27FC236}">
                  <a16:creationId xmlns:a16="http://schemas.microsoft.com/office/drawing/2014/main" id="{C998BC6C-065B-94A4-5657-E68F892F1232}"/>
                </a:ext>
              </a:extLst>
            </p:cNvPr>
            <p:cNvPicPr>
              <a:picLocks noChangeAspect="1" noChangeArrowheads="1"/>
            </p:cNvPicPr>
            <p:nvPr/>
          </p:nvPicPr>
          <p:blipFill rotWithShape="1">
            <a:blip r:embed="rId22"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7422333" y="3739266"/>
              <a:ext cx="626400" cy="626400"/>
            </a:xfrm>
            <a:prstGeom prst="ellipse">
              <a:avLst/>
            </a:prstGeom>
            <a:solidFill>
              <a:srgbClr val="3E4883"/>
            </a:solidFill>
            <a:ln w="3175">
              <a:solidFill>
                <a:srgbClr val="3E4883"/>
              </a:solidFill>
            </a:ln>
          </p:spPr>
        </p:pic>
        <p:pic>
          <p:nvPicPr>
            <p:cNvPr id="84" name="Picture 8" descr="Image result for implanted medical device grenoble">
              <a:extLst>
                <a:ext uri="{FF2B5EF4-FFF2-40B4-BE49-F238E27FC236}">
                  <a16:creationId xmlns:a16="http://schemas.microsoft.com/office/drawing/2014/main" id="{63458C34-7A2B-C20F-AC65-7C3204EB4643}"/>
                </a:ext>
              </a:extLst>
            </p:cNvPr>
            <p:cNvPicPr>
              <a:picLocks noChangeAspect="1" noChangeArrowheads="1"/>
            </p:cNvPicPr>
            <p:nvPr/>
          </p:nvPicPr>
          <p:blipFill rotWithShape="1">
            <a:blip r:embed="rId23"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4261641" y="3833584"/>
              <a:ext cx="626400" cy="626400"/>
            </a:xfrm>
            <a:prstGeom prst="ellipse">
              <a:avLst/>
            </a:prstGeom>
            <a:solidFill>
              <a:srgbClr val="848DC2"/>
            </a:solidFill>
            <a:ln w="3175">
              <a:solidFill>
                <a:srgbClr val="848DC2"/>
              </a:solidFill>
            </a:ln>
          </p:spPr>
        </p:pic>
        <p:pic>
          <p:nvPicPr>
            <p:cNvPr id="85" name="Picture 14" descr="Image result for drug delivery system">
              <a:extLst>
                <a:ext uri="{FF2B5EF4-FFF2-40B4-BE49-F238E27FC236}">
                  <a16:creationId xmlns:a16="http://schemas.microsoft.com/office/drawing/2014/main" id="{D828EBEA-0E73-2F9B-DB6D-2CAA1126C451}"/>
                </a:ext>
              </a:extLst>
            </p:cNvPr>
            <p:cNvPicPr>
              <a:picLocks noChangeAspect="1" noChangeArrowheads="1"/>
            </p:cNvPicPr>
            <p:nvPr/>
          </p:nvPicPr>
          <p:blipFill rotWithShape="1">
            <a:blip r:embed="rId24"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7908206" y="4740274"/>
              <a:ext cx="626400" cy="626400"/>
            </a:xfrm>
            <a:prstGeom prst="ellipse">
              <a:avLst/>
            </a:prstGeom>
            <a:solidFill>
              <a:srgbClr val="1C2347"/>
            </a:solidFill>
            <a:ln w="3175">
              <a:solidFill>
                <a:srgbClr val="1C2347"/>
              </a:solidFill>
            </a:ln>
          </p:spPr>
        </p:pic>
        <p:pic>
          <p:nvPicPr>
            <p:cNvPr id="86" name="Picture 16" descr="Imactis, présentation des solutions">
              <a:extLst>
                <a:ext uri="{FF2B5EF4-FFF2-40B4-BE49-F238E27FC236}">
                  <a16:creationId xmlns:a16="http://schemas.microsoft.com/office/drawing/2014/main" id="{C064197F-7F07-0CED-79B3-13BD71E4F4B7}"/>
                </a:ext>
              </a:extLst>
            </p:cNvPr>
            <p:cNvPicPr>
              <a:picLocks noChangeAspect="1" noChangeArrowheads="1"/>
            </p:cNvPicPr>
            <p:nvPr/>
          </p:nvPicPr>
          <p:blipFill rotWithShape="1">
            <a:blip r:embed="rId25"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6349635" y="3321530"/>
              <a:ext cx="626400" cy="626400"/>
            </a:xfrm>
            <a:prstGeom prst="ellipse">
              <a:avLst/>
            </a:prstGeom>
            <a:solidFill>
              <a:srgbClr val="4752A1"/>
            </a:solidFill>
            <a:ln w="3175">
              <a:solidFill>
                <a:srgbClr val="4752A1"/>
              </a:solidFill>
            </a:ln>
          </p:spPr>
        </p:pic>
        <p:pic>
          <p:nvPicPr>
            <p:cNvPr id="87" name="Picture 18" descr="Image result for diabeloop">
              <a:extLst>
                <a:ext uri="{FF2B5EF4-FFF2-40B4-BE49-F238E27FC236}">
                  <a16:creationId xmlns:a16="http://schemas.microsoft.com/office/drawing/2014/main" id="{55CF8D62-03B9-9FAA-D2BC-23183AEC6CE4}"/>
                </a:ext>
              </a:extLst>
            </p:cNvPr>
            <p:cNvPicPr>
              <a:picLocks noChangeAspect="1" noChangeArrowheads="1"/>
            </p:cNvPicPr>
            <p:nvPr/>
          </p:nvPicPr>
          <p:blipFill rotWithShape="1">
            <a:blip r:embed="rId26"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5232788" y="3342164"/>
              <a:ext cx="626400" cy="626400"/>
            </a:xfrm>
            <a:prstGeom prst="ellipse">
              <a:avLst/>
            </a:prstGeom>
            <a:solidFill>
              <a:srgbClr val="626DB2"/>
            </a:solidFill>
            <a:ln w="3175">
              <a:solidFill>
                <a:srgbClr val="626DB2"/>
              </a:solidFill>
            </a:ln>
          </p:spPr>
        </p:pic>
        <p:pic>
          <p:nvPicPr>
            <p:cNvPr id="88" name="Picture 2" descr="Media | Diabeloop">
              <a:extLst>
                <a:ext uri="{FF2B5EF4-FFF2-40B4-BE49-F238E27FC236}">
                  <a16:creationId xmlns:a16="http://schemas.microsoft.com/office/drawing/2014/main" id="{22902EA6-BB6C-E8D9-E1A7-DA9A7956A7B9}"/>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4966960" y="2259567"/>
              <a:ext cx="937918" cy="219766"/>
            </a:xfrm>
            <a:prstGeom prst="rect">
              <a:avLst/>
            </a:prstGeom>
            <a:noFill/>
            <a:extLst>
              <a:ext uri="{909E8E84-426E-40DD-AFC4-6F175D3DCCD1}">
                <a14:hiddenFill xmlns:a14="http://schemas.microsoft.com/office/drawing/2010/main">
                  <a:solidFill>
                    <a:srgbClr val="FFFFFF"/>
                  </a:solidFill>
                </a14:hiddenFill>
              </a:ext>
            </a:extLst>
          </p:spPr>
        </p:pic>
        <p:pic>
          <p:nvPicPr>
            <p:cNvPr id="89" name="Image 88">
              <a:extLst>
                <a:ext uri="{FF2B5EF4-FFF2-40B4-BE49-F238E27FC236}">
                  <a16:creationId xmlns:a16="http://schemas.microsoft.com/office/drawing/2014/main" id="{CDEE4385-C996-36B8-2092-22BE7AE4D99F}"/>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8200637" y="2784391"/>
              <a:ext cx="452263" cy="452263"/>
            </a:xfrm>
            <a:prstGeom prst="rect">
              <a:avLst/>
            </a:prstGeom>
          </p:spPr>
        </p:pic>
      </p:grpSp>
      <p:pic>
        <p:nvPicPr>
          <p:cNvPr id="91" name="Picture 2" descr="eCential Robotics - Travailler à eCential Robotics">
            <a:extLst>
              <a:ext uri="{FF2B5EF4-FFF2-40B4-BE49-F238E27FC236}">
                <a16:creationId xmlns:a16="http://schemas.microsoft.com/office/drawing/2014/main" id="{9053CC02-219F-FE2E-9F28-14CDC1D1C25E}"/>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12179" t="41647" r="12222" b="39154"/>
          <a:stretch/>
        </p:blipFill>
        <p:spPr bwMode="auto">
          <a:xfrm>
            <a:off x="6331746" y="2661785"/>
            <a:ext cx="1481770" cy="222822"/>
          </a:xfrm>
          <a:prstGeom prst="rect">
            <a:avLst/>
          </a:prstGeom>
          <a:noFill/>
          <a:extLst>
            <a:ext uri="{909E8E84-426E-40DD-AFC4-6F175D3DCCD1}">
              <a14:hiddenFill xmlns:a14="http://schemas.microsoft.com/office/drawing/2010/main">
                <a:solidFill>
                  <a:srgbClr val="FFFFFF"/>
                </a:solidFill>
              </a14:hiddenFill>
            </a:ext>
          </a:extLst>
        </p:spPr>
      </p:pic>
      <p:pic>
        <p:nvPicPr>
          <p:cNvPr id="59" name="Image 58">
            <a:extLst>
              <a:ext uri="{FF2B5EF4-FFF2-40B4-BE49-F238E27FC236}">
                <a16:creationId xmlns:a16="http://schemas.microsoft.com/office/drawing/2014/main" id="{7B1CBC2F-33B4-D2CE-FA3E-2DD85BAE186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017443" y="3450633"/>
            <a:ext cx="1077366" cy="269341"/>
          </a:xfrm>
          <a:prstGeom prst="rect">
            <a:avLst/>
          </a:prstGeom>
          <a:ln w="15875">
            <a:noFill/>
          </a:ln>
        </p:spPr>
      </p:pic>
      <p:pic>
        <p:nvPicPr>
          <p:cNvPr id="1026" name="Picture 2">
            <a:extLst>
              <a:ext uri="{FF2B5EF4-FFF2-40B4-BE49-F238E27FC236}">
                <a16:creationId xmlns:a16="http://schemas.microsoft.com/office/drawing/2014/main" id="{0AF34455-97EE-E26D-0AB3-12033DB4C6DD}"/>
              </a:ext>
            </a:extLst>
          </p:cNvPr>
          <p:cNvPicPr>
            <a:picLocks noChangeAspect="1" noChangeArrowheads="1"/>
          </p:cNvPicPr>
          <p:nvPr/>
        </p:nvPicPr>
        <p:blipFill rotWithShape="1">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t="24561" b="25623"/>
          <a:stretch/>
        </p:blipFill>
        <p:spPr bwMode="auto">
          <a:xfrm>
            <a:off x="1781468" y="5126830"/>
            <a:ext cx="963246" cy="479847"/>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2398941D-531F-1211-0ED7-8C16041C8998}"/>
              </a:ext>
            </a:extLst>
          </p:cNvPr>
          <p:cNvSpPr/>
          <p:nvPr/>
        </p:nvSpPr>
        <p:spPr>
          <a:xfrm>
            <a:off x="3775424" y="1518577"/>
            <a:ext cx="2292872" cy="461665"/>
          </a:xfrm>
          <a:prstGeom prst="rect">
            <a:avLst/>
          </a:prstGeom>
        </p:spPr>
        <p:txBody>
          <a:bodyPr wrap="none">
            <a:spAutoFit/>
          </a:bodyPr>
          <a:lstStyle/>
          <a:p>
            <a:pPr marL="0" lvl="1" algn="ctr">
              <a:buClr>
                <a:srgbClr val="D3A123"/>
              </a:buClr>
              <a:buSzPct val="150000"/>
            </a:pPr>
            <a:r>
              <a:rPr lang="fr-FR" sz="2000" dirty="0">
                <a:solidFill>
                  <a:schemeClr val="tx1">
                    <a:lumMod val="65000"/>
                    <a:lumOff val="35000"/>
                  </a:schemeClr>
                </a:solidFill>
                <a:latin typeface="Franklin Gothic Medium Cond" panose="020B0606030402020204" pitchFamily="34" charset="0"/>
                <a:cs typeface="Arial" panose="020B0604020202020204" pitchFamily="34" charset="0"/>
              </a:rPr>
              <a:t>DE </a:t>
            </a:r>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MEDICAMENTS</a:t>
            </a:r>
          </a:p>
        </p:txBody>
      </p:sp>
      <p:sp>
        <p:nvSpPr>
          <p:cNvPr id="53" name="Rectangle 52">
            <a:extLst>
              <a:ext uri="{FF2B5EF4-FFF2-40B4-BE49-F238E27FC236}">
                <a16:creationId xmlns:a16="http://schemas.microsoft.com/office/drawing/2014/main" id="{9DA8ACA0-7AFE-D28A-1CC0-DD651E51B9AF}"/>
              </a:ext>
            </a:extLst>
          </p:cNvPr>
          <p:cNvSpPr/>
          <p:nvPr/>
        </p:nvSpPr>
        <p:spPr>
          <a:xfrm>
            <a:off x="4432947" y="1083161"/>
            <a:ext cx="1071319" cy="400110"/>
          </a:xfrm>
          <a:prstGeom prst="rect">
            <a:avLst/>
          </a:prstGeom>
        </p:spPr>
        <p:txBody>
          <a:bodyPr wrap="none">
            <a:spAutoFit/>
          </a:bodyPr>
          <a:lstStyle/>
          <a:p>
            <a:pPr marL="0" lvl="1" algn="ctr">
              <a:buClr>
                <a:srgbClr val="D3A123"/>
              </a:buClr>
              <a:buSzPct val="150000"/>
            </a:pPr>
            <a:r>
              <a:rPr lang="fr-FR" sz="2000" dirty="0">
                <a:solidFill>
                  <a:schemeClr val="tx1">
                    <a:lumMod val="65000"/>
                    <a:lumOff val="35000"/>
                  </a:schemeClr>
                </a:solidFill>
                <a:latin typeface="Franklin Gothic Medium Cond" panose="020B0606030402020204" pitchFamily="34" charset="0"/>
                <a:cs typeface="Arial" panose="020B0604020202020204" pitchFamily="34" charset="0"/>
              </a:rPr>
              <a:t>SYSTEME</a:t>
            </a:r>
          </a:p>
        </p:txBody>
      </p:sp>
      <p:sp>
        <p:nvSpPr>
          <p:cNvPr id="92" name="Rectangle 91">
            <a:extLst>
              <a:ext uri="{FF2B5EF4-FFF2-40B4-BE49-F238E27FC236}">
                <a16:creationId xmlns:a16="http://schemas.microsoft.com/office/drawing/2014/main" id="{EF5799B8-8FCB-0EBD-22EB-CBC552F25EC2}"/>
              </a:ext>
            </a:extLst>
          </p:cNvPr>
          <p:cNvSpPr/>
          <p:nvPr/>
        </p:nvSpPr>
        <p:spPr>
          <a:xfrm>
            <a:off x="4243733" y="1304417"/>
            <a:ext cx="1701108" cy="400110"/>
          </a:xfrm>
          <a:prstGeom prst="rect">
            <a:avLst/>
          </a:prstGeom>
        </p:spPr>
        <p:txBody>
          <a:bodyPr wrap="none">
            <a:spAutoFit/>
          </a:bodyPr>
          <a:lstStyle/>
          <a:p>
            <a:r>
              <a:rPr lang="fr-FR" sz="2000" dirty="0">
                <a:solidFill>
                  <a:schemeClr val="tx1">
                    <a:lumMod val="65000"/>
                    <a:lumOff val="35000"/>
                  </a:schemeClr>
                </a:solidFill>
                <a:latin typeface="Franklin Gothic Medium Cond" panose="020B0606030402020204" pitchFamily="34" charset="0"/>
                <a:cs typeface="Arial" panose="020B0604020202020204" pitchFamily="34" charset="0"/>
              </a:rPr>
              <a:t>DE DELIVRANCE</a:t>
            </a:r>
            <a:endParaRPr lang="fr-FR" sz="2000" dirty="0">
              <a:solidFill>
                <a:schemeClr val="tx1">
                  <a:lumMod val="65000"/>
                  <a:lumOff val="35000"/>
                </a:schemeClr>
              </a:solidFill>
            </a:endParaRPr>
          </a:p>
        </p:txBody>
      </p:sp>
      <p:sp>
        <p:nvSpPr>
          <p:cNvPr id="93" name="Rectangle 92">
            <a:extLst>
              <a:ext uri="{FF2B5EF4-FFF2-40B4-BE49-F238E27FC236}">
                <a16:creationId xmlns:a16="http://schemas.microsoft.com/office/drawing/2014/main" id="{87D87F85-A3DD-FF5A-153C-6B45066B2293}"/>
              </a:ext>
            </a:extLst>
          </p:cNvPr>
          <p:cNvSpPr/>
          <p:nvPr/>
        </p:nvSpPr>
        <p:spPr>
          <a:xfrm>
            <a:off x="9625113" y="2794621"/>
            <a:ext cx="947697" cy="338554"/>
          </a:xfrm>
          <a:prstGeom prst="rect">
            <a:avLst/>
          </a:prstGeom>
        </p:spPr>
        <p:txBody>
          <a:bodyPr wrap="none">
            <a:spAutoFit/>
          </a:bodyPr>
          <a:lstStyle/>
          <a:p>
            <a:pPr marL="0" lvl="1" algn="ctr">
              <a:buClr>
                <a:srgbClr val="D3A123"/>
              </a:buClr>
              <a:buSzPct val="150000"/>
            </a:pPr>
            <a:r>
              <a:rPr lang="fr-FR" sz="1600" dirty="0">
                <a:solidFill>
                  <a:schemeClr val="tx1">
                    <a:lumMod val="65000"/>
                    <a:lumOff val="35000"/>
                  </a:schemeClr>
                </a:solidFill>
                <a:latin typeface="Franklin Gothic Medium Cond" panose="020B0606030402020204" pitchFamily="34" charset="0"/>
                <a:cs typeface="Arial" panose="020B0604020202020204" pitchFamily="34" charset="0"/>
              </a:rPr>
              <a:t> &amp; IN VIVO</a:t>
            </a:r>
          </a:p>
        </p:txBody>
      </p:sp>
      <p:sp>
        <p:nvSpPr>
          <p:cNvPr id="94" name="Rectangle 93">
            <a:extLst>
              <a:ext uri="{FF2B5EF4-FFF2-40B4-BE49-F238E27FC236}">
                <a16:creationId xmlns:a16="http://schemas.microsoft.com/office/drawing/2014/main" id="{8A6E8452-50FA-45EF-6540-3E12402FBAC6}"/>
              </a:ext>
            </a:extLst>
          </p:cNvPr>
          <p:cNvSpPr/>
          <p:nvPr/>
        </p:nvSpPr>
        <p:spPr>
          <a:xfrm>
            <a:off x="8883147" y="2261198"/>
            <a:ext cx="1655133" cy="461665"/>
          </a:xfrm>
          <a:prstGeom prst="rect">
            <a:avLst/>
          </a:prstGeom>
        </p:spPr>
        <p:txBody>
          <a:bodyPr wrap="none">
            <a:spAutoFit/>
          </a:bodyPr>
          <a:lstStyle/>
          <a:p>
            <a:r>
              <a:rPr lang="fr-FR" sz="2400" dirty="0">
                <a:solidFill>
                  <a:schemeClr val="tx1">
                    <a:lumMod val="65000"/>
                    <a:lumOff val="35000"/>
                  </a:schemeClr>
                </a:solidFill>
                <a:latin typeface="Franklin Gothic Demi Cond" panose="020B0706030402020204" pitchFamily="34" charset="0"/>
                <a:cs typeface="Arial" panose="020B0604020202020204" pitchFamily="34" charset="0"/>
              </a:rPr>
              <a:t>DIAGNOSTIC</a:t>
            </a:r>
            <a:endParaRPr lang="fr-FR" sz="2400" dirty="0">
              <a:solidFill>
                <a:schemeClr val="tx1">
                  <a:lumMod val="65000"/>
                  <a:lumOff val="35000"/>
                </a:schemeClr>
              </a:solidFill>
              <a:latin typeface="Franklin Gothic Demi Cond" panose="020B0706030402020204" pitchFamily="34" charset="0"/>
            </a:endParaRPr>
          </a:p>
        </p:txBody>
      </p:sp>
      <p:sp>
        <p:nvSpPr>
          <p:cNvPr id="95" name="Rectangle 94">
            <a:extLst>
              <a:ext uri="{FF2B5EF4-FFF2-40B4-BE49-F238E27FC236}">
                <a16:creationId xmlns:a16="http://schemas.microsoft.com/office/drawing/2014/main" id="{7F3012F2-CC9E-8EA8-95D0-DEDBE4185FB1}"/>
              </a:ext>
            </a:extLst>
          </p:cNvPr>
          <p:cNvSpPr/>
          <p:nvPr/>
        </p:nvSpPr>
        <p:spPr>
          <a:xfrm>
            <a:off x="9687758" y="2571999"/>
            <a:ext cx="868828" cy="353943"/>
          </a:xfrm>
          <a:prstGeom prst="rect">
            <a:avLst/>
          </a:prstGeom>
        </p:spPr>
        <p:txBody>
          <a:bodyPr wrap="none">
            <a:spAutoFit/>
          </a:bodyPr>
          <a:lstStyle/>
          <a:p>
            <a:pPr marL="0" lvl="1" algn="ctr">
              <a:buClr>
                <a:srgbClr val="D3A123"/>
              </a:buClr>
              <a:buSzPct val="150000"/>
            </a:pPr>
            <a:r>
              <a:rPr lang="fr-FR" sz="1700" dirty="0">
                <a:solidFill>
                  <a:schemeClr val="tx1">
                    <a:lumMod val="65000"/>
                    <a:lumOff val="35000"/>
                  </a:schemeClr>
                </a:solidFill>
                <a:latin typeface="Franklin Gothic Medium Cond" panose="020B0606030402020204" pitchFamily="34" charset="0"/>
                <a:cs typeface="Arial" panose="020B0604020202020204" pitchFamily="34" charset="0"/>
              </a:rPr>
              <a:t>IN VITRO</a:t>
            </a:r>
          </a:p>
        </p:txBody>
      </p:sp>
    </p:spTree>
    <p:extLst>
      <p:ext uri="{BB962C8B-B14F-4D97-AF65-F5344CB8AC3E}">
        <p14:creationId xmlns:p14="http://schemas.microsoft.com/office/powerpoint/2010/main" val="1839969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F00594-990C-A7A0-4506-C54B1B58CC3C}"/>
              </a:ext>
            </a:extLst>
          </p:cNvPr>
          <p:cNvSpPr>
            <a:spLocks noGrp="1"/>
          </p:cNvSpPr>
          <p:nvPr>
            <p:ph type="title"/>
          </p:nvPr>
        </p:nvSpPr>
        <p:spPr>
          <a:xfrm>
            <a:off x="2030547" y="226733"/>
            <a:ext cx="10015562" cy="494034"/>
          </a:xfrm>
        </p:spPr>
        <p:txBody>
          <a:bodyPr/>
          <a:lstStyle/>
          <a:p>
            <a:r>
              <a:rPr lang="fr-FR" cap="small" dirty="0">
                <a:solidFill>
                  <a:schemeClr val="bg2">
                    <a:lumMod val="25000"/>
                  </a:schemeClr>
                </a:solidFill>
              </a:rPr>
              <a:t>Les startups des </a:t>
            </a:r>
            <a:r>
              <a:rPr lang="fr-FR" dirty="0">
                <a:solidFill>
                  <a:schemeClr val="bg2">
                    <a:lumMod val="25000"/>
                  </a:schemeClr>
                </a:solidFill>
              </a:rPr>
              <a:t>#</a:t>
            </a:r>
            <a:r>
              <a:rPr lang="fr-FR" dirty="0"/>
              <a:t>T</a:t>
            </a:r>
            <a:r>
              <a:rPr lang="fr-FR" cap="small" dirty="0"/>
              <a:t>echnologies </a:t>
            </a:r>
            <a:r>
              <a:rPr lang="fr-FR" dirty="0">
                <a:solidFill>
                  <a:schemeClr val="bg2">
                    <a:lumMod val="25000"/>
                  </a:schemeClr>
                </a:solidFill>
              </a:rPr>
              <a:t>#</a:t>
            </a:r>
            <a:r>
              <a:rPr lang="fr-FR" cap="small" dirty="0"/>
              <a:t>Médicales</a:t>
            </a:r>
            <a:br>
              <a:rPr lang="fr-FR" cap="small" dirty="0"/>
            </a:br>
            <a:endParaRPr lang="fr-FR" dirty="0"/>
          </a:p>
        </p:txBody>
      </p:sp>
      <p:pic>
        <p:nvPicPr>
          <p:cNvPr id="154" name="Image 153">
            <a:extLst>
              <a:ext uri="{FF2B5EF4-FFF2-40B4-BE49-F238E27FC236}">
                <a16:creationId xmlns:a16="http://schemas.microsoft.com/office/drawing/2014/main" id="{5776CF09-D620-9569-8B26-BBC6A613CCC1}"/>
              </a:ext>
            </a:extLst>
          </p:cNvPr>
          <p:cNvPicPr>
            <a:picLocks noChangeAspect="1"/>
          </p:cNvPicPr>
          <p:nvPr/>
        </p:nvPicPr>
        <p:blipFill>
          <a:blip r:embed="rId3"/>
          <a:stretch>
            <a:fillRect/>
          </a:stretch>
        </p:blipFill>
        <p:spPr>
          <a:xfrm>
            <a:off x="1340036" y="914405"/>
            <a:ext cx="8384766" cy="5991956"/>
          </a:xfrm>
          <a:prstGeom prst="rect">
            <a:avLst/>
          </a:prstGeom>
        </p:spPr>
      </p:pic>
    </p:spTree>
    <p:extLst>
      <p:ext uri="{BB962C8B-B14F-4D97-AF65-F5344CB8AC3E}">
        <p14:creationId xmlns:p14="http://schemas.microsoft.com/office/powerpoint/2010/main" val="1153852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C0C8-15C9-16F6-BDEF-70D7B131DC60}"/>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B4986FCD-03A9-BB33-3F2E-B5553D701AE3}"/>
              </a:ext>
            </a:extLst>
          </p:cNvPr>
          <p:cNvSpPr>
            <a:spLocks noGrp="1"/>
          </p:cNvSpPr>
          <p:nvPr>
            <p:ph type="title"/>
          </p:nvPr>
        </p:nvSpPr>
        <p:spPr>
          <a:xfrm>
            <a:off x="6447693" y="2040930"/>
            <a:ext cx="5342206" cy="1944225"/>
          </a:xfrm>
          <a:prstGeom prst="rect">
            <a:avLst/>
          </a:prstGeom>
        </p:spPr>
        <p:txBody>
          <a:bodyPr/>
          <a:lstStyle/>
          <a:p>
            <a:r>
              <a:rPr lang="fr-FR" sz="6600" cap="small" dirty="0"/>
              <a:t>Les coulisses de la promotion</a:t>
            </a:r>
          </a:p>
        </p:txBody>
      </p:sp>
      <p:pic>
        <p:nvPicPr>
          <p:cNvPr id="5" name="Image 4">
            <a:extLst>
              <a:ext uri="{FF2B5EF4-FFF2-40B4-BE49-F238E27FC236}">
                <a16:creationId xmlns:a16="http://schemas.microsoft.com/office/drawing/2014/main" id="{1A75D833-B6E0-2B54-902C-C4E3692B0C12}"/>
              </a:ext>
            </a:extLst>
          </p:cNvPr>
          <p:cNvPicPr>
            <a:picLocks noChangeAspect="1"/>
          </p:cNvPicPr>
          <p:nvPr/>
        </p:nvPicPr>
        <p:blipFill>
          <a:blip r:embed="rId2">
            <a:extLst>
              <a:ext uri="{28A0092B-C50C-407E-A947-70E740481C1C}">
                <a14:useLocalDpi xmlns:a14="http://schemas.microsoft.com/office/drawing/2010/main" val="0"/>
              </a:ext>
            </a:extLst>
          </a:blip>
          <a:srcRect l="26965" r="32974"/>
          <a:stretch>
            <a:fillRect/>
          </a:stretch>
        </p:blipFill>
        <p:spPr>
          <a:xfrm>
            <a:off x="0" y="0"/>
            <a:ext cx="6096000" cy="6858000"/>
          </a:xfrm>
          <a:prstGeom prst="rect">
            <a:avLst/>
          </a:prstGeom>
        </p:spPr>
      </p:pic>
    </p:spTree>
    <p:extLst>
      <p:ext uri="{BB962C8B-B14F-4D97-AF65-F5344CB8AC3E}">
        <p14:creationId xmlns:p14="http://schemas.microsoft.com/office/powerpoint/2010/main" val="1366580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kern="0" dirty="0"/>
              <a:t>LES GRANDS GROUPES DE LA FILERE SANTE</a:t>
            </a:r>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322" y="1458352"/>
            <a:ext cx="11581355" cy="4343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4816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kern="0" dirty="0"/>
              <a:t>LES GRANDS GROUPES DE LA FILERE SANTE</a:t>
            </a:r>
            <a:endParaRPr lang="fr-FR" dirty="0"/>
          </a:p>
        </p:txBody>
      </p:sp>
      <p:pic>
        <p:nvPicPr>
          <p:cNvPr id="717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621" y="1281509"/>
            <a:ext cx="9698551" cy="4936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6443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apture d’écran"/>
          <p:cNvPicPr>
            <a:picLocks noChangeAspect="1"/>
          </p:cNvPicPr>
          <p:nvPr/>
        </p:nvPicPr>
        <p:blipFill rotWithShape="1">
          <a:blip r:embed="rId3" cstate="print">
            <a:extLst>
              <a:ext uri="{28A0092B-C50C-407E-A947-70E740481C1C}">
                <a14:useLocalDpi xmlns:a14="http://schemas.microsoft.com/office/drawing/2010/main" val="0"/>
              </a:ext>
            </a:extLst>
          </a:blip>
          <a:srcRect t="79164" r="28942"/>
          <a:stretch/>
        </p:blipFill>
        <p:spPr>
          <a:xfrm>
            <a:off x="2372906" y="2125985"/>
            <a:ext cx="7766088" cy="792088"/>
          </a:xfrm>
          <a:prstGeom prst="rect">
            <a:avLst/>
          </a:prstGeom>
        </p:spPr>
      </p:pic>
      <p:sp>
        <p:nvSpPr>
          <p:cNvPr id="7" name="ZoneTexte 6"/>
          <p:cNvSpPr txBox="1"/>
          <p:nvPr/>
        </p:nvSpPr>
        <p:spPr>
          <a:xfrm>
            <a:off x="1949785" y="6519446"/>
            <a:ext cx="7741735" cy="338554"/>
          </a:xfrm>
          <a:prstGeom prst="rect">
            <a:avLst/>
          </a:prstGeom>
          <a:noFill/>
        </p:spPr>
        <p:txBody>
          <a:bodyPr wrap="none" rtlCol="0">
            <a:spAutoFit/>
          </a:bodyPr>
          <a:lstStyle/>
          <a:p>
            <a:r>
              <a:rPr lang="fr-FR" sz="1600" dirty="0"/>
              <a:t>http://www.insee.fr/fr/methodes/default.asp?page=nomenclatures/naf2008/naf2008.htm</a:t>
            </a:r>
          </a:p>
        </p:txBody>
      </p:sp>
      <p:grpSp>
        <p:nvGrpSpPr>
          <p:cNvPr id="4" name="Groupe 3"/>
          <p:cNvGrpSpPr/>
          <p:nvPr/>
        </p:nvGrpSpPr>
        <p:grpSpPr>
          <a:xfrm>
            <a:off x="1949783" y="3443858"/>
            <a:ext cx="8704208" cy="2509134"/>
            <a:chOff x="494433" y="3589291"/>
            <a:chExt cx="8704208" cy="2509134"/>
          </a:xfrm>
        </p:grpSpPr>
        <p:pic>
          <p:nvPicPr>
            <p:cNvPr id="1025" name="Picture 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4445"/>
            <a:stretch/>
          </p:blipFill>
          <p:spPr bwMode="auto">
            <a:xfrm>
              <a:off x="530422" y="3589291"/>
              <a:ext cx="8668219" cy="2476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494433" y="5729093"/>
              <a:ext cx="1060253" cy="369332"/>
            </a:xfrm>
            <a:prstGeom prst="rect">
              <a:avLst/>
            </a:prstGeom>
            <a:solidFill>
              <a:schemeClr val="bg1"/>
            </a:solidFill>
          </p:spPr>
          <p:txBody>
            <a:bodyPr wrap="square" rtlCol="0">
              <a:spAutoFit/>
            </a:bodyPr>
            <a:lstStyle/>
            <a:p>
              <a:endParaRPr lang="fr-FR"/>
            </a:p>
          </p:txBody>
        </p:sp>
      </p:grpSp>
      <p:sp>
        <p:nvSpPr>
          <p:cNvPr id="11" name="ZoneTexte 10"/>
          <p:cNvSpPr txBox="1"/>
          <p:nvPr/>
        </p:nvSpPr>
        <p:spPr>
          <a:xfrm>
            <a:off x="3575720" y="1418566"/>
            <a:ext cx="4968552" cy="461665"/>
          </a:xfrm>
          <a:prstGeom prst="rect">
            <a:avLst/>
          </a:prstGeom>
          <a:noFill/>
        </p:spPr>
        <p:txBody>
          <a:bodyPr wrap="square" rtlCol="0">
            <a:spAutoFit/>
          </a:bodyPr>
          <a:lstStyle/>
          <a:p>
            <a:pPr lvl="0"/>
            <a:r>
              <a:rPr lang="fr-FR" sz="2400" dirty="0">
                <a:solidFill>
                  <a:srgbClr val="6B6B9D"/>
                </a:solidFill>
              </a:rPr>
              <a:t>Nomenclature d’activités française</a:t>
            </a:r>
            <a:endParaRPr lang="fr-FR" sz="2000" dirty="0">
              <a:solidFill>
                <a:srgbClr val="6B6B9D"/>
              </a:solidFill>
            </a:endParaRPr>
          </a:p>
        </p:txBody>
      </p:sp>
      <p:sp>
        <p:nvSpPr>
          <p:cNvPr id="10" name="Titre 1">
            <a:extLst>
              <a:ext uri="{FF2B5EF4-FFF2-40B4-BE49-F238E27FC236}">
                <a16:creationId xmlns:a16="http://schemas.microsoft.com/office/drawing/2014/main" id="{746CF90D-9D28-4CBB-8E2E-F8A72558BCF2}"/>
              </a:ext>
            </a:extLst>
          </p:cNvPr>
          <p:cNvSpPr>
            <a:spLocks noGrp="1"/>
          </p:cNvSpPr>
          <p:nvPr>
            <p:ph type="title"/>
          </p:nvPr>
        </p:nvSpPr>
        <p:spPr>
          <a:xfrm>
            <a:off x="1944415" y="379702"/>
            <a:ext cx="10193725" cy="1179829"/>
          </a:xfrm>
        </p:spPr>
        <p:txBody>
          <a:bodyPr/>
          <a:lstStyle/>
          <a:p>
            <a:r>
              <a:rPr lang="fr-FR" dirty="0"/>
              <a:t>IDENTIFICATION DES ENTREPRISES d’une filière AVEC LES CODE APE</a:t>
            </a:r>
          </a:p>
        </p:txBody>
      </p:sp>
    </p:spTree>
    <p:extLst>
      <p:ext uri="{BB962C8B-B14F-4D97-AF65-F5344CB8AC3E}">
        <p14:creationId xmlns:p14="http://schemas.microsoft.com/office/powerpoint/2010/main" val="8026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8F596-54A3-3814-5BD3-103D328BF5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59E23A-2CD8-66C8-F984-CEB886A4893C}"/>
              </a:ext>
            </a:extLst>
          </p:cNvPr>
          <p:cNvSpPr>
            <a:spLocks noGrp="1"/>
          </p:cNvSpPr>
          <p:nvPr>
            <p:ph type="title"/>
          </p:nvPr>
        </p:nvSpPr>
        <p:spPr/>
        <p:txBody>
          <a:bodyPr/>
          <a:lstStyle/>
          <a:p>
            <a:r>
              <a:rPr lang="fr-FR" b="0" spc="-90" dirty="0"/>
              <a:t>LES </a:t>
            </a:r>
            <a:r>
              <a:rPr lang="fr-FR" b="0" spc="-90" dirty="0" err="1"/>
              <a:t>BOOTCAMp</a:t>
            </a:r>
            <a:endParaRPr lang="fr-FR" dirty="0"/>
          </a:p>
        </p:txBody>
      </p:sp>
      <p:pic>
        <p:nvPicPr>
          <p:cNvPr id="1058" name="Image 1057">
            <a:extLst>
              <a:ext uri="{FF2B5EF4-FFF2-40B4-BE49-F238E27FC236}">
                <a16:creationId xmlns:a16="http://schemas.microsoft.com/office/drawing/2014/main" id="{1D90238F-4091-EF76-9109-6602622798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043" y="7159641"/>
            <a:ext cx="992228" cy="478414"/>
          </a:xfrm>
          <a:prstGeom prst="rect">
            <a:avLst/>
          </a:prstGeom>
        </p:spPr>
      </p:pic>
      <p:cxnSp>
        <p:nvCxnSpPr>
          <p:cNvPr id="1064" name="Connecteur droit 1063">
            <a:extLst>
              <a:ext uri="{FF2B5EF4-FFF2-40B4-BE49-F238E27FC236}">
                <a16:creationId xmlns:a16="http://schemas.microsoft.com/office/drawing/2014/main" id="{4EAD31D2-5DEF-EDB1-8B9E-49BA09892C43}"/>
              </a:ext>
            </a:extLst>
          </p:cNvPr>
          <p:cNvCxnSpPr>
            <a:cxnSpLocks/>
          </p:cNvCxnSpPr>
          <p:nvPr/>
        </p:nvCxnSpPr>
        <p:spPr>
          <a:xfrm flipV="1">
            <a:off x="10278569" y="7164753"/>
            <a:ext cx="335770" cy="90597"/>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e 18">
            <a:extLst>
              <a:ext uri="{FF2B5EF4-FFF2-40B4-BE49-F238E27FC236}">
                <a16:creationId xmlns:a16="http://schemas.microsoft.com/office/drawing/2014/main" id="{A44CF899-CE37-4985-076F-05A2F941FC9E}"/>
              </a:ext>
            </a:extLst>
          </p:cNvPr>
          <p:cNvGrpSpPr/>
          <p:nvPr/>
        </p:nvGrpSpPr>
        <p:grpSpPr>
          <a:xfrm>
            <a:off x="7439485" y="5629586"/>
            <a:ext cx="4208738" cy="687548"/>
            <a:chOff x="7031596" y="5639182"/>
            <a:chExt cx="4208738" cy="687548"/>
          </a:xfrm>
        </p:grpSpPr>
        <p:pic>
          <p:nvPicPr>
            <p:cNvPr id="1066" name="Picture 6" descr="Tarmac - L'incubateur de start-up by inovallée - Tarmac">
              <a:extLst>
                <a:ext uri="{FF2B5EF4-FFF2-40B4-BE49-F238E27FC236}">
                  <a16:creationId xmlns:a16="http://schemas.microsoft.com/office/drawing/2014/main" id="{C11ACD78-7EEE-7556-CD57-F06F6E7AB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0561" y="5882398"/>
              <a:ext cx="1023819" cy="339140"/>
            </a:xfrm>
            <a:prstGeom prst="rect">
              <a:avLst/>
            </a:prstGeom>
            <a:noFill/>
            <a:extLst>
              <a:ext uri="{909E8E84-426E-40DD-AFC4-6F175D3DCCD1}">
                <a14:hiddenFill xmlns:a14="http://schemas.microsoft.com/office/drawing/2010/main">
                  <a:solidFill>
                    <a:srgbClr val="FFFFFF"/>
                  </a:solidFill>
                </a14:hiddenFill>
              </a:ext>
            </a:extLst>
          </p:spPr>
        </p:pic>
        <p:sp>
          <p:nvSpPr>
            <p:cNvPr id="1067" name="Rectangle 1066">
              <a:extLst>
                <a:ext uri="{FF2B5EF4-FFF2-40B4-BE49-F238E27FC236}">
                  <a16:creationId xmlns:a16="http://schemas.microsoft.com/office/drawing/2014/main" id="{BA76A211-1523-BBB1-86E0-F577CB94B39A}"/>
                </a:ext>
              </a:extLst>
            </p:cNvPr>
            <p:cNvSpPr/>
            <p:nvPr/>
          </p:nvSpPr>
          <p:spPr>
            <a:xfrm>
              <a:off x="7031596" y="5738514"/>
              <a:ext cx="1561798" cy="578620"/>
            </a:xfrm>
            <a:prstGeom prst="rect">
              <a:avLst/>
            </a:prstGeom>
          </p:spPr>
          <p:txBody>
            <a:bodyPr wrap="square">
              <a:spAutoFit/>
            </a:bodyPr>
            <a:lstStyle/>
            <a:p>
              <a:pPr marL="0" marR="0" lvl="0" indent="0" algn="l" defTabSz="685936" rtl="0" eaLnBrk="1" fontAlgn="base" latinLnBrk="0" hangingPunct="1">
                <a:lnSpc>
                  <a:spcPct val="100000"/>
                </a:lnSpc>
                <a:spcBef>
                  <a:spcPts val="0"/>
                </a:spcBef>
                <a:spcAft>
                  <a:spcPts val="0"/>
                </a:spcAft>
                <a:buClrTx/>
                <a:buSzTx/>
                <a:buFontTx/>
                <a:buNone/>
                <a:tabLst/>
                <a:defRPr/>
              </a:pPr>
              <a:r>
                <a:rPr kumimoji="0" lang="fr-FR" sz="1580" b="0" i="0" u="none" strike="noStrike" kern="1200" cap="none" spc="0" normalizeH="0" baseline="0" noProof="0" dirty="0">
                  <a:ln>
                    <a:noFill/>
                  </a:ln>
                  <a:solidFill>
                    <a:srgbClr val="FF4713"/>
                  </a:solidFill>
                  <a:effectLst/>
                  <a:uLnTx/>
                  <a:uFillTx/>
                  <a:latin typeface="Segoe UI Black" panose="020B0A02040204020203" pitchFamily="34" charset="0"/>
                  <a:ea typeface="Segoe UI Black" panose="020B0A02040204020203" pitchFamily="34" charset="0"/>
                  <a:cs typeface="+mn-cs"/>
                </a:rPr>
                <a:t>OUR PARTNERS:</a:t>
              </a:r>
              <a:endParaRPr kumimoji="0" lang="en-US" sz="1580" b="0" i="0" u="none" strike="noStrike" kern="1200" cap="none" spc="0" normalizeH="0" baseline="0" noProof="0" dirty="0">
                <a:ln>
                  <a:noFill/>
                </a:ln>
                <a:solidFill>
                  <a:srgbClr val="FF4713"/>
                </a:solidFill>
                <a:effectLst/>
                <a:uLnTx/>
                <a:uFillTx/>
                <a:latin typeface="Segoe UI Black" panose="020B0A02040204020203" pitchFamily="34" charset="0"/>
                <a:ea typeface="Segoe UI Black" panose="020B0A02040204020203" pitchFamily="34" charset="0"/>
                <a:cs typeface="+mn-cs"/>
              </a:endParaRPr>
            </a:p>
          </p:txBody>
        </p:sp>
        <p:pic>
          <p:nvPicPr>
            <p:cNvPr id="1069" name="Picture 4" descr="La French Tech Alpes | LinkedIn">
              <a:extLst>
                <a:ext uri="{FF2B5EF4-FFF2-40B4-BE49-F238E27FC236}">
                  <a16:creationId xmlns:a16="http://schemas.microsoft.com/office/drawing/2014/main" id="{CDF821E2-47A6-2E04-A727-CF60423E38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2786" y="5639182"/>
              <a:ext cx="687548" cy="6875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ech&amp;fest 2025">
              <a:extLst>
                <a:ext uri="{FF2B5EF4-FFF2-40B4-BE49-F238E27FC236}">
                  <a16:creationId xmlns:a16="http://schemas.microsoft.com/office/drawing/2014/main" id="{22E00E71-7AAD-B89E-AA26-D8ABE6E9F2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8006" y="5816280"/>
              <a:ext cx="884149" cy="400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e 20">
            <a:extLst>
              <a:ext uri="{FF2B5EF4-FFF2-40B4-BE49-F238E27FC236}">
                <a16:creationId xmlns:a16="http://schemas.microsoft.com/office/drawing/2014/main" id="{BBDEB29A-4722-AB78-7A23-0CBE851BCC23}"/>
              </a:ext>
            </a:extLst>
          </p:cNvPr>
          <p:cNvGrpSpPr/>
          <p:nvPr/>
        </p:nvGrpSpPr>
        <p:grpSpPr>
          <a:xfrm>
            <a:off x="387002" y="1165544"/>
            <a:ext cx="6730534" cy="523220"/>
            <a:chOff x="387002" y="1165544"/>
            <a:chExt cx="6730534" cy="523220"/>
          </a:xfrm>
        </p:grpSpPr>
        <p:sp>
          <p:nvSpPr>
            <p:cNvPr id="10" name="ZoneTexte 9">
              <a:extLst>
                <a:ext uri="{FF2B5EF4-FFF2-40B4-BE49-F238E27FC236}">
                  <a16:creationId xmlns:a16="http://schemas.microsoft.com/office/drawing/2014/main" id="{2652CD05-60BF-88B3-D8E7-F3E9F19A6E72}"/>
                </a:ext>
              </a:extLst>
            </p:cNvPr>
            <p:cNvSpPr txBox="1"/>
            <p:nvPr/>
          </p:nvSpPr>
          <p:spPr>
            <a:xfrm>
              <a:off x="1998275" y="1165544"/>
              <a:ext cx="5119261" cy="523220"/>
            </a:xfrm>
            <a:prstGeom prst="rect">
              <a:avLst/>
            </a:prstGeom>
            <a:noFill/>
          </p:spPr>
          <p:txBody>
            <a:bodyPr wrap="square">
              <a:spAutoFit/>
            </a:bodyPr>
            <a:lstStyle/>
            <a:p>
              <a:pPr lvl="0" defTabSz="685936">
                <a:defRPr/>
              </a:pPr>
              <a:r>
                <a:rPr lang="fr-FR" sz="1400" dirty="0">
                  <a:solidFill>
                    <a:srgbClr val="E7E6E6">
                      <a:lumMod val="25000"/>
                    </a:srgbClr>
                  </a:solidFill>
                  <a:latin typeface="Segoe UI Semibold" panose="020B0702040204020203" pitchFamily="34" charset="0"/>
                  <a:cs typeface="Segoe UI Semibold" panose="020B0702040204020203" pitchFamily="34" charset="0"/>
                </a:rPr>
                <a:t>Startups étrangères intéressés par la création d'une entreprise dans notre écosystème d'innovation unique</a:t>
              </a:r>
              <a:endParaRPr lang="en-US" sz="1400" dirty="0">
                <a:solidFill>
                  <a:srgbClr val="E7E6E6">
                    <a:lumMod val="25000"/>
                  </a:srgbClr>
                </a:solidFill>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D908E79A-3349-06D0-6586-23BC5EE1B77C}"/>
                </a:ext>
              </a:extLst>
            </p:cNvPr>
            <p:cNvSpPr/>
            <p:nvPr/>
          </p:nvSpPr>
          <p:spPr>
            <a:xfrm>
              <a:off x="387002" y="1212133"/>
              <a:ext cx="1884953" cy="335476"/>
            </a:xfrm>
            <a:prstGeom prst="rect">
              <a:avLst/>
            </a:prstGeom>
          </p:spPr>
          <p:txBody>
            <a:bodyPr wrap="square">
              <a:spAutoFit/>
            </a:bodyPr>
            <a:lstStyle/>
            <a:p>
              <a:pPr marL="0" marR="0" lvl="0" indent="0" algn="l" defTabSz="685936" rtl="0" eaLnBrk="1" fontAlgn="base" latinLnBrk="0" hangingPunct="1">
                <a:lnSpc>
                  <a:spcPct val="100000"/>
                </a:lnSpc>
                <a:spcBef>
                  <a:spcPts val="0"/>
                </a:spcBef>
                <a:spcAft>
                  <a:spcPts val="0"/>
                </a:spcAft>
                <a:buClrTx/>
                <a:buSzTx/>
                <a:buFontTx/>
                <a:buNone/>
                <a:tabLst/>
                <a:defRPr/>
              </a:pPr>
              <a:r>
                <a:rPr kumimoji="0" lang="fr-FR" sz="1580" b="0" i="0" u="none" strike="noStrike" kern="1200" cap="none" spc="0" normalizeH="0" baseline="0" noProof="0" dirty="0">
                  <a:ln>
                    <a:noFill/>
                  </a:ln>
                  <a:solidFill>
                    <a:srgbClr val="FF4713"/>
                  </a:solidFill>
                  <a:effectLst/>
                  <a:uLnTx/>
                  <a:uFillTx/>
                  <a:latin typeface="Segoe UI Semibold" panose="020B0702040204020203" pitchFamily="34" charset="0"/>
                  <a:ea typeface="+mn-ea"/>
                  <a:cs typeface="Segoe UI Semibold" panose="020B0702040204020203" pitchFamily="34" charset="0"/>
                </a:rPr>
                <a:t>POUR QUI ?</a:t>
              </a:r>
              <a:endParaRPr kumimoji="0" lang="en-US" sz="1580" b="0" i="0" u="none" strike="noStrike" kern="1200" cap="none" spc="0" normalizeH="0" baseline="0" noProof="0" dirty="0">
                <a:ln>
                  <a:noFill/>
                </a:ln>
                <a:solidFill>
                  <a:srgbClr val="FF4713"/>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e 11">
            <a:extLst>
              <a:ext uri="{FF2B5EF4-FFF2-40B4-BE49-F238E27FC236}">
                <a16:creationId xmlns:a16="http://schemas.microsoft.com/office/drawing/2014/main" id="{DFFA6579-1237-C89B-6AAF-E90180862B82}"/>
              </a:ext>
            </a:extLst>
          </p:cNvPr>
          <p:cNvGrpSpPr/>
          <p:nvPr/>
        </p:nvGrpSpPr>
        <p:grpSpPr>
          <a:xfrm>
            <a:off x="178043" y="1741031"/>
            <a:ext cx="6077644" cy="335476"/>
            <a:chOff x="178042" y="1906503"/>
            <a:chExt cx="6077644" cy="335476"/>
          </a:xfrm>
        </p:grpSpPr>
        <p:sp>
          <p:nvSpPr>
            <p:cNvPr id="13" name="Rectangle 12">
              <a:extLst>
                <a:ext uri="{FF2B5EF4-FFF2-40B4-BE49-F238E27FC236}">
                  <a16:creationId xmlns:a16="http://schemas.microsoft.com/office/drawing/2014/main" id="{FD919C2F-B729-F60A-1C9E-8123AA79F51F}"/>
                </a:ext>
              </a:extLst>
            </p:cNvPr>
            <p:cNvSpPr/>
            <p:nvPr/>
          </p:nvSpPr>
          <p:spPr>
            <a:xfrm>
              <a:off x="178042" y="1906503"/>
              <a:ext cx="1884953" cy="335476"/>
            </a:xfrm>
            <a:prstGeom prst="rect">
              <a:avLst/>
            </a:prstGeom>
          </p:spPr>
          <p:txBody>
            <a:bodyPr wrap="square">
              <a:spAutoFit/>
            </a:bodyPr>
            <a:lstStyle/>
            <a:p>
              <a:pPr marL="0" marR="0" lvl="0" indent="0" algn="ctr" defTabSz="685936" rtl="0" eaLnBrk="1" fontAlgn="base" latinLnBrk="0" hangingPunct="1">
                <a:lnSpc>
                  <a:spcPct val="100000"/>
                </a:lnSpc>
                <a:spcBef>
                  <a:spcPts val="0"/>
                </a:spcBef>
                <a:spcAft>
                  <a:spcPts val="0"/>
                </a:spcAft>
                <a:buClrTx/>
                <a:buSzTx/>
                <a:buFontTx/>
                <a:buNone/>
                <a:tabLst/>
                <a:defRPr/>
              </a:pPr>
              <a:r>
                <a:rPr kumimoji="0" lang="fr-FR" sz="1580" b="0" i="0" u="none" strike="noStrike" kern="1200" cap="none" spc="0" normalizeH="0" baseline="0" noProof="0" dirty="0">
                  <a:ln>
                    <a:noFill/>
                  </a:ln>
                  <a:solidFill>
                    <a:srgbClr val="FF4713"/>
                  </a:solidFill>
                  <a:effectLst/>
                  <a:uLnTx/>
                  <a:uFillTx/>
                  <a:latin typeface="Segoe UI Semibold" panose="020B0702040204020203" pitchFamily="34" charset="0"/>
                  <a:ea typeface="+mn-ea"/>
                  <a:cs typeface="Segoe UI Semibold" panose="020B0702040204020203" pitchFamily="34" charset="0"/>
                </a:rPr>
                <a:t>QUAND ?</a:t>
              </a:r>
              <a:endParaRPr kumimoji="0" lang="en-US" sz="1580" b="0" i="0" u="none" strike="noStrike" kern="1200" cap="none" spc="0" normalizeH="0" baseline="0" noProof="0" dirty="0">
                <a:ln>
                  <a:noFill/>
                </a:ln>
                <a:solidFill>
                  <a:srgbClr val="FF4713"/>
                </a:solidFill>
                <a:effectLst/>
                <a:uLnTx/>
                <a:uFillTx/>
                <a:latin typeface="Segoe UI Semibold" panose="020B0702040204020203" pitchFamily="34" charset="0"/>
                <a:ea typeface="+mn-ea"/>
                <a:cs typeface="Segoe UI Semibold" panose="020B0702040204020203" pitchFamily="34" charset="0"/>
              </a:endParaRPr>
            </a:p>
          </p:txBody>
        </p:sp>
        <p:sp>
          <p:nvSpPr>
            <p:cNvPr id="15" name="ZoneTexte 14">
              <a:extLst>
                <a:ext uri="{FF2B5EF4-FFF2-40B4-BE49-F238E27FC236}">
                  <a16:creationId xmlns:a16="http://schemas.microsoft.com/office/drawing/2014/main" id="{D265E646-8F3A-C8B4-BC7E-70BCFD66F2E4}"/>
                </a:ext>
              </a:extLst>
            </p:cNvPr>
            <p:cNvSpPr txBox="1"/>
            <p:nvPr/>
          </p:nvSpPr>
          <p:spPr>
            <a:xfrm>
              <a:off x="1998274" y="1913986"/>
              <a:ext cx="4257412" cy="307777"/>
            </a:xfrm>
            <a:prstGeom prst="rect">
              <a:avLst/>
            </a:prstGeom>
            <a:noFill/>
          </p:spPr>
          <p:txBody>
            <a:bodyPr wrap="square">
              <a:spAutoFit/>
            </a:bodyPr>
            <a:lstStyle/>
            <a:p>
              <a:pPr marL="0" marR="0" lvl="0" indent="0" algn="l" defTabSz="6859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7E6E6">
                      <a:lumMod val="25000"/>
                    </a:srgbClr>
                  </a:solidFill>
                  <a:effectLst/>
                  <a:uLnTx/>
                  <a:uFillTx/>
                  <a:latin typeface="Segoe UI Semibold" panose="020B0702040204020203" pitchFamily="34" charset="0"/>
                  <a:ea typeface="+mn-ea"/>
                  <a:cs typeface="Segoe UI Semibold" panose="020B0702040204020203" pitchFamily="34" charset="0"/>
                </a:rPr>
                <a:t>2 FOIS PAR AN </a:t>
              </a:r>
            </a:p>
          </p:txBody>
        </p:sp>
      </p:grpSp>
      <p:grpSp>
        <p:nvGrpSpPr>
          <p:cNvPr id="22" name="Groupe 21">
            <a:extLst>
              <a:ext uri="{FF2B5EF4-FFF2-40B4-BE49-F238E27FC236}">
                <a16:creationId xmlns:a16="http://schemas.microsoft.com/office/drawing/2014/main" id="{E0B19953-BC8E-A31B-6D3D-ABC5048F054C}"/>
              </a:ext>
            </a:extLst>
          </p:cNvPr>
          <p:cNvGrpSpPr/>
          <p:nvPr/>
        </p:nvGrpSpPr>
        <p:grpSpPr>
          <a:xfrm>
            <a:off x="178043" y="2269929"/>
            <a:ext cx="6567184" cy="578620"/>
            <a:chOff x="276365" y="2600873"/>
            <a:chExt cx="6567184" cy="578620"/>
          </a:xfrm>
        </p:grpSpPr>
        <p:sp>
          <p:nvSpPr>
            <p:cNvPr id="16" name="Rectangle 15">
              <a:extLst>
                <a:ext uri="{FF2B5EF4-FFF2-40B4-BE49-F238E27FC236}">
                  <a16:creationId xmlns:a16="http://schemas.microsoft.com/office/drawing/2014/main" id="{A0E314C8-497F-3E78-E2A9-E533BAD55880}"/>
                </a:ext>
              </a:extLst>
            </p:cNvPr>
            <p:cNvSpPr/>
            <p:nvPr/>
          </p:nvSpPr>
          <p:spPr>
            <a:xfrm>
              <a:off x="276365" y="2600873"/>
              <a:ext cx="1779812" cy="578620"/>
            </a:xfrm>
            <a:prstGeom prst="rect">
              <a:avLst/>
            </a:prstGeom>
          </p:spPr>
          <p:txBody>
            <a:bodyPr wrap="square">
              <a:spAutoFit/>
            </a:bodyPr>
            <a:lstStyle/>
            <a:p>
              <a:pPr marL="0" marR="0" lvl="0" indent="0" algn="ctr" defTabSz="685936" rtl="0" eaLnBrk="1" fontAlgn="base" latinLnBrk="0" hangingPunct="1">
                <a:lnSpc>
                  <a:spcPct val="100000"/>
                </a:lnSpc>
                <a:spcBef>
                  <a:spcPts val="0"/>
                </a:spcBef>
                <a:spcAft>
                  <a:spcPts val="0"/>
                </a:spcAft>
                <a:buClrTx/>
                <a:buSzTx/>
                <a:buFontTx/>
                <a:buNone/>
                <a:tabLst/>
                <a:defRPr/>
              </a:pPr>
              <a:r>
                <a:rPr kumimoji="0" lang="fr-FR" sz="1580" b="0" i="0" u="none" strike="noStrike" kern="1200" cap="none" spc="0" normalizeH="0" baseline="0" noProof="0" dirty="0">
                  <a:ln>
                    <a:noFill/>
                  </a:ln>
                  <a:solidFill>
                    <a:srgbClr val="FF4713"/>
                  </a:solidFill>
                  <a:effectLst/>
                  <a:uLnTx/>
                  <a:uFillTx/>
                  <a:latin typeface="Segoe UI Semibold" panose="020B0702040204020203" pitchFamily="34" charset="0"/>
                  <a:ea typeface="+mn-ea"/>
                  <a:cs typeface="Segoe UI Semibold" panose="020B0702040204020203" pitchFamily="34" charset="0"/>
                </a:rPr>
                <a:t>COMBIEN CA COUTE ?</a:t>
              </a:r>
              <a:endParaRPr kumimoji="0" lang="en-US" sz="1580" b="0" i="0" u="none" strike="noStrike" kern="1200" cap="none" spc="0" normalizeH="0" baseline="0" noProof="0" dirty="0">
                <a:ln>
                  <a:noFill/>
                </a:ln>
                <a:solidFill>
                  <a:srgbClr val="FF4713"/>
                </a:solidFill>
                <a:effectLst/>
                <a:uLnTx/>
                <a:uFillTx/>
                <a:latin typeface="Segoe UI Semibold" panose="020B0702040204020203" pitchFamily="34" charset="0"/>
                <a:ea typeface="+mn-ea"/>
                <a:cs typeface="Segoe UI Semibold" panose="020B0702040204020203" pitchFamily="34" charset="0"/>
              </a:endParaRPr>
            </a:p>
          </p:txBody>
        </p:sp>
        <p:sp>
          <p:nvSpPr>
            <p:cNvPr id="17" name="ZoneTexte 16">
              <a:extLst>
                <a:ext uri="{FF2B5EF4-FFF2-40B4-BE49-F238E27FC236}">
                  <a16:creationId xmlns:a16="http://schemas.microsoft.com/office/drawing/2014/main" id="{5D147C21-296B-3C00-1A6B-282312A7B9D6}"/>
                </a:ext>
              </a:extLst>
            </p:cNvPr>
            <p:cNvSpPr txBox="1"/>
            <p:nvPr/>
          </p:nvSpPr>
          <p:spPr>
            <a:xfrm>
              <a:off x="2096597" y="2611956"/>
              <a:ext cx="4746952" cy="523220"/>
            </a:xfrm>
            <a:prstGeom prst="rect">
              <a:avLst/>
            </a:prstGeom>
            <a:noFill/>
          </p:spPr>
          <p:txBody>
            <a:bodyPr wrap="square">
              <a:spAutoFit/>
            </a:bodyPr>
            <a:lstStyle/>
            <a:p>
              <a:pPr marL="0" marR="0" lvl="0" indent="0" algn="l" defTabSz="685936"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E7E6E6">
                      <a:lumMod val="25000"/>
                    </a:srgbClr>
                  </a:solidFill>
                  <a:effectLst/>
                  <a:uLnTx/>
                  <a:uFillTx/>
                  <a:latin typeface="Segoe UI Semibold" panose="020B0702040204020203" pitchFamily="34" charset="0"/>
                  <a:ea typeface="+mn-ea"/>
                  <a:cs typeface="Segoe UI Semibold" panose="020B0702040204020203" pitchFamily="34" charset="0"/>
                </a:rPr>
                <a:t>Le programme est gratuit. Les entrepreneurs </a:t>
              </a:r>
              <a:r>
                <a:rPr lang="fr-FR" sz="1400" dirty="0">
                  <a:solidFill>
                    <a:srgbClr val="E7E6E6">
                      <a:lumMod val="25000"/>
                    </a:srgbClr>
                  </a:solidFill>
                  <a:latin typeface="Segoe UI Semibold" panose="020B0702040204020203" pitchFamily="34" charset="0"/>
                  <a:cs typeface="Segoe UI Semibold" panose="020B0702040204020203" pitchFamily="34" charset="0"/>
                </a:rPr>
                <a:t>paient transport et hôtel</a:t>
              </a:r>
              <a:endParaRPr kumimoji="0" lang="fr-FR" sz="1400" b="0" i="0" u="none" strike="noStrike" kern="1200" cap="none" spc="0" normalizeH="0" baseline="0" noProof="0" dirty="0">
                <a:ln>
                  <a:noFill/>
                </a:ln>
                <a:solidFill>
                  <a:srgbClr val="E7E6E6">
                    <a:lumMod val="25000"/>
                  </a:srgbClr>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3" name="Groupe 22">
            <a:extLst>
              <a:ext uri="{FF2B5EF4-FFF2-40B4-BE49-F238E27FC236}">
                <a16:creationId xmlns:a16="http://schemas.microsoft.com/office/drawing/2014/main" id="{8660C18D-3199-949E-123F-688E6C169B79}"/>
              </a:ext>
            </a:extLst>
          </p:cNvPr>
          <p:cNvGrpSpPr/>
          <p:nvPr/>
        </p:nvGrpSpPr>
        <p:grpSpPr>
          <a:xfrm>
            <a:off x="178043" y="3079025"/>
            <a:ext cx="7024633" cy="1604989"/>
            <a:chOff x="276365" y="3480996"/>
            <a:chExt cx="7024633" cy="1604989"/>
          </a:xfrm>
        </p:grpSpPr>
        <p:sp>
          <p:nvSpPr>
            <p:cNvPr id="18" name="Rectangle 17">
              <a:extLst>
                <a:ext uri="{FF2B5EF4-FFF2-40B4-BE49-F238E27FC236}">
                  <a16:creationId xmlns:a16="http://schemas.microsoft.com/office/drawing/2014/main" id="{FF1D7710-81AA-3A7C-8849-74C5FFAEDDD0}"/>
                </a:ext>
              </a:extLst>
            </p:cNvPr>
            <p:cNvSpPr/>
            <p:nvPr/>
          </p:nvSpPr>
          <p:spPr>
            <a:xfrm>
              <a:off x="276365" y="3480996"/>
              <a:ext cx="1779812" cy="578620"/>
            </a:xfrm>
            <a:prstGeom prst="rect">
              <a:avLst/>
            </a:prstGeom>
          </p:spPr>
          <p:txBody>
            <a:bodyPr wrap="square">
              <a:spAutoFit/>
            </a:bodyPr>
            <a:lstStyle/>
            <a:p>
              <a:pPr marL="0" marR="0" lvl="0" indent="0" algn="ctr" defTabSz="685936" rtl="0" eaLnBrk="1" fontAlgn="base" latinLnBrk="0" hangingPunct="1">
                <a:lnSpc>
                  <a:spcPct val="100000"/>
                </a:lnSpc>
                <a:spcBef>
                  <a:spcPts val="0"/>
                </a:spcBef>
                <a:spcAft>
                  <a:spcPts val="0"/>
                </a:spcAft>
                <a:buClrTx/>
                <a:buSzTx/>
                <a:buFontTx/>
                <a:buNone/>
                <a:tabLst/>
                <a:defRPr/>
              </a:pPr>
              <a:r>
                <a:rPr lang="fr-FR" sz="1580" dirty="0">
                  <a:solidFill>
                    <a:srgbClr val="FF4713"/>
                  </a:solidFill>
                  <a:latin typeface="Segoe UI Semibold" panose="020B0702040204020203" pitchFamily="34" charset="0"/>
                  <a:cs typeface="Segoe UI Semibold" panose="020B0702040204020203" pitchFamily="34" charset="0"/>
                </a:rPr>
                <a:t>QUEL EST LE PROGRAMME </a:t>
              </a:r>
              <a:r>
                <a:rPr kumimoji="0" lang="fr-FR" sz="1580" b="0" i="0" u="none" strike="noStrike" kern="1200" cap="none" spc="0" normalizeH="0" baseline="0" noProof="0" dirty="0">
                  <a:ln>
                    <a:noFill/>
                  </a:ln>
                  <a:solidFill>
                    <a:srgbClr val="FF4713"/>
                  </a:solidFill>
                  <a:effectLst/>
                  <a:uLnTx/>
                  <a:uFillTx/>
                  <a:latin typeface="Segoe UI Semibold" panose="020B0702040204020203" pitchFamily="34" charset="0"/>
                  <a:ea typeface="+mn-ea"/>
                  <a:cs typeface="Segoe UI Semibold" panose="020B0702040204020203" pitchFamily="34" charset="0"/>
                </a:rPr>
                <a:t>?</a:t>
              </a:r>
              <a:endParaRPr kumimoji="0" lang="en-US" sz="1580" b="0" i="0" u="none" strike="noStrike" kern="1200" cap="none" spc="0" normalizeH="0" baseline="0" noProof="0" dirty="0">
                <a:ln>
                  <a:noFill/>
                </a:ln>
                <a:solidFill>
                  <a:srgbClr val="FF4713"/>
                </a:solidFill>
                <a:effectLst/>
                <a:uLnTx/>
                <a:uFillTx/>
                <a:latin typeface="Segoe UI Semibold" panose="020B0702040204020203" pitchFamily="34" charset="0"/>
                <a:ea typeface="+mn-ea"/>
                <a:cs typeface="Segoe UI Semibold" panose="020B0702040204020203" pitchFamily="34" charset="0"/>
              </a:endParaRPr>
            </a:p>
          </p:txBody>
        </p:sp>
        <p:sp>
          <p:nvSpPr>
            <p:cNvPr id="24" name="ZoneTexte 23">
              <a:extLst>
                <a:ext uri="{FF2B5EF4-FFF2-40B4-BE49-F238E27FC236}">
                  <a16:creationId xmlns:a16="http://schemas.microsoft.com/office/drawing/2014/main" id="{073BCA85-605A-F3C9-E391-14FE15C6D377}"/>
                </a:ext>
              </a:extLst>
            </p:cNvPr>
            <p:cNvSpPr txBox="1"/>
            <p:nvPr/>
          </p:nvSpPr>
          <p:spPr>
            <a:xfrm>
              <a:off x="1958653" y="3485547"/>
              <a:ext cx="5342345" cy="1600438"/>
            </a:xfrm>
            <a:prstGeom prst="rect">
              <a:avLst/>
            </a:prstGeom>
            <a:noFill/>
          </p:spPr>
          <p:txBody>
            <a:bodyPr wrap="square">
              <a:spAutoFit/>
            </a:bodyPr>
            <a:lstStyle/>
            <a:p>
              <a:pPr marL="84138" indent="-84138">
                <a:buFont typeface="Arial" panose="020B0604020202020204" pitchFamily="34" charset="0"/>
                <a:buChar char="•"/>
              </a:pPr>
              <a:r>
                <a:rPr lang="fr-FR" sz="1400" dirty="0">
                  <a:solidFill>
                    <a:srgbClr val="E7E6E6">
                      <a:lumMod val="25000"/>
                    </a:srgbClr>
                  </a:solidFill>
                  <a:latin typeface="Segoe UI Semibold" panose="020B0702040204020203" pitchFamily="34" charset="0"/>
                  <a:cs typeface="Segoe UI Semibold" panose="020B0702040204020203" pitchFamily="34" charset="0"/>
                </a:rPr>
                <a:t>Réunions avec des acteurs industriels et des startups,</a:t>
              </a:r>
            </a:p>
            <a:p>
              <a:pPr marL="84138" indent="-84138">
                <a:buFont typeface="Arial" panose="020B0604020202020204" pitchFamily="34" charset="0"/>
                <a:buChar char="•"/>
              </a:pPr>
              <a:r>
                <a:rPr lang="fr-FR" sz="1400" dirty="0">
                  <a:solidFill>
                    <a:srgbClr val="E7E6E6">
                      <a:lumMod val="25000"/>
                    </a:srgbClr>
                  </a:solidFill>
                  <a:latin typeface="Segoe UI Semibold" panose="020B0702040204020203" pitchFamily="34" charset="0"/>
                  <a:cs typeface="Segoe UI Semibold" panose="020B0702040204020203" pitchFamily="34" charset="0"/>
                </a:rPr>
                <a:t>Visite d'un laboratoire de recherche ou d'une installation,</a:t>
              </a:r>
            </a:p>
            <a:p>
              <a:pPr marL="84138" indent="-84138">
                <a:buFont typeface="Arial" panose="020B0604020202020204" pitchFamily="34" charset="0"/>
                <a:buChar char="•"/>
              </a:pPr>
              <a:r>
                <a:rPr lang="fr-FR" sz="1400" dirty="0">
                  <a:solidFill>
                    <a:srgbClr val="E7E6E6">
                      <a:lumMod val="25000"/>
                    </a:srgbClr>
                  </a:solidFill>
                  <a:latin typeface="Segoe UI Semibold" panose="020B0702040204020203" pitchFamily="34" charset="0"/>
                  <a:cs typeface="Segoe UI Semibold" panose="020B0702040204020203" pitchFamily="34" charset="0"/>
                </a:rPr>
                <a:t>Session de pitch dans un incubateur local,</a:t>
              </a:r>
            </a:p>
            <a:p>
              <a:pPr marL="84138" indent="-84138">
                <a:buFont typeface="Arial" panose="020B0604020202020204" pitchFamily="34" charset="0"/>
                <a:buChar char="•"/>
              </a:pPr>
              <a:r>
                <a:rPr lang="fr-FR" sz="1400" dirty="0">
                  <a:solidFill>
                    <a:srgbClr val="E7E6E6">
                      <a:lumMod val="25000"/>
                    </a:srgbClr>
                  </a:solidFill>
                  <a:latin typeface="Segoe UI Semibold" panose="020B0702040204020203" pitchFamily="34" charset="0"/>
                  <a:cs typeface="Segoe UI Semibold" panose="020B0702040204020203" pitchFamily="34" charset="0"/>
                </a:rPr>
                <a:t>Master classes avec des experts locaux traitant des questions juridiques, financières et culturelles liées à la création d'une entreprise en France,</a:t>
              </a:r>
            </a:p>
            <a:p>
              <a:pPr marL="84138" indent="-84138">
                <a:buFont typeface="Arial" panose="020B0604020202020204" pitchFamily="34" charset="0"/>
                <a:buChar char="•"/>
              </a:pPr>
              <a:r>
                <a:rPr lang="fr-FR" sz="1400" dirty="0">
                  <a:solidFill>
                    <a:srgbClr val="E7E6E6">
                      <a:lumMod val="25000"/>
                    </a:srgbClr>
                  </a:solidFill>
                  <a:latin typeface="Segoe UI Semibold" panose="020B0702040204020203" pitchFamily="34" charset="0"/>
                  <a:cs typeface="Segoe UI Semibold" panose="020B0702040204020203" pitchFamily="34" charset="0"/>
                </a:rPr>
                <a:t>Une visite dédiée au salon </a:t>
              </a:r>
              <a:r>
                <a:rPr lang="fr-FR" sz="1400" dirty="0" err="1">
                  <a:solidFill>
                    <a:srgbClr val="E7E6E6">
                      <a:lumMod val="25000"/>
                    </a:srgbClr>
                  </a:solidFill>
                  <a:latin typeface="Segoe UI Semibold" panose="020B0702040204020203" pitchFamily="34" charset="0"/>
                  <a:cs typeface="Segoe UI Semibold" panose="020B0702040204020203" pitchFamily="34" charset="0"/>
                </a:rPr>
                <a:t>Tech&amp;Fest</a:t>
              </a:r>
              <a:r>
                <a:rPr lang="fr-FR" sz="1400" dirty="0">
                  <a:solidFill>
                    <a:srgbClr val="E7E6E6">
                      <a:lumMod val="25000"/>
                    </a:srgbClr>
                  </a:solidFill>
                  <a:latin typeface="Segoe UI Semibold" panose="020B0702040204020203" pitchFamily="34" charset="0"/>
                  <a:cs typeface="Segoe UI Semibold" panose="020B0702040204020203" pitchFamily="34" charset="0"/>
                </a:rPr>
                <a:t>.</a:t>
              </a:r>
            </a:p>
          </p:txBody>
        </p:sp>
      </p:grpSp>
      <p:pic>
        <p:nvPicPr>
          <p:cNvPr id="25" name="Picture 4">
            <a:extLst>
              <a:ext uri="{FF2B5EF4-FFF2-40B4-BE49-F238E27FC236}">
                <a16:creationId xmlns:a16="http://schemas.microsoft.com/office/drawing/2014/main" id="{D3EDEBB8-CD14-644F-9683-466E3DD94E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2152" b="2917"/>
          <a:stretch>
            <a:fillRect/>
          </a:stretch>
        </p:blipFill>
        <p:spPr bwMode="auto">
          <a:xfrm>
            <a:off x="7339698" y="3633792"/>
            <a:ext cx="4485712" cy="2072959"/>
          </a:xfrm>
          <a:prstGeom prst="round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7FDBE5D8-C57C-63FE-FC9B-70B666299E3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6740" b="31326"/>
          <a:stretch>
            <a:fillRect/>
          </a:stretch>
        </p:blipFill>
        <p:spPr bwMode="auto">
          <a:xfrm>
            <a:off x="7319286" y="1001141"/>
            <a:ext cx="4485712" cy="2559742"/>
          </a:xfrm>
          <a:prstGeom prst="round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89E25267-7B09-6D1B-9899-131F132CC7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0665" b="8421"/>
          <a:stretch>
            <a:fillRect/>
          </a:stretch>
        </p:blipFill>
        <p:spPr bwMode="auto">
          <a:xfrm>
            <a:off x="1397012" y="4718162"/>
            <a:ext cx="4485712" cy="1719467"/>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861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sz="2800" dirty="0"/>
              <a:t>Exemple de la filière des technologies de santé</a:t>
            </a:r>
          </a:p>
        </p:txBody>
      </p:sp>
      <p:sp>
        <p:nvSpPr>
          <p:cNvPr id="5" name="ZoneTexte 4"/>
          <p:cNvSpPr txBox="1"/>
          <p:nvPr/>
        </p:nvSpPr>
        <p:spPr>
          <a:xfrm>
            <a:off x="2789104" y="1489870"/>
            <a:ext cx="6476815" cy="584775"/>
          </a:xfrm>
          <a:prstGeom prst="rect">
            <a:avLst/>
          </a:prstGeom>
          <a:noFill/>
        </p:spPr>
        <p:txBody>
          <a:bodyPr wrap="square" rtlCol="0">
            <a:spAutoFit/>
          </a:bodyPr>
          <a:lstStyle/>
          <a:p>
            <a:pPr algn="ctr"/>
            <a:r>
              <a:rPr lang="fr-FR" sz="3200" dirty="0"/>
              <a:t>codes NAF relatifs à cette filière</a:t>
            </a:r>
          </a:p>
        </p:txBody>
      </p:sp>
      <p:graphicFrame>
        <p:nvGraphicFramePr>
          <p:cNvPr id="3" name="Tableau 2"/>
          <p:cNvGraphicFramePr>
            <a:graphicFrameLocks noGrp="1"/>
          </p:cNvGraphicFramePr>
          <p:nvPr>
            <p:extLst>
              <p:ext uri="{D42A27DB-BD31-4B8C-83A1-F6EECF244321}">
                <p14:modId xmlns:p14="http://schemas.microsoft.com/office/powerpoint/2010/main" val="4186044454"/>
              </p:ext>
            </p:extLst>
          </p:nvPr>
        </p:nvGraphicFramePr>
        <p:xfrm>
          <a:off x="1848137" y="2312830"/>
          <a:ext cx="9601820" cy="3733800"/>
        </p:xfrm>
        <a:graphic>
          <a:graphicData uri="http://schemas.openxmlformats.org/drawingml/2006/table">
            <a:tbl>
              <a:tblPr>
                <a:tableStyleId>{5C22544A-7EE6-4342-B048-85BDC9FD1C3A}</a:tableStyleId>
              </a:tblPr>
              <a:tblGrid>
                <a:gridCol w="1195248">
                  <a:extLst>
                    <a:ext uri="{9D8B030D-6E8A-4147-A177-3AD203B41FA5}">
                      <a16:colId xmlns:a16="http://schemas.microsoft.com/office/drawing/2014/main" val="20000"/>
                    </a:ext>
                  </a:extLst>
                </a:gridCol>
                <a:gridCol w="8406572">
                  <a:extLst>
                    <a:ext uri="{9D8B030D-6E8A-4147-A177-3AD203B41FA5}">
                      <a16:colId xmlns:a16="http://schemas.microsoft.com/office/drawing/2014/main" val="20001"/>
                    </a:ext>
                  </a:extLst>
                </a:gridCol>
              </a:tblGrid>
              <a:tr h="344906">
                <a:tc>
                  <a:txBody>
                    <a:bodyPr/>
                    <a:lstStyle/>
                    <a:p>
                      <a:pPr algn="ctr" fontAlgn="b"/>
                      <a:endParaRPr lang="fr-FR" sz="1800" b="1" i="0" u="none" strike="no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endParaRPr lang="fr-FR" sz="2400" b="0" i="0" u="none" strike="no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0"/>
                  </a:ext>
                </a:extLst>
              </a:tr>
              <a:tr h="308011">
                <a:tc>
                  <a:txBody>
                    <a:bodyPr/>
                    <a:lstStyle/>
                    <a:p>
                      <a:pPr algn="ctr" fontAlgn="b"/>
                      <a:r>
                        <a:rPr lang="fr-FR" sz="2800" b="1" u="none" strike="noStrike" dirty="0">
                          <a:effectLst/>
                          <a:highlight>
                            <a:srgbClr val="FFFF00"/>
                          </a:highlight>
                        </a:rPr>
                        <a:t>2651B</a:t>
                      </a:r>
                      <a:endParaRPr lang="fr-FR" sz="28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2400" u="none" strike="noStrike" dirty="0">
                          <a:effectLst/>
                          <a:highlight>
                            <a:srgbClr val="FFFF00"/>
                          </a:highlight>
                        </a:rPr>
                        <a:t>Fabrication d'instrumentation scientifique et technique</a:t>
                      </a:r>
                      <a:endParaRPr lang="fr-FR" sz="24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3"/>
                  </a:ext>
                </a:extLst>
              </a:tr>
              <a:tr h="616024">
                <a:tc>
                  <a:txBody>
                    <a:bodyPr/>
                    <a:lstStyle/>
                    <a:p>
                      <a:pPr algn="ctr" fontAlgn="b"/>
                      <a:r>
                        <a:rPr lang="fr-FR" sz="2800" b="1" u="none" strike="noStrike" kern="1200" dirty="0">
                          <a:solidFill>
                            <a:schemeClr val="dk1"/>
                          </a:solidFill>
                          <a:effectLst/>
                          <a:highlight>
                            <a:srgbClr val="FFFF00"/>
                          </a:highlight>
                          <a:latin typeface="+mn-lt"/>
                          <a:ea typeface="+mn-ea"/>
                          <a:cs typeface="+mn-cs"/>
                        </a:rPr>
                        <a:t>2660Z</a:t>
                      </a:r>
                    </a:p>
                  </a:txBody>
                  <a:tcPr marL="9525" marR="9525" marT="9525" marB="0" anchor="ctr">
                    <a:noFill/>
                  </a:tcPr>
                </a:tc>
                <a:tc>
                  <a:txBody>
                    <a:bodyPr/>
                    <a:lstStyle/>
                    <a:p>
                      <a:pPr algn="l" fontAlgn="b"/>
                      <a:r>
                        <a:rPr lang="fr-FR" sz="2400" u="none" strike="noStrike" kern="1200" dirty="0">
                          <a:solidFill>
                            <a:schemeClr val="dk1"/>
                          </a:solidFill>
                          <a:effectLst/>
                          <a:highlight>
                            <a:srgbClr val="FFFF00"/>
                          </a:highlight>
                          <a:latin typeface="+mn-lt"/>
                          <a:ea typeface="+mn-ea"/>
                          <a:cs typeface="+mn-cs"/>
                        </a:rPr>
                        <a:t>Fabrication d'équipements d'irradiation médicale, d'équipements </a:t>
                      </a:r>
                      <a:r>
                        <a:rPr lang="fr-FR" sz="2400" u="none" strike="noStrike" kern="1200" dirty="0" err="1">
                          <a:solidFill>
                            <a:schemeClr val="dk1"/>
                          </a:solidFill>
                          <a:effectLst/>
                          <a:highlight>
                            <a:srgbClr val="FFFF00"/>
                          </a:highlight>
                          <a:latin typeface="+mn-lt"/>
                          <a:ea typeface="+mn-ea"/>
                          <a:cs typeface="+mn-cs"/>
                        </a:rPr>
                        <a:t>électromédicaux</a:t>
                      </a:r>
                      <a:r>
                        <a:rPr lang="fr-FR" sz="2400" u="none" strike="noStrike" kern="1200" dirty="0">
                          <a:solidFill>
                            <a:schemeClr val="dk1"/>
                          </a:solidFill>
                          <a:effectLst/>
                          <a:highlight>
                            <a:srgbClr val="FFFF00"/>
                          </a:highlight>
                          <a:latin typeface="+mn-lt"/>
                          <a:ea typeface="+mn-ea"/>
                          <a:cs typeface="+mn-cs"/>
                        </a:rPr>
                        <a:t> et </a:t>
                      </a:r>
                      <a:r>
                        <a:rPr lang="fr-FR" sz="2400" u="none" strike="noStrike" kern="1200" dirty="0" err="1">
                          <a:solidFill>
                            <a:schemeClr val="dk1"/>
                          </a:solidFill>
                          <a:effectLst/>
                          <a:highlight>
                            <a:srgbClr val="FFFF00"/>
                          </a:highlight>
                          <a:latin typeface="+mn-lt"/>
                          <a:ea typeface="+mn-ea"/>
                          <a:cs typeface="+mn-cs"/>
                        </a:rPr>
                        <a:t>électrothérapeutiques</a:t>
                      </a:r>
                      <a:endParaRPr lang="fr-FR" sz="2400" u="none" strike="noStrike" kern="1200" dirty="0">
                        <a:solidFill>
                          <a:schemeClr val="dk1"/>
                        </a:solidFill>
                        <a:effectLst/>
                        <a:highlight>
                          <a:srgbClr val="FFFF00"/>
                        </a:highlight>
                        <a:latin typeface="+mn-lt"/>
                        <a:ea typeface="+mn-ea"/>
                        <a:cs typeface="+mn-cs"/>
                      </a:endParaRPr>
                    </a:p>
                  </a:txBody>
                  <a:tcPr marL="9525" marR="9525" marT="9525" marB="0" anchor="ctr">
                    <a:noFill/>
                  </a:tcPr>
                </a:tc>
                <a:extLst>
                  <a:ext uri="{0D108BD9-81ED-4DB2-BD59-A6C34878D82A}">
                    <a16:rowId xmlns:a16="http://schemas.microsoft.com/office/drawing/2014/main" val="10004"/>
                  </a:ext>
                </a:extLst>
              </a:tr>
              <a:tr h="308011">
                <a:tc>
                  <a:txBody>
                    <a:bodyPr/>
                    <a:lstStyle/>
                    <a:p>
                      <a:pPr algn="ctr" fontAlgn="b"/>
                      <a:r>
                        <a:rPr lang="fr-FR" sz="2800" b="1" u="none" strike="noStrike" dirty="0">
                          <a:effectLst/>
                          <a:highlight>
                            <a:srgbClr val="FFFF00"/>
                          </a:highlight>
                        </a:rPr>
                        <a:t>3250A</a:t>
                      </a:r>
                      <a:endParaRPr lang="fr-FR" sz="28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2400" u="none" strike="noStrike" kern="1200" dirty="0">
                          <a:solidFill>
                            <a:schemeClr val="dk1"/>
                          </a:solidFill>
                          <a:effectLst/>
                          <a:highlight>
                            <a:srgbClr val="FFFF00"/>
                          </a:highlight>
                          <a:latin typeface="+mn-lt"/>
                          <a:ea typeface="+mn-ea"/>
                          <a:cs typeface="+mn-cs"/>
                        </a:rPr>
                        <a:t>Fabrication de matériel médico-chirurgical et dentaire</a:t>
                      </a:r>
                    </a:p>
                  </a:txBody>
                  <a:tcPr marL="9525" marR="9525" marT="9525" marB="0" anchor="ctr">
                    <a:noFill/>
                  </a:tcPr>
                </a:tc>
                <a:extLst>
                  <a:ext uri="{0D108BD9-81ED-4DB2-BD59-A6C34878D82A}">
                    <a16:rowId xmlns:a16="http://schemas.microsoft.com/office/drawing/2014/main" val="10005"/>
                  </a:ext>
                </a:extLst>
              </a:tr>
              <a:tr h="308011">
                <a:tc>
                  <a:txBody>
                    <a:bodyPr/>
                    <a:lstStyle/>
                    <a:p>
                      <a:pPr algn="ctr" fontAlgn="b"/>
                      <a:r>
                        <a:rPr lang="fr-FR" sz="2800" b="1" u="none" strike="noStrike" dirty="0">
                          <a:effectLst/>
                          <a:highlight>
                            <a:srgbClr val="FFFF00"/>
                          </a:highlight>
                        </a:rPr>
                        <a:t>3250B</a:t>
                      </a:r>
                      <a:endParaRPr lang="fr-FR" sz="28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2400" u="none" strike="noStrike" dirty="0">
                          <a:effectLst/>
                          <a:highlight>
                            <a:srgbClr val="FFFF00"/>
                          </a:highlight>
                        </a:rPr>
                        <a:t>Fabrication de lunettes</a:t>
                      </a:r>
                      <a:endParaRPr lang="fr-FR" sz="24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6"/>
                  </a:ext>
                </a:extLst>
              </a:tr>
              <a:tr h="308011">
                <a:tc>
                  <a:txBody>
                    <a:bodyPr/>
                    <a:lstStyle/>
                    <a:p>
                      <a:pPr algn="ctr" fontAlgn="b"/>
                      <a:endParaRPr lang="fr-FR" sz="2800" b="1" i="0" u="none" strike="no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endParaRPr lang="fr-FR" sz="2400" b="0" i="0" u="none" strike="no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7"/>
                  </a:ext>
                </a:extLst>
              </a:tr>
              <a:tr h="308011">
                <a:tc>
                  <a:txBody>
                    <a:bodyPr/>
                    <a:lstStyle/>
                    <a:p>
                      <a:pPr marL="0" algn="ctr" defTabSz="914400" rtl="0" eaLnBrk="1" fontAlgn="b" latinLnBrk="0" hangingPunct="1"/>
                      <a:endParaRPr lang="fr-FR" sz="2800" b="1" u="none" strike="noStrike" kern="1200" dirty="0">
                        <a:solidFill>
                          <a:srgbClr val="0000FF"/>
                        </a:solidFill>
                        <a:effectLst/>
                        <a:latin typeface="+mn-lt"/>
                        <a:ea typeface="+mn-ea"/>
                        <a:cs typeface="+mn-cs"/>
                      </a:endParaRPr>
                    </a:p>
                  </a:txBody>
                  <a:tcPr marL="9525" marR="9525" marT="9525" marB="0" anchor="ctr">
                    <a:noFill/>
                  </a:tcPr>
                </a:tc>
                <a:tc>
                  <a:txBody>
                    <a:bodyPr/>
                    <a:lstStyle/>
                    <a:p>
                      <a:pPr marL="0" algn="l" defTabSz="914400" rtl="0" eaLnBrk="1" fontAlgn="b" latinLnBrk="0" hangingPunct="1"/>
                      <a:endParaRPr lang="fr-FR" sz="2400" u="none" strike="noStrike" kern="1200" dirty="0">
                        <a:solidFill>
                          <a:srgbClr val="0000FF"/>
                        </a:solidFill>
                        <a:effectLst/>
                        <a:latin typeface="+mn-lt"/>
                        <a:ea typeface="+mn-ea"/>
                        <a:cs typeface="+mn-cs"/>
                      </a:endParaRPr>
                    </a:p>
                  </a:txBody>
                  <a:tcPr marL="9525" marR="9525" marT="9525" marB="0" anchor="ctr">
                    <a:noFill/>
                  </a:tcPr>
                </a:tc>
                <a:extLst>
                  <a:ext uri="{0D108BD9-81ED-4DB2-BD59-A6C34878D82A}">
                    <a16:rowId xmlns:a16="http://schemas.microsoft.com/office/drawing/2014/main" val="10008"/>
                  </a:ext>
                </a:extLst>
              </a:tr>
              <a:tr h="308011">
                <a:tc>
                  <a:txBody>
                    <a:bodyPr/>
                    <a:lstStyle/>
                    <a:p>
                      <a:pPr algn="ctr" fontAlgn="b"/>
                      <a:r>
                        <a:rPr lang="fr-FR" sz="2800" b="1" u="none" strike="noStrike" dirty="0">
                          <a:effectLst/>
                          <a:highlight>
                            <a:srgbClr val="FFFF00"/>
                          </a:highlight>
                        </a:rPr>
                        <a:t>7211Z</a:t>
                      </a:r>
                      <a:endParaRPr lang="fr-FR" sz="28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2400" u="none" strike="noStrike" dirty="0">
                          <a:effectLst/>
                          <a:highlight>
                            <a:srgbClr val="FFFF00"/>
                          </a:highlight>
                        </a:rPr>
                        <a:t>Recherche-développement en biotechnologie</a:t>
                      </a:r>
                      <a:endParaRPr lang="fr-FR" sz="24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82743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563980" y="1243047"/>
            <a:ext cx="7272808" cy="830997"/>
          </a:xfrm>
          <a:prstGeom prst="rect">
            <a:avLst/>
          </a:prstGeom>
          <a:noFill/>
        </p:spPr>
        <p:txBody>
          <a:bodyPr wrap="square" rtlCol="0">
            <a:spAutoFit/>
          </a:bodyPr>
          <a:lstStyle/>
          <a:p>
            <a:r>
              <a:rPr lang="fr-FR" sz="2400" dirty="0"/>
              <a:t>Certains établissements </a:t>
            </a:r>
            <a:r>
              <a:rPr lang="fr-FR" sz="2400" b="1" u="sng" dirty="0"/>
              <a:t>majeurs</a:t>
            </a:r>
            <a:r>
              <a:rPr lang="fr-FR" sz="2400" dirty="0"/>
              <a:t> de la filière n’ont pas été classées dans ces codes activités</a:t>
            </a:r>
          </a:p>
        </p:txBody>
      </p:sp>
      <p:sp>
        <p:nvSpPr>
          <p:cNvPr id="6" name="Rectangle 5"/>
          <p:cNvSpPr/>
          <p:nvPr/>
        </p:nvSpPr>
        <p:spPr>
          <a:xfrm>
            <a:off x="2975460" y="3013501"/>
            <a:ext cx="2836675" cy="830997"/>
          </a:xfrm>
          <a:prstGeom prst="rect">
            <a:avLst/>
          </a:prstGeom>
        </p:spPr>
        <p:txBody>
          <a:bodyPr wrap="none">
            <a:spAutoFit/>
          </a:bodyPr>
          <a:lstStyle/>
          <a:p>
            <a:pPr algn="ctr"/>
            <a:r>
              <a:rPr lang="fr-FR" sz="2400" dirty="0">
                <a:solidFill>
                  <a:srgbClr val="0000FF"/>
                </a:solidFill>
              </a:rPr>
              <a:t>ROCHE DIAGNOSTICS</a:t>
            </a:r>
          </a:p>
          <a:p>
            <a:pPr algn="ctr"/>
            <a:r>
              <a:rPr lang="fr-FR" sz="2400" dirty="0"/>
              <a:t> 700 emplois</a:t>
            </a:r>
          </a:p>
        </p:txBody>
      </p:sp>
      <p:sp>
        <p:nvSpPr>
          <p:cNvPr id="9" name="Rectangle 8"/>
          <p:cNvSpPr/>
          <p:nvPr/>
        </p:nvSpPr>
        <p:spPr>
          <a:xfrm>
            <a:off x="3524796" y="4742532"/>
            <a:ext cx="1797288" cy="830997"/>
          </a:xfrm>
          <a:prstGeom prst="rect">
            <a:avLst/>
          </a:prstGeom>
        </p:spPr>
        <p:txBody>
          <a:bodyPr wrap="none">
            <a:spAutoFit/>
          </a:bodyPr>
          <a:lstStyle/>
          <a:p>
            <a:pPr algn="ctr"/>
            <a:r>
              <a:rPr lang="fr-FR" sz="2400" dirty="0">
                <a:solidFill>
                  <a:srgbClr val="0000FF"/>
                </a:solidFill>
              </a:rPr>
              <a:t>BIOMERIEUX</a:t>
            </a:r>
          </a:p>
          <a:p>
            <a:pPr algn="ctr"/>
            <a:r>
              <a:rPr lang="fr-FR" sz="2400" dirty="0"/>
              <a:t> 400 emplois</a:t>
            </a:r>
          </a:p>
        </p:txBody>
      </p:sp>
      <p:pic>
        <p:nvPicPr>
          <p:cNvPr id="16" name="Picture 12" descr="http://cdn.medgadget.com/wp-content/uploads/2013/06/Vidas-3.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0424" y="4406543"/>
            <a:ext cx="1971496" cy="1562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4" descr="http://www.vtu.com/1_images_2009/leistungen/pharma1.jpg"/>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5858761" y="2831525"/>
            <a:ext cx="1661733" cy="1297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Rectangle 17"/>
          <p:cNvSpPr/>
          <p:nvPr/>
        </p:nvSpPr>
        <p:spPr>
          <a:xfrm>
            <a:off x="7870828" y="3179532"/>
            <a:ext cx="4019357" cy="923330"/>
          </a:xfrm>
          <a:prstGeom prst="rect">
            <a:avLst/>
          </a:prstGeom>
        </p:spPr>
        <p:txBody>
          <a:bodyPr wrap="square">
            <a:spAutoFit/>
          </a:bodyPr>
          <a:lstStyle/>
          <a:p>
            <a:r>
              <a:rPr lang="fr-FR" i="1" dirty="0">
                <a:solidFill>
                  <a:srgbClr val="0000FF"/>
                </a:solidFill>
              </a:rPr>
              <a:t>Division Diagnostic du groupe Roche </a:t>
            </a:r>
          </a:p>
          <a:p>
            <a:r>
              <a:rPr lang="fr-FR" i="1" dirty="0">
                <a:solidFill>
                  <a:srgbClr val="0000FF"/>
                </a:solidFill>
              </a:rPr>
              <a:t>Commercialisation et logistique des produits de diagnostic biologique</a:t>
            </a:r>
          </a:p>
        </p:txBody>
      </p:sp>
      <p:sp>
        <p:nvSpPr>
          <p:cNvPr id="19" name="Rectangle 18"/>
          <p:cNvSpPr/>
          <p:nvPr/>
        </p:nvSpPr>
        <p:spPr>
          <a:xfrm>
            <a:off x="7870828" y="4742532"/>
            <a:ext cx="3773404" cy="923330"/>
          </a:xfrm>
          <a:prstGeom prst="rect">
            <a:avLst/>
          </a:prstGeom>
        </p:spPr>
        <p:txBody>
          <a:bodyPr wrap="square">
            <a:spAutoFit/>
          </a:bodyPr>
          <a:lstStyle/>
          <a:p>
            <a:r>
              <a:rPr lang="fr-FR" i="1" dirty="0">
                <a:solidFill>
                  <a:srgbClr val="0000FF"/>
                </a:solidFill>
              </a:rPr>
              <a:t>Centre d'expertise en microbiologie : tests de diagnostic in vitro maladies infectieuses</a:t>
            </a:r>
          </a:p>
        </p:txBody>
      </p:sp>
      <p:sp>
        <p:nvSpPr>
          <p:cNvPr id="2" name="ZoneTexte 1"/>
          <p:cNvSpPr txBox="1"/>
          <p:nvPr/>
        </p:nvSpPr>
        <p:spPr>
          <a:xfrm>
            <a:off x="7976636" y="2421197"/>
            <a:ext cx="3560044" cy="369332"/>
          </a:xfrm>
          <a:prstGeom prst="rect">
            <a:avLst/>
          </a:prstGeom>
          <a:noFill/>
        </p:spPr>
        <p:txBody>
          <a:bodyPr wrap="square" rtlCol="0">
            <a:spAutoFit/>
          </a:bodyPr>
          <a:lstStyle/>
          <a:p>
            <a:pPr algn="ctr"/>
            <a:r>
              <a:rPr lang="fr-FR" b="1" dirty="0">
                <a:solidFill>
                  <a:srgbClr val="FF0000"/>
                </a:solidFill>
              </a:rPr>
              <a:t>QUE FONT ILS CONCRETEMENT ?</a:t>
            </a:r>
          </a:p>
        </p:txBody>
      </p:sp>
      <p:sp>
        <p:nvSpPr>
          <p:cNvPr id="20" name="Titre 1">
            <a:extLst>
              <a:ext uri="{FF2B5EF4-FFF2-40B4-BE49-F238E27FC236}">
                <a16:creationId xmlns:a16="http://schemas.microsoft.com/office/drawing/2014/main" id="{1998D7E3-802E-4567-B8A4-EC1D5660C158}"/>
              </a:ext>
            </a:extLst>
          </p:cNvPr>
          <p:cNvSpPr>
            <a:spLocks noGrp="1"/>
          </p:cNvSpPr>
          <p:nvPr>
            <p:ph type="title"/>
          </p:nvPr>
        </p:nvSpPr>
        <p:spPr/>
        <p:txBody>
          <a:bodyPr/>
          <a:lstStyle/>
          <a:p>
            <a:pPr algn="ctr"/>
            <a:r>
              <a:rPr lang="fr-FR" sz="2800" dirty="0"/>
              <a:t>Exemple de la filière des technologies de santé</a:t>
            </a:r>
          </a:p>
        </p:txBody>
      </p:sp>
      <p:sp>
        <p:nvSpPr>
          <p:cNvPr id="3" name="ZoneTexte 2">
            <a:extLst>
              <a:ext uri="{FF2B5EF4-FFF2-40B4-BE49-F238E27FC236}">
                <a16:creationId xmlns:a16="http://schemas.microsoft.com/office/drawing/2014/main" id="{8556B277-E771-2240-8754-A119BB68F8B1}"/>
              </a:ext>
            </a:extLst>
          </p:cNvPr>
          <p:cNvSpPr txBox="1"/>
          <p:nvPr/>
        </p:nvSpPr>
        <p:spPr>
          <a:xfrm>
            <a:off x="1919536" y="1379615"/>
            <a:ext cx="360040" cy="523220"/>
          </a:xfrm>
          <a:prstGeom prst="rect">
            <a:avLst/>
          </a:prstGeom>
          <a:noFill/>
        </p:spPr>
        <p:txBody>
          <a:bodyPr wrap="square" rtlCol="0">
            <a:spAutoFit/>
          </a:bodyPr>
          <a:lstStyle/>
          <a:p>
            <a:r>
              <a:rPr lang="fr-FR" sz="2800" b="1" dirty="0"/>
              <a:t>1</a:t>
            </a:r>
          </a:p>
        </p:txBody>
      </p:sp>
      <p:sp>
        <p:nvSpPr>
          <p:cNvPr id="5" name="Ellipse 4">
            <a:extLst>
              <a:ext uri="{FF2B5EF4-FFF2-40B4-BE49-F238E27FC236}">
                <a16:creationId xmlns:a16="http://schemas.microsoft.com/office/drawing/2014/main" id="{459FA618-6098-68F6-0187-0B236BC24602}"/>
              </a:ext>
            </a:extLst>
          </p:cNvPr>
          <p:cNvSpPr/>
          <p:nvPr/>
        </p:nvSpPr>
        <p:spPr bwMode="auto">
          <a:xfrm>
            <a:off x="1811524" y="1353193"/>
            <a:ext cx="576064" cy="576064"/>
          </a:xfrm>
          <a:prstGeom prst="ellipse">
            <a:avLst/>
          </a:prstGeom>
          <a:noFill/>
          <a:ln w="9525" cap="flat" cmpd="sng" algn="ctr">
            <a:solidFill>
              <a:schemeClr val="accent5">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dirty="0">
              <a:latin typeface="Arial" charset="0"/>
            </a:endParaRPr>
          </a:p>
        </p:txBody>
      </p:sp>
    </p:spTree>
    <p:extLst>
      <p:ext uri="{BB962C8B-B14F-4D97-AF65-F5344CB8AC3E}">
        <p14:creationId xmlns:p14="http://schemas.microsoft.com/office/powerpoint/2010/main" val="364108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7790201" y="3302277"/>
            <a:ext cx="4480346" cy="830997"/>
          </a:xfrm>
          <a:prstGeom prst="rect">
            <a:avLst/>
          </a:prstGeom>
          <a:noFill/>
        </p:spPr>
        <p:txBody>
          <a:bodyPr wrap="square" rtlCol="0">
            <a:spAutoFit/>
          </a:bodyPr>
          <a:lstStyle/>
          <a:p>
            <a:pPr marL="812800" indent="-812800"/>
            <a:r>
              <a:rPr lang="fr-FR" sz="2400" dirty="0"/>
              <a:t>4646Z : Commerce de gros de produits </a:t>
            </a:r>
            <a:r>
              <a:rPr lang="fr-FR" sz="2400" dirty="0">
                <a:solidFill>
                  <a:srgbClr val="FF0000"/>
                </a:solidFill>
              </a:rPr>
              <a:t>pharmaceutiques </a:t>
            </a:r>
          </a:p>
        </p:txBody>
      </p:sp>
      <p:sp>
        <p:nvSpPr>
          <p:cNvPr id="10" name="ZoneTexte 9"/>
          <p:cNvSpPr txBox="1"/>
          <p:nvPr/>
        </p:nvSpPr>
        <p:spPr>
          <a:xfrm>
            <a:off x="7902322" y="4660106"/>
            <a:ext cx="3924436" cy="830997"/>
          </a:xfrm>
          <a:prstGeom prst="rect">
            <a:avLst/>
          </a:prstGeom>
          <a:noFill/>
        </p:spPr>
        <p:txBody>
          <a:bodyPr wrap="square" rtlCol="0">
            <a:spAutoFit/>
          </a:bodyPr>
          <a:lstStyle>
            <a:defPPr>
              <a:defRPr lang="en-US"/>
            </a:defPPr>
            <a:lvl1pPr marL="812800" indent="-812800">
              <a:defRPr sz="2400"/>
            </a:lvl1pPr>
          </a:lstStyle>
          <a:p>
            <a:r>
              <a:rPr lang="fr-FR" dirty="0"/>
              <a:t>2059C : Fabrication d'autres produits </a:t>
            </a:r>
            <a:r>
              <a:rPr lang="fr-FR" dirty="0">
                <a:solidFill>
                  <a:srgbClr val="FF0000"/>
                </a:solidFill>
              </a:rPr>
              <a:t>chimiques</a:t>
            </a:r>
          </a:p>
        </p:txBody>
      </p:sp>
      <p:sp>
        <p:nvSpPr>
          <p:cNvPr id="14" name="ZoneTexte 13"/>
          <p:cNvSpPr txBox="1"/>
          <p:nvPr/>
        </p:nvSpPr>
        <p:spPr>
          <a:xfrm>
            <a:off x="5739" y="2297660"/>
            <a:ext cx="2449925" cy="1200329"/>
          </a:xfrm>
          <a:prstGeom prst="rect">
            <a:avLst/>
          </a:prstGeom>
          <a:solidFill>
            <a:schemeClr val="bg1"/>
          </a:solidFill>
        </p:spPr>
        <p:txBody>
          <a:bodyPr wrap="square" rtlCol="0">
            <a:spAutoFit/>
          </a:bodyPr>
          <a:lstStyle/>
          <a:p>
            <a:pPr algn="ctr"/>
            <a:r>
              <a:rPr lang="fr-FR" sz="2400" i="1" dirty="0"/>
              <a:t>2 exemples où on est à la frontière de 3 secteurs</a:t>
            </a:r>
          </a:p>
        </p:txBody>
      </p:sp>
      <p:sp>
        <p:nvSpPr>
          <p:cNvPr id="18" name="ZoneTexte 17"/>
          <p:cNvSpPr txBox="1"/>
          <p:nvPr/>
        </p:nvSpPr>
        <p:spPr>
          <a:xfrm>
            <a:off x="8586398" y="2482941"/>
            <a:ext cx="2376264" cy="707886"/>
          </a:xfrm>
          <a:prstGeom prst="rect">
            <a:avLst/>
          </a:prstGeom>
          <a:noFill/>
        </p:spPr>
        <p:txBody>
          <a:bodyPr wrap="square" rtlCol="0">
            <a:spAutoFit/>
          </a:bodyPr>
          <a:lstStyle/>
          <a:p>
            <a:pPr algn="ctr"/>
            <a:r>
              <a:rPr lang="fr-FR" sz="2000" dirty="0">
                <a:solidFill>
                  <a:srgbClr val="FF0000"/>
                </a:solidFill>
              </a:rPr>
              <a:t>OÚ SONT ILS CLASSES ?</a:t>
            </a:r>
          </a:p>
        </p:txBody>
      </p:sp>
      <p:sp>
        <p:nvSpPr>
          <p:cNvPr id="20" name="Titre 1">
            <a:extLst>
              <a:ext uri="{FF2B5EF4-FFF2-40B4-BE49-F238E27FC236}">
                <a16:creationId xmlns:a16="http://schemas.microsoft.com/office/drawing/2014/main" id="{47309C30-4D74-4440-9EA1-F76A55B7D5FE}"/>
              </a:ext>
            </a:extLst>
          </p:cNvPr>
          <p:cNvSpPr>
            <a:spLocks noGrp="1"/>
          </p:cNvSpPr>
          <p:nvPr>
            <p:ph type="title"/>
          </p:nvPr>
        </p:nvSpPr>
        <p:spPr/>
        <p:txBody>
          <a:bodyPr/>
          <a:lstStyle/>
          <a:p>
            <a:pPr algn="ctr"/>
            <a:r>
              <a:rPr lang="fr-FR" sz="2800" dirty="0"/>
              <a:t>Exemple de la filière des technologies de santé</a:t>
            </a:r>
          </a:p>
        </p:txBody>
      </p:sp>
      <p:pic>
        <p:nvPicPr>
          <p:cNvPr id="4098" name="Picture 2" descr="L'image du nombre 3 : trinité ~ loi ternaire et Trois Mondes | Ternaire,  Symbole chrétien, Symboles égyptiens">
            <a:extLst>
              <a:ext uri="{FF2B5EF4-FFF2-40B4-BE49-F238E27FC236}">
                <a16:creationId xmlns:a16="http://schemas.microsoft.com/office/drawing/2014/main" id="{BAD443C9-629D-40C8-B855-21C646A51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1" y="3429000"/>
            <a:ext cx="2695575" cy="2695575"/>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F0F1FFE3-D074-4D13-97D1-FE04FD712DE8}"/>
              </a:ext>
            </a:extLst>
          </p:cNvPr>
          <p:cNvSpPr txBox="1"/>
          <p:nvPr/>
        </p:nvSpPr>
        <p:spPr>
          <a:xfrm>
            <a:off x="903465" y="3875102"/>
            <a:ext cx="1174681" cy="369332"/>
          </a:xfrm>
          <a:prstGeom prst="rect">
            <a:avLst/>
          </a:prstGeom>
          <a:noFill/>
        </p:spPr>
        <p:txBody>
          <a:bodyPr wrap="square" rtlCol="0">
            <a:spAutoFit/>
          </a:bodyPr>
          <a:lstStyle/>
          <a:p>
            <a:r>
              <a:rPr lang="fr-FR" dirty="0"/>
              <a:t>PHARMA</a:t>
            </a:r>
          </a:p>
        </p:txBody>
      </p:sp>
      <p:sp>
        <p:nvSpPr>
          <p:cNvPr id="21" name="ZoneTexte 20">
            <a:extLst>
              <a:ext uri="{FF2B5EF4-FFF2-40B4-BE49-F238E27FC236}">
                <a16:creationId xmlns:a16="http://schemas.microsoft.com/office/drawing/2014/main" id="{2AE21D29-D869-49D8-A589-C7B9618D2AEB}"/>
              </a:ext>
            </a:extLst>
          </p:cNvPr>
          <p:cNvSpPr txBox="1"/>
          <p:nvPr/>
        </p:nvSpPr>
        <p:spPr>
          <a:xfrm>
            <a:off x="365242" y="4998660"/>
            <a:ext cx="1174681" cy="369332"/>
          </a:xfrm>
          <a:prstGeom prst="rect">
            <a:avLst/>
          </a:prstGeom>
          <a:noFill/>
        </p:spPr>
        <p:txBody>
          <a:bodyPr wrap="square" rtlCol="0">
            <a:spAutoFit/>
          </a:bodyPr>
          <a:lstStyle/>
          <a:p>
            <a:r>
              <a:rPr lang="fr-FR" dirty="0"/>
              <a:t>CHIMIE</a:t>
            </a:r>
          </a:p>
        </p:txBody>
      </p:sp>
      <p:sp>
        <p:nvSpPr>
          <p:cNvPr id="22" name="ZoneTexte 21">
            <a:extLst>
              <a:ext uri="{FF2B5EF4-FFF2-40B4-BE49-F238E27FC236}">
                <a16:creationId xmlns:a16="http://schemas.microsoft.com/office/drawing/2014/main" id="{4040628A-7574-47D4-A1FC-9205C2B3E7D7}"/>
              </a:ext>
            </a:extLst>
          </p:cNvPr>
          <p:cNvSpPr txBox="1"/>
          <p:nvPr/>
        </p:nvSpPr>
        <p:spPr>
          <a:xfrm>
            <a:off x="1763897" y="5091239"/>
            <a:ext cx="1174681" cy="369332"/>
          </a:xfrm>
          <a:prstGeom prst="rect">
            <a:avLst/>
          </a:prstGeom>
          <a:noFill/>
        </p:spPr>
        <p:txBody>
          <a:bodyPr wrap="square" rtlCol="0">
            <a:spAutoFit/>
          </a:bodyPr>
          <a:lstStyle/>
          <a:p>
            <a:r>
              <a:rPr lang="fr-FR" dirty="0"/>
              <a:t>TECHMED</a:t>
            </a:r>
          </a:p>
        </p:txBody>
      </p:sp>
      <p:sp>
        <p:nvSpPr>
          <p:cNvPr id="2" name="ZoneTexte 1">
            <a:extLst>
              <a:ext uri="{FF2B5EF4-FFF2-40B4-BE49-F238E27FC236}">
                <a16:creationId xmlns:a16="http://schemas.microsoft.com/office/drawing/2014/main" id="{0D1B1585-E565-BC30-7442-AD34300B36A4}"/>
              </a:ext>
            </a:extLst>
          </p:cNvPr>
          <p:cNvSpPr txBox="1"/>
          <p:nvPr/>
        </p:nvSpPr>
        <p:spPr>
          <a:xfrm>
            <a:off x="2563980" y="1243047"/>
            <a:ext cx="7272808" cy="830997"/>
          </a:xfrm>
          <a:prstGeom prst="rect">
            <a:avLst/>
          </a:prstGeom>
          <a:noFill/>
        </p:spPr>
        <p:txBody>
          <a:bodyPr wrap="square" rtlCol="0">
            <a:spAutoFit/>
          </a:bodyPr>
          <a:lstStyle/>
          <a:p>
            <a:r>
              <a:rPr lang="fr-FR" sz="2400" dirty="0"/>
              <a:t>Certains établissements </a:t>
            </a:r>
            <a:r>
              <a:rPr lang="fr-FR" sz="2400" b="1" u="sng" dirty="0"/>
              <a:t>majeurs</a:t>
            </a:r>
            <a:r>
              <a:rPr lang="fr-FR" sz="2400" dirty="0"/>
              <a:t> de la filière n’ont pas été classées dans ces codes activités</a:t>
            </a:r>
          </a:p>
        </p:txBody>
      </p:sp>
      <p:sp>
        <p:nvSpPr>
          <p:cNvPr id="3" name="ZoneTexte 2">
            <a:extLst>
              <a:ext uri="{FF2B5EF4-FFF2-40B4-BE49-F238E27FC236}">
                <a16:creationId xmlns:a16="http://schemas.microsoft.com/office/drawing/2014/main" id="{455A97E7-04FD-8F2C-EC2D-59AE22DFB0BE}"/>
              </a:ext>
            </a:extLst>
          </p:cNvPr>
          <p:cNvSpPr txBox="1"/>
          <p:nvPr/>
        </p:nvSpPr>
        <p:spPr>
          <a:xfrm>
            <a:off x="1919536" y="1379615"/>
            <a:ext cx="360040" cy="523220"/>
          </a:xfrm>
          <a:prstGeom prst="rect">
            <a:avLst/>
          </a:prstGeom>
          <a:noFill/>
        </p:spPr>
        <p:txBody>
          <a:bodyPr wrap="square" rtlCol="0">
            <a:spAutoFit/>
          </a:bodyPr>
          <a:lstStyle/>
          <a:p>
            <a:r>
              <a:rPr lang="fr-FR" sz="2800" b="1" dirty="0"/>
              <a:t>1</a:t>
            </a:r>
          </a:p>
        </p:txBody>
      </p:sp>
      <p:sp>
        <p:nvSpPr>
          <p:cNvPr id="4" name="Ellipse 3">
            <a:extLst>
              <a:ext uri="{FF2B5EF4-FFF2-40B4-BE49-F238E27FC236}">
                <a16:creationId xmlns:a16="http://schemas.microsoft.com/office/drawing/2014/main" id="{B5B3D5D6-E9FF-DE6F-0DF2-EBF0C6E0D38E}"/>
              </a:ext>
            </a:extLst>
          </p:cNvPr>
          <p:cNvSpPr/>
          <p:nvPr/>
        </p:nvSpPr>
        <p:spPr bwMode="auto">
          <a:xfrm>
            <a:off x="1811524" y="1353193"/>
            <a:ext cx="576064" cy="576064"/>
          </a:xfrm>
          <a:prstGeom prst="ellipse">
            <a:avLst/>
          </a:prstGeom>
          <a:noFill/>
          <a:ln w="9525" cap="flat" cmpd="sng" algn="ctr">
            <a:solidFill>
              <a:schemeClr val="accent5">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dirty="0">
              <a:latin typeface="Arial" charset="0"/>
            </a:endParaRPr>
          </a:p>
        </p:txBody>
      </p:sp>
      <p:sp>
        <p:nvSpPr>
          <p:cNvPr id="5" name="Rectangle 4">
            <a:extLst>
              <a:ext uri="{FF2B5EF4-FFF2-40B4-BE49-F238E27FC236}">
                <a16:creationId xmlns:a16="http://schemas.microsoft.com/office/drawing/2014/main" id="{774638BB-64D4-05E1-4099-1E3542808017}"/>
              </a:ext>
            </a:extLst>
          </p:cNvPr>
          <p:cNvSpPr/>
          <p:nvPr/>
        </p:nvSpPr>
        <p:spPr>
          <a:xfrm>
            <a:off x="2975460" y="3013501"/>
            <a:ext cx="2836675" cy="830997"/>
          </a:xfrm>
          <a:prstGeom prst="rect">
            <a:avLst/>
          </a:prstGeom>
        </p:spPr>
        <p:txBody>
          <a:bodyPr wrap="none">
            <a:spAutoFit/>
          </a:bodyPr>
          <a:lstStyle/>
          <a:p>
            <a:pPr algn="ctr"/>
            <a:r>
              <a:rPr lang="fr-FR" sz="2400" dirty="0">
                <a:solidFill>
                  <a:srgbClr val="0000FF"/>
                </a:solidFill>
              </a:rPr>
              <a:t>ROCHE DIAGNOSTICS</a:t>
            </a:r>
          </a:p>
          <a:p>
            <a:pPr algn="ctr"/>
            <a:r>
              <a:rPr lang="fr-FR" sz="2400" dirty="0"/>
              <a:t> 700 emplois</a:t>
            </a:r>
          </a:p>
        </p:txBody>
      </p:sp>
      <p:sp>
        <p:nvSpPr>
          <p:cNvPr id="6" name="Rectangle 5">
            <a:extLst>
              <a:ext uri="{FF2B5EF4-FFF2-40B4-BE49-F238E27FC236}">
                <a16:creationId xmlns:a16="http://schemas.microsoft.com/office/drawing/2014/main" id="{EC5FD496-FE02-90E6-48AC-2CAB9C9807AD}"/>
              </a:ext>
            </a:extLst>
          </p:cNvPr>
          <p:cNvSpPr/>
          <p:nvPr/>
        </p:nvSpPr>
        <p:spPr>
          <a:xfrm>
            <a:off x="3524796" y="4742532"/>
            <a:ext cx="1797288" cy="830997"/>
          </a:xfrm>
          <a:prstGeom prst="rect">
            <a:avLst/>
          </a:prstGeom>
        </p:spPr>
        <p:txBody>
          <a:bodyPr wrap="none">
            <a:spAutoFit/>
          </a:bodyPr>
          <a:lstStyle/>
          <a:p>
            <a:pPr algn="ctr"/>
            <a:r>
              <a:rPr lang="fr-FR" sz="2400" dirty="0">
                <a:solidFill>
                  <a:srgbClr val="0000FF"/>
                </a:solidFill>
              </a:rPr>
              <a:t>BIOMERIEUX</a:t>
            </a:r>
          </a:p>
          <a:p>
            <a:pPr algn="ctr"/>
            <a:r>
              <a:rPr lang="fr-FR" sz="2400" dirty="0"/>
              <a:t> 400 emplois</a:t>
            </a:r>
          </a:p>
        </p:txBody>
      </p:sp>
      <p:pic>
        <p:nvPicPr>
          <p:cNvPr id="9" name="Picture 12" descr="http://cdn.medgadget.com/wp-content/uploads/2013/06/Vidas-3.jpg">
            <a:extLst>
              <a:ext uri="{FF2B5EF4-FFF2-40B4-BE49-F238E27FC236}">
                <a16:creationId xmlns:a16="http://schemas.microsoft.com/office/drawing/2014/main" id="{01D520B5-A985-CD16-8DE5-E7C47DFCA30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0424" y="4406543"/>
            <a:ext cx="1971496" cy="1562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4" descr="http://www.vtu.com/1_images_2009/leistungen/pharma1.jpg">
            <a:extLst>
              <a:ext uri="{FF2B5EF4-FFF2-40B4-BE49-F238E27FC236}">
                <a16:creationId xmlns:a16="http://schemas.microsoft.com/office/drawing/2014/main" id="{7DB250DD-9211-FC94-9488-44616B3121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5858761" y="2831525"/>
            <a:ext cx="1661733" cy="1297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75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5308B-D107-033A-B816-24F2445387CE}"/>
              </a:ext>
            </a:extLst>
          </p:cNvPr>
          <p:cNvSpPr>
            <a:spLocks noGrp="1"/>
          </p:cNvSpPr>
          <p:nvPr>
            <p:ph type="title"/>
          </p:nvPr>
        </p:nvSpPr>
        <p:spPr/>
        <p:txBody>
          <a:bodyPr/>
          <a:lstStyle/>
          <a:p>
            <a:endParaRPr lang="fr-FR"/>
          </a:p>
        </p:txBody>
      </p:sp>
      <p:sp>
        <p:nvSpPr>
          <p:cNvPr id="4" name="Rectangle 3">
            <a:extLst>
              <a:ext uri="{FF2B5EF4-FFF2-40B4-BE49-F238E27FC236}">
                <a16:creationId xmlns:a16="http://schemas.microsoft.com/office/drawing/2014/main" id="{0B9984E1-2274-4CC1-9F80-9E6DFFCA400F}"/>
              </a:ext>
            </a:extLst>
          </p:cNvPr>
          <p:cNvSpPr/>
          <p:nvPr/>
        </p:nvSpPr>
        <p:spPr>
          <a:xfrm>
            <a:off x="3231189" y="3047275"/>
            <a:ext cx="1773242" cy="830997"/>
          </a:xfrm>
          <a:prstGeom prst="rect">
            <a:avLst/>
          </a:prstGeom>
        </p:spPr>
        <p:txBody>
          <a:bodyPr wrap="none">
            <a:spAutoFit/>
          </a:bodyPr>
          <a:lstStyle/>
          <a:p>
            <a:pPr algn="ctr"/>
            <a:r>
              <a:rPr lang="fr-FR" sz="2400" dirty="0">
                <a:solidFill>
                  <a:srgbClr val="0000FF"/>
                </a:solidFill>
              </a:rPr>
              <a:t>NEMERA</a:t>
            </a:r>
          </a:p>
          <a:p>
            <a:pPr algn="ctr"/>
            <a:r>
              <a:rPr lang="fr-FR" sz="2400" dirty="0"/>
              <a:t> 400 emplois</a:t>
            </a:r>
          </a:p>
        </p:txBody>
      </p:sp>
      <p:sp>
        <p:nvSpPr>
          <p:cNvPr id="5" name="Rectangle 4">
            <a:extLst>
              <a:ext uri="{FF2B5EF4-FFF2-40B4-BE49-F238E27FC236}">
                <a16:creationId xmlns:a16="http://schemas.microsoft.com/office/drawing/2014/main" id="{810DAB0B-D7B4-4394-9A15-FC1A7F732F0C}"/>
              </a:ext>
            </a:extLst>
          </p:cNvPr>
          <p:cNvSpPr/>
          <p:nvPr/>
        </p:nvSpPr>
        <p:spPr>
          <a:xfrm>
            <a:off x="5129679" y="2999164"/>
            <a:ext cx="4748316" cy="923330"/>
          </a:xfrm>
          <a:prstGeom prst="rect">
            <a:avLst/>
          </a:prstGeom>
        </p:spPr>
        <p:txBody>
          <a:bodyPr wrap="square">
            <a:spAutoFit/>
          </a:bodyPr>
          <a:lstStyle/>
          <a:p>
            <a:r>
              <a:rPr lang="fr-FR" dirty="0">
                <a:solidFill>
                  <a:srgbClr val="0000FF"/>
                </a:solidFill>
              </a:rPr>
              <a:t>Fabrication en salle blanche de petites pièces et d’ensembles plastiques pour le diagnostic médical</a:t>
            </a:r>
          </a:p>
        </p:txBody>
      </p:sp>
      <p:sp>
        <p:nvSpPr>
          <p:cNvPr id="7" name="Rectangle 6">
            <a:extLst>
              <a:ext uri="{FF2B5EF4-FFF2-40B4-BE49-F238E27FC236}">
                <a16:creationId xmlns:a16="http://schemas.microsoft.com/office/drawing/2014/main" id="{0F8FC77B-8D21-42E0-A63B-B70D973FFCED}"/>
              </a:ext>
            </a:extLst>
          </p:cNvPr>
          <p:cNvSpPr/>
          <p:nvPr/>
        </p:nvSpPr>
        <p:spPr>
          <a:xfrm>
            <a:off x="3371451" y="4078120"/>
            <a:ext cx="1688860" cy="461665"/>
          </a:xfrm>
          <a:prstGeom prst="rect">
            <a:avLst/>
          </a:prstGeom>
        </p:spPr>
        <p:txBody>
          <a:bodyPr wrap="none">
            <a:spAutoFit/>
          </a:bodyPr>
          <a:lstStyle/>
          <a:p>
            <a:r>
              <a:rPr lang="fr-FR" sz="2400" dirty="0">
                <a:solidFill>
                  <a:srgbClr val="0000FF"/>
                </a:solidFill>
              </a:rPr>
              <a:t>STIPLASTICS</a:t>
            </a:r>
          </a:p>
        </p:txBody>
      </p:sp>
      <p:sp>
        <p:nvSpPr>
          <p:cNvPr id="8" name="Rectangle 7">
            <a:extLst>
              <a:ext uri="{FF2B5EF4-FFF2-40B4-BE49-F238E27FC236}">
                <a16:creationId xmlns:a16="http://schemas.microsoft.com/office/drawing/2014/main" id="{8B8C2D28-A899-44D2-AB3F-713D69C88B3B}"/>
              </a:ext>
            </a:extLst>
          </p:cNvPr>
          <p:cNvSpPr/>
          <p:nvPr/>
        </p:nvSpPr>
        <p:spPr>
          <a:xfrm>
            <a:off x="9491859" y="3226948"/>
            <a:ext cx="2947523" cy="1200329"/>
          </a:xfrm>
          <a:prstGeom prst="rect">
            <a:avLst/>
          </a:prstGeom>
        </p:spPr>
        <p:txBody>
          <a:bodyPr wrap="square">
            <a:spAutoFit/>
          </a:bodyPr>
          <a:lstStyle/>
          <a:p>
            <a:pPr marL="901700" indent="-901700" algn="ctr"/>
            <a:r>
              <a:rPr lang="fr-FR" dirty="0"/>
              <a:t>2229A	</a:t>
            </a:r>
          </a:p>
          <a:p>
            <a:pPr algn="ctr"/>
            <a:r>
              <a:rPr lang="fr-FR" dirty="0"/>
              <a:t>Fabrication de pièces techniques à base de matières </a:t>
            </a:r>
            <a:r>
              <a:rPr lang="fr-FR" b="1" dirty="0">
                <a:solidFill>
                  <a:srgbClr val="FF0000"/>
                </a:solidFill>
              </a:rPr>
              <a:t>plastiques</a:t>
            </a:r>
          </a:p>
        </p:txBody>
      </p:sp>
      <p:sp>
        <p:nvSpPr>
          <p:cNvPr id="9" name="Rectangle 8">
            <a:extLst>
              <a:ext uri="{FF2B5EF4-FFF2-40B4-BE49-F238E27FC236}">
                <a16:creationId xmlns:a16="http://schemas.microsoft.com/office/drawing/2014/main" id="{AA89024C-28E3-47AA-A4DD-5F7E9183520D}"/>
              </a:ext>
            </a:extLst>
          </p:cNvPr>
          <p:cNvSpPr/>
          <p:nvPr/>
        </p:nvSpPr>
        <p:spPr>
          <a:xfrm>
            <a:off x="5248053" y="4039661"/>
            <a:ext cx="3909862" cy="928545"/>
          </a:xfrm>
          <a:prstGeom prst="rect">
            <a:avLst/>
          </a:prstGeom>
        </p:spPr>
        <p:txBody>
          <a:bodyPr wrap="square">
            <a:spAutoFit/>
          </a:bodyPr>
          <a:lstStyle/>
          <a:p>
            <a:r>
              <a:rPr lang="fr-FR" dirty="0">
                <a:solidFill>
                  <a:srgbClr val="0000FF"/>
                </a:solidFill>
              </a:rPr>
              <a:t>Emballages thermoplastiques pharmaceutiques et emballages agro-alimentaire</a:t>
            </a:r>
          </a:p>
        </p:txBody>
      </p:sp>
      <p:sp>
        <p:nvSpPr>
          <p:cNvPr id="10" name="Rectangle 9">
            <a:extLst>
              <a:ext uri="{FF2B5EF4-FFF2-40B4-BE49-F238E27FC236}">
                <a16:creationId xmlns:a16="http://schemas.microsoft.com/office/drawing/2014/main" id="{EBC21803-6614-4DCA-9515-DA14BB8F731A}"/>
              </a:ext>
            </a:extLst>
          </p:cNvPr>
          <p:cNvSpPr/>
          <p:nvPr/>
        </p:nvSpPr>
        <p:spPr>
          <a:xfrm>
            <a:off x="3371451" y="4447452"/>
            <a:ext cx="1704313" cy="461665"/>
          </a:xfrm>
          <a:prstGeom prst="rect">
            <a:avLst/>
          </a:prstGeom>
        </p:spPr>
        <p:txBody>
          <a:bodyPr wrap="none">
            <a:spAutoFit/>
          </a:bodyPr>
          <a:lstStyle/>
          <a:p>
            <a:r>
              <a:rPr lang="fr-FR" sz="2400" dirty="0"/>
              <a:t>100 emplois</a:t>
            </a:r>
          </a:p>
        </p:txBody>
      </p:sp>
      <p:sp>
        <p:nvSpPr>
          <p:cNvPr id="11" name="ZoneTexte 10">
            <a:extLst>
              <a:ext uri="{FF2B5EF4-FFF2-40B4-BE49-F238E27FC236}">
                <a16:creationId xmlns:a16="http://schemas.microsoft.com/office/drawing/2014/main" id="{EDA22FDD-0D2E-4EAD-BAD3-FF7BB786B113}"/>
              </a:ext>
            </a:extLst>
          </p:cNvPr>
          <p:cNvSpPr txBox="1"/>
          <p:nvPr/>
        </p:nvSpPr>
        <p:spPr>
          <a:xfrm>
            <a:off x="2777805" y="1290839"/>
            <a:ext cx="7272808" cy="1200329"/>
          </a:xfrm>
          <a:prstGeom prst="rect">
            <a:avLst/>
          </a:prstGeom>
          <a:noFill/>
        </p:spPr>
        <p:txBody>
          <a:bodyPr wrap="square" rtlCol="0">
            <a:spAutoFit/>
          </a:bodyPr>
          <a:lstStyle/>
          <a:p>
            <a:pPr algn="ctr"/>
            <a:r>
              <a:rPr lang="fr-FR" sz="2400" dirty="0"/>
              <a:t>Certaines entreprises importantes de la filière ont une </a:t>
            </a:r>
            <a:r>
              <a:rPr lang="fr-FR" sz="2400" i="1" dirty="0"/>
              <a:t>activité industrielle correspond à un </a:t>
            </a:r>
            <a:r>
              <a:rPr lang="fr-FR" sz="2400" u="sng" dirty="0"/>
              <a:t>autre secteur</a:t>
            </a:r>
            <a:r>
              <a:rPr lang="fr-FR" sz="2400" dirty="0"/>
              <a:t> </a:t>
            </a:r>
            <a:r>
              <a:rPr lang="fr-FR" sz="2400" i="1" dirty="0"/>
              <a:t>mais </a:t>
            </a:r>
          </a:p>
          <a:p>
            <a:pPr algn="ctr"/>
            <a:r>
              <a:rPr lang="fr-FR" sz="2400" i="1" dirty="0">
                <a:solidFill>
                  <a:srgbClr val="FF0000"/>
                </a:solidFill>
              </a:rPr>
              <a:t>dont le </a:t>
            </a:r>
            <a:r>
              <a:rPr lang="fr-FR" sz="2400" u="sng" dirty="0">
                <a:solidFill>
                  <a:srgbClr val="FF0000"/>
                </a:solidFill>
              </a:rPr>
              <a:t>marché </a:t>
            </a:r>
            <a:r>
              <a:rPr lang="fr-FR" sz="2400" i="1" dirty="0">
                <a:solidFill>
                  <a:srgbClr val="FF0000"/>
                </a:solidFill>
              </a:rPr>
              <a:t>est principalement le </a:t>
            </a:r>
            <a:r>
              <a:rPr lang="fr-FR" sz="2400" i="1" u="sng" dirty="0">
                <a:solidFill>
                  <a:srgbClr val="FF0000"/>
                </a:solidFill>
              </a:rPr>
              <a:t>secteur médical</a:t>
            </a:r>
          </a:p>
        </p:txBody>
      </p:sp>
      <p:sp>
        <p:nvSpPr>
          <p:cNvPr id="14" name="Accolade fermante 13">
            <a:extLst>
              <a:ext uri="{FF2B5EF4-FFF2-40B4-BE49-F238E27FC236}">
                <a16:creationId xmlns:a16="http://schemas.microsoft.com/office/drawing/2014/main" id="{AB443ADA-9480-4F8E-89A6-E2B5126DE165}"/>
              </a:ext>
            </a:extLst>
          </p:cNvPr>
          <p:cNvSpPr/>
          <p:nvPr/>
        </p:nvSpPr>
        <p:spPr bwMode="auto">
          <a:xfrm>
            <a:off x="9288883" y="3021088"/>
            <a:ext cx="504056" cy="1958438"/>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8CBAC614-1C42-489A-A4AD-B1F60405B240}"/>
              </a:ext>
            </a:extLst>
          </p:cNvPr>
          <p:cNvSpPr/>
          <p:nvPr/>
        </p:nvSpPr>
        <p:spPr>
          <a:xfrm>
            <a:off x="3371451" y="5186116"/>
            <a:ext cx="1639005" cy="461665"/>
          </a:xfrm>
          <a:prstGeom prst="rect">
            <a:avLst/>
          </a:prstGeom>
        </p:spPr>
        <p:txBody>
          <a:bodyPr wrap="square">
            <a:spAutoFit/>
          </a:bodyPr>
          <a:lstStyle/>
          <a:p>
            <a:r>
              <a:rPr lang="fr-FR" sz="2400" dirty="0">
                <a:solidFill>
                  <a:srgbClr val="0000FF"/>
                </a:solidFill>
              </a:rPr>
              <a:t>MINITUBES</a:t>
            </a:r>
          </a:p>
        </p:txBody>
      </p:sp>
      <p:sp>
        <p:nvSpPr>
          <p:cNvPr id="16" name="Rectangle 15">
            <a:extLst>
              <a:ext uri="{FF2B5EF4-FFF2-40B4-BE49-F238E27FC236}">
                <a16:creationId xmlns:a16="http://schemas.microsoft.com/office/drawing/2014/main" id="{B5B19DDA-1C29-42FA-BFBA-61E2000327EC}"/>
              </a:ext>
            </a:extLst>
          </p:cNvPr>
          <p:cNvSpPr/>
          <p:nvPr/>
        </p:nvSpPr>
        <p:spPr>
          <a:xfrm>
            <a:off x="3371451" y="5697415"/>
            <a:ext cx="1704313" cy="461665"/>
          </a:xfrm>
          <a:prstGeom prst="rect">
            <a:avLst/>
          </a:prstGeom>
        </p:spPr>
        <p:txBody>
          <a:bodyPr wrap="none">
            <a:spAutoFit/>
          </a:bodyPr>
          <a:lstStyle/>
          <a:p>
            <a:r>
              <a:rPr lang="fr-FR" sz="2400" dirty="0"/>
              <a:t>300 emplois</a:t>
            </a:r>
          </a:p>
        </p:txBody>
      </p:sp>
      <p:sp>
        <p:nvSpPr>
          <p:cNvPr id="17" name="Rectangle 16">
            <a:extLst>
              <a:ext uri="{FF2B5EF4-FFF2-40B4-BE49-F238E27FC236}">
                <a16:creationId xmlns:a16="http://schemas.microsoft.com/office/drawing/2014/main" id="{D380CC4F-75E1-499E-9E80-EDDFB7D7451C}"/>
              </a:ext>
            </a:extLst>
          </p:cNvPr>
          <p:cNvSpPr/>
          <p:nvPr/>
        </p:nvSpPr>
        <p:spPr>
          <a:xfrm>
            <a:off x="5097046" y="5238744"/>
            <a:ext cx="4534506" cy="923330"/>
          </a:xfrm>
          <a:prstGeom prst="rect">
            <a:avLst/>
          </a:prstGeom>
        </p:spPr>
        <p:txBody>
          <a:bodyPr wrap="square">
            <a:spAutoFit/>
          </a:bodyPr>
          <a:lstStyle/>
          <a:p>
            <a:r>
              <a:rPr lang="fr-FR" dirty="0">
                <a:solidFill>
                  <a:srgbClr val="0000FF"/>
                </a:solidFill>
              </a:rPr>
              <a:t>Mécanique de précision et pièces tubulaires (petit tube métallique de précision) pour le médical,.</a:t>
            </a:r>
          </a:p>
        </p:txBody>
      </p:sp>
      <p:sp>
        <p:nvSpPr>
          <p:cNvPr id="18" name="Accolade fermante 17">
            <a:extLst>
              <a:ext uri="{FF2B5EF4-FFF2-40B4-BE49-F238E27FC236}">
                <a16:creationId xmlns:a16="http://schemas.microsoft.com/office/drawing/2014/main" id="{C890D289-59C3-447D-AD41-4E43A4E41676}"/>
              </a:ext>
            </a:extLst>
          </p:cNvPr>
          <p:cNvSpPr/>
          <p:nvPr/>
        </p:nvSpPr>
        <p:spPr bwMode="auto">
          <a:xfrm>
            <a:off x="9373939" y="5108224"/>
            <a:ext cx="504056" cy="117838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5287360C-B585-4C22-A85F-F037EE46EAE8}"/>
              </a:ext>
            </a:extLst>
          </p:cNvPr>
          <p:cNvSpPr/>
          <p:nvPr/>
        </p:nvSpPr>
        <p:spPr>
          <a:xfrm>
            <a:off x="9631552" y="4816784"/>
            <a:ext cx="2730211" cy="1477328"/>
          </a:xfrm>
          <a:prstGeom prst="rect">
            <a:avLst/>
          </a:prstGeom>
        </p:spPr>
        <p:txBody>
          <a:bodyPr wrap="square">
            <a:spAutoFit/>
          </a:bodyPr>
          <a:lstStyle/>
          <a:p>
            <a:pPr algn="ctr"/>
            <a:r>
              <a:rPr lang="fr-FR" dirty="0"/>
              <a:t>2420Z</a:t>
            </a:r>
          </a:p>
          <a:p>
            <a:pPr algn="ctr"/>
            <a:r>
              <a:rPr lang="fr-FR" dirty="0"/>
              <a:t>Fabrication de tubes, tuyaux, profilés creux et accessoires correspondants en </a:t>
            </a:r>
            <a:r>
              <a:rPr lang="fr-FR" b="1" dirty="0">
                <a:solidFill>
                  <a:srgbClr val="FF0000"/>
                </a:solidFill>
              </a:rPr>
              <a:t>acier</a:t>
            </a:r>
          </a:p>
        </p:txBody>
      </p:sp>
      <p:sp>
        <p:nvSpPr>
          <p:cNvPr id="20" name="ZoneTexte 19">
            <a:extLst>
              <a:ext uri="{FF2B5EF4-FFF2-40B4-BE49-F238E27FC236}">
                <a16:creationId xmlns:a16="http://schemas.microsoft.com/office/drawing/2014/main" id="{2721A885-12C1-4EA9-97BA-13CB1E0B1433}"/>
              </a:ext>
            </a:extLst>
          </p:cNvPr>
          <p:cNvSpPr txBox="1"/>
          <p:nvPr/>
        </p:nvSpPr>
        <p:spPr>
          <a:xfrm>
            <a:off x="0" y="2488285"/>
            <a:ext cx="2881074" cy="1938992"/>
          </a:xfrm>
          <a:prstGeom prst="rect">
            <a:avLst/>
          </a:prstGeom>
          <a:solidFill>
            <a:schemeClr val="bg1"/>
          </a:solidFill>
        </p:spPr>
        <p:txBody>
          <a:bodyPr wrap="square" rtlCol="0">
            <a:spAutoFit/>
          </a:bodyPr>
          <a:lstStyle/>
          <a:p>
            <a:pPr algn="ctr"/>
            <a:r>
              <a:rPr lang="fr-FR" sz="2400" i="1" dirty="0"/>
              <a:t>3 exemples où l’approche marché est plus pertinente que l’approche Activité</a:t>
            </a:r>
          </a:p>
        </p:txBody>
      </p:sp>
      <p:sp>
        <p:nvSpPr>
          <p:cNvPr id="6" name="ZoneTexte 5">
            <a:extLst>
              <a:ext uri="{FF2B5EF4-FFF2-40B4-BE49-F238E27FC236}">
                <a16:creationId xmlns:a16="http://schemas.microsoft.com/office/drawing/2014/main" id="{57CC38D3-A3D6-6991-B48B-8A7245FE1D2F}"/>
              </a:ext>
            </a:extLst>
          </p:cNvPr>
          <p:cNvSpPr txBox="1"/>
          <p:nvPr/>
        </p:nvSpPr>
        <p:spPr>
          <a:xfrm>
            <a:off x="1919536" y="1379615"/>
            <a:ext cx="360040" cy="523220"/>
          </a:xfrm>
          <a:prstGeom prst="rect">
            <a:avLst/>
          </a:prstGeom>
          <a:noFill/>
        </p:spPr>
        <p:txBody>
          <a:bodyPr wrap="square" rtlCol="0">
            <a:spAutoFit/>
          </a:bodyPr>
          <a:lstStyle/>
          <a:p>
            <a:r>
              <a:rPr lang="fr-FR" sz="2800" b="1" dirty="0"/>
              <a:t>2</a:t>
            </a:r>
          </a:p>
        </p:txBody>
      </p:sp>
      <p:sp>
        <p:nvSpPr>
          <p:cNvPr id="22" name="Ellipse 21">
            <a:extLst>
              <a:ext uri="{FF2B5EF4-FFF2-40B4-BE49-F238E27FC236}">
                <a16:creationId xmlns:a16="http://schemas.microsoft.com/office/drawing/2014/main" id="{4AF62741-E096-9677-01D2-13DF02B16B22}"/>
              </a:ext>
            </a:extLst>
          </p:cNvPr>
          <p:cNvSpPr/>
          <p:nvPr/>
        </p:nvSpPr>
        <p:spPr bwMode="auto">
          <a:xfrm>
            <a:off x="1811524" y="1353193"/>
            <a:ext cx="576064" cy="576064"/>
          </a:xfrm>
          <a:prstGeom prst="ellipse">
            <a:avLst/>
          </a:prstGeom>
          <a:noFill/>
          <a:ln w="9525" cap="flat" cmpd="sng" algn="ctr">
            <a:solidFill>
              <a:schemeClr val="accent5">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dirty="0">
              <a:latin typeface="Arial" charset="0"/>
            </a:endParaRPr>
          </a:p>
        </p:txBody>
      </p:sp>
    </p:spTree>
    <p:extLst>
      <p:ext uri="{BB962C8B-B14F-4D97-AF65-F5344CB8AC3E}">
        <p14:creationId xmlns:p14="http://schemas.microsoft.com/office/powerpoint/2010/main" val="3392140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944818" y="1353192"/>
            <a:ext cx="7032213" cy="523220"/>
          </a:xfrm>
          <a:prstGeom prst="rect">
            <a:avLst/>
          </a:prstGeom>
          <a:noFill/>
        </p:spPr>
        <p:txBody>
          <a:bodyPr wrap="square" rtlCol="0">
            <a:spAutoFit/>
          </a:bodyPr>
          <a:lstStyle/>
          <a:p>
            <a:pPr marL="342900" indent="-342900"/>
            <a:r>
              <a:rPr lang="fr-FR" sz="2800" dirty="0"/>
              <a:t>Des codes activités transverses aux filières</a:t>
            </a:r>
            <a:endParaRPr lang="fr-FR" sz="2800" dirty="0">
              <a:solidFill>
                <a:srgbClr val="000000"/>
              </a:solidFill>
              <a:latin typeface="Calibri"/>
            </a:endParaRPr>
          </a:p>
        </p:txBody>
      </p:sp>
      <p:sp>
        <p:nvSpPr>
          <p:cNvPr id="4" name="Rectangle 3"/>
          <p:cNvSpPr/>
          <p:nvPr/>
        </p:nvSpPr>
        <p:spPr>
          <a:xfrm>
            <a:off x="758888" y="2597318"/>
            <a:ext cx="1559107" cy="461665"/>
          </a:xfrm>
          <a:prstGeom prst="rect">
            <a:avLst/>
          </a:prstGeom>
        </p:spPr>
        <p:txBody>
          <a:bodyPr wrap="square">
            <a:spAutoFit/>
          </a:bodyPr>
          <a:lstStyle/>
          <a:p>
            <a:pPr algn="ctr"/>
            <a:r>
              <a:rPr lang="fr-FR" sz="2400" dirty="0">
                <a:solidFill>
                  <a:srgbClr val="0000FF"/>
                </a:solidFill>
              </a:rPr>
              <a:t>NAMSA</a:t>
            </a:r>
            <a:endParaRPr lang="fr-FR" sz="2400" dirty="0"/>
          </a:p>
        </p:txBody>
      </p:sp>
      <p:sp>
        <p:nvSpPr>
          <p:cNvPr id="5" name="ZoneTexte 4"/>
          <p:cNvSpPr txBox="1"/>
          <p:nvPr/>
        </p:nvSpPr>
        <p:spPr>
          <a:xfrm>
            <a:off x="7006056" y="2571736"/>
            <a:ext cx="3428692" cy="677108"/>
          </a:xfrm>
          <a:prstGeom prst="rect">
            <a:avLst/>
          </a:prstGeom>
          <a:noFill/>
        </p:spPr>
        <p:txBody>
          <a:bodyPr wrap="square" rtlCol="0">
            <a:spAutoFit/>
          </a:bodyPr>
          <a:lstStyle/>
          <a:p>
            <a:pPr marL="898525" indent="-898525"/>
            <a:r>
              <a:rPr lang="fr-FR" sz="2000" b="1" dirty="0"/>
              <a:t>7120B</a:t>
            </a:r>
            <a:r>
              <a:rPr lang="fr-FR" dirty="0"/>
              <a:t>      Essai analyse et inspection technique</a:t>
            </a:r>
          </a:p>
        </p:txBody>
      </p:sp>
      <p:sp>
        <p:nvSpPr>
          <p:cNvPr id="6" name="Rectangle 5"/>
          <p:cNvSpPr/>
          <p:nvPr/>
        </p:nvSpPr>
        <p:spPr>
          <a:xfrm>
            <a:off x="2663177" y="2556794"/>
            <a:ext cx="4243141" cy="646331"/>
          </a:xfrm>
          <a:prstGeom prst="rect">
            <a:avLst/>
          </a:prstGeom>
        </p:spPr>
        <p:txBody>
          <a:bodyPr wrap="square">
            <a:spAutoFit/>
          </a:bodyPr>
          <a:lstStyle/>
          <a:p>
            <a:r>
              <a:rPr lang="fr-FR" dirty="0">
                <a:solidFill>
                  <a:srgbClr val="0000FF"/>
                </a:solidFill>
              </a:rPr>
              <a:t>Centre</a:t>
            </a:r>
            <a:r>
              <a:rPr lang="fr-FR" dirty="0"/>
              <a:t> </a:t>
            </a:r>
            <a:r>
              <a:rPr lang="fr-FR" dirty="0">
                <a:solidFill>
                  <a:srgbClr val="0000FF"/>
                </a:solidFill>
              </a:rPr>
              <a:t>d'expertise en microbiologie : tests de diagnostic in vitro maladies infectieuse</a:t>
            </a:r>
          </a:p>
        </p:txBody>
      </p:sp>
      <p:sp>
        <p:nvSpPr>
          <p:cNvPr id="8" name="Rectangle 7"/>
          <p:cNvSpPr/>
          <p:nvPr/>
        </p:nvSpPr>
        <p:spPr>
          <a:xfrm>
            <a:off x="7006056" y="5180766"/>
            <a:ext cx="3708034" cy="677108"/>
          </a:xfrm>
          <a:prstGeom prst="rect">
            <a:avLst/>
          </a:prstGeom>
        </p:spPr>
        <p:txBody>
          <a:bodyPr wrap="square">
            <a:spAutoFit/>
          </a:bodyPr>
          <a:lstStyle/>
          <a:p>
            <a:pPr marL="898525" indent="-898525"/>
            <a:r>
              <a:rPr lang="fr-FR" sz="2000" b="1" dirty="0"/>
              <a:t>7219Z</a:t>
            </a:r>
            <a:r>
              <a:rPr lang="fr-FR" dirty="0"/>
              <a:t>	R&amp;D en autres sciences physiques et naturelles</a:t>
            </a:r>
          </a:p>
        </p:txBody>
      </p:sp>
      <p:sp>
        <p:nvSpPr>
          <p:cNvPr id="9" name="Rectangle 8"/>
          <p:cNvSpPr/>
          <p:nvPr/>
        </p:nvSpPr>
        <p:spPr>
          <a:xfrm>
            <a:off x="981278" y="5220273"/>
            <a:ext cx="1176667" cy="461665"/>
          </a:xfrm>
          <a:prstGeom prst="rect">
            <a:avLst/>
          </a:prstGeom>
        </p:spPr>
        <p:txBody>
          <a:bodyPr wrap="square">
            <a:spAutoFit/>
          </a:bodyPr>
          <a:lstStyle/>
          <a:p>
            <a:pPr algn="ctr"/>
            <a:r>
              <a:rPr lang="fr-FR" sz="2400" dirty="0">
                <a:solidFill>
                  <a:srgbClr val="0000FF"/>
                </a:solidFill>
              </a:rPr>
              <a:t>PIXYL</a:t>
            </a:r>
          </a:p>
        </p:txBody>
      </p:sp>
      <p:sp>
        <p:nvSpPr>
          <p:cNvPr id="10" name="Rectangle 9"/>
          <p:cNvSpPr/>
          <p:nvPr/>
        </p:nvSpPr>
        <p:spPr>
          <a:xfrm>
            <a:off x="2663177" y="5211543"/>
            <a:ext cx="4270027" cy="646331"/>
          </a:xfrm>
          <a:prstGeom prst="rect">
            <a:avLst/>
          </a:prstGeom>
        </p:spPr>
        <p:txBody>
          <a:bodyPr wrap="square">
            <a:spAutoFit/>
          </a:bodyPr>
          <a:lstStyle/>
          <a:p>
            <a:r>
              <a:rPr lang="fr-FR" dirty="0">
                <a:solidFill>
                  <a:srgbClr val="0000FF"/>
                </a:solidFill>
              </a:rPr>
              <a:t>Logiciel d'analyse d'IRM (repérage des tissus sains et des lésions)</a:t>
            </a:r>
          </a:p>
        </p:txBody>
      </p:sp>
      <p:sp>
        <p:nvSpPr>
          <p:cNvPr id="13" name="Rectangle 12"/>
          <p:cNvSpPr/>
          <p:nvPr/>
        </p:nvSpPr>
        <p:spPr>
          <a:xfrm>
            <a:off x="641062" y="3892992"/>
            <a:ext cx="2066253" cy="830997"/>
          </a:xfrm>
          <a:prstGeom prst="rect">
            <a:avLst/>
          </a:prstGeom>
        </p:spPr>
        <p:txBody>
          <a:bodyPr wrap="square">
            <a:spAutoFit/>
          </a:bodyPr>
          <a:lstStyle/>
          <a:p>
            <a:pPr algn="ctr"/>
            <a:r>
              <a:rPr lang="fr-FR" sz="2400" dirty="0">
                <a:solidFill>
                  <a:srgbClr val="0000FF"/>
                </a:solidFill>
              </a:rPr>
              <a:t>EUROFINS OPTIMED</a:t>
            </a:r>
          </a:p>
        </p:txBody>
      </p:sp>
      <p:sp>
        <p:nvSpPr>
          <p:cNvPr id="14" name="Rectangle 13"/>
          <p:cNvSpPr/>
          <p:nvPr/>
        </p:nvSpPr>
        <p:spPr>
          <a:xfrm>
            <a:off x="7006056" y="3944168"/>
            <a:ext cx="3549580" cy="677108"/>
          </a:xfrm>
          <a:prstGeom prst="rect">
            <a:avLst/>
          </a:prstGeom>
        </p:spPr>
        <p:txBody>
          <a:bodyPr wrap="square">
            <a:spAutoFit/>
          </a:bodyPr>
          <a:lstStyle/>
          <a:p>
            <a:pPr marL="898525" indent="-898525"/>
            <a:r>
              <a:rPr lang="fr-FR" sz="2000" b="1" dirty="0"/>
              <a:t>7220Z</a:t>
            </a:r>
            <a:r>
              <a:rPr lang="fr-FR" dirty="0"/>
              <a:t>	R&amp;D en sciences humaines et sociales</a:t>
            </a:r>
          </a:p>
        </p:txBody>
      </p:sp>
      <p:sp>
        <p:nvSpPr>
          <p:cNvPr id="15" name="Rectangle 14"/>
          <p:cNvSpPr/>
          <p:nvPr/>
        </p:nvSpPr>
        <p:spPr>
          <a:xfrm>
            <a:off x="2707315" y="3892991"/>
            <a:ext cx="3960440" cy="646331"/>
          </a:xfrm>
          <a:prstGeom prst="rect">
            <a:avLst/>
          </a:prstGeom>
        </p:spPr>
        <p:txBody>
          <a:bodyPr wrap="square">
            <a:spAutoFit/>
          </a:bodyPr>
          <a:lstStyle/>
          <a:p>
            <a:r>
              <a:rPr lang="fr-FR" dirty="0">
                <a:solidFill>
                  <a:srgbClr val="0000FF"/>
                </a:solidFill>
              </a:rPr>
              <a:t>CRO (</a:t>
            </a:r>
            <a:r>
              <a:rPr lang="fr-FR" dirty="0" err="1">
                <a:solidFill>
                  <a:srgbClr val="0000FF"/>
                </a:solidFill>
              </a:rPr>
              <a:t>Clinical</a:t>
            </a:r>
            <a:r>
              <a:rPr lang="fr-FR" dirty="0">
                <a:solidFill>
                  <a:srgbClr val="0000FF"/>
                </a:solidFill>
              </a:rPr>
              <a:t> </a:t>
            </a:r>
            <a:r>
              <a:rPr lang="fr-FR" dirty="0" err="1">
                <a:solidFill>
                  <a:srgbClr val="0000FF"/>
                </a:solidFill>
              </a:rPr>
              <a:t>Research</a:t>
            </a:r>
            <a:r>
              <a:rPr lang="fr-FR" dirty="0">
                <a:solidFill>
                  <a:srgbClr val="0000FF"/>
                </a:solidFill>
              </a:rPr>
              <a:t> </a:t>
            </a:r>
            <a:r>
              <a:rPr lang="fr-FR" dirty="0" err="1">
                <a:solidFill>
                  <a:srgbClr val="0000FF"/>
                </a:solidFill>
              </a:rPr>
              <a:t>Organization</a:t>
            </a:r>
            <a:r>
              <a:rPr lang="fr-FR" dirty="0">
                <a:solidFill>
                  <a:srgbClr val="0000FF"/>
                </a:solidFill>
              </a:rPr>
              <a:t>)</a:t>
            </a:r>
          </a:p>
          <a:p>
            <a:r>
              <a:rPr lang="fr-FR" dirty="0">
                <a:solidFill>
                  <a:srgbClr val="0000FF"/>
                </a:solidFill>
              </a:rPr>
              <a:t>(</a:t>
            </a:r>
            <a:r>
              <a:rPr lang="en-US" sz="1600" dirty="0" err="1">
                <a:solidFill>
                  <a:srgbClr val="0000FF"/>
                </a:solidFill>
              </a:rPr>
              <a:t>société</a:t>
            </a:r>
            <a:r>
              <a:rPr lang="en-US" sz="1600" dirty="0">
                <a:solidFill>
                  <a:srgbClr val="0000FF"/>
                </a:solidFill>
              </a:rPr>
              <a:t> de </a:t>
            </a:r>
            <a:r>
              <a:rPr lang="en-US" sz="1600" dirty="0" err="1">
                <a:solidFill>
                  <a:srgbClr val="0000FF"/>
                </a:solidFill>
              </a:rPr>
              <a:t>recherche</a:t>
            </a:r>
            <a:r>
              <a:rPr lang="en-US" sz="1600" dirty="0">
                <a:solidFill>
                  <a:srgbClr val="0000FF"/>
                </a:solidFill>
              </a:rPr>
              <a:t> </a:t>
            </a:r>
            <a:r>
              <a:rPr lang="en-US" sz="1600" dirty="0" err="1">
                <a:solidFill>
                  <a:srgbClr val="0000FF"/>
                </a:solidFill>
              </a:rPr>
              <a:t>contractuelle</a:t>
            </a:r>
            <a:r>
              <a:rPr lang="en-US" sz="1600" dirty="0">
                <a:solidFill>
                  <a:srgbClr val="0000FF"/>
                </a:solidFill>
              </a:rPr>
              <a:t>) </a:t>
            </a:r>
            <a:endParaRPr lang="fr-FR" sz="1600" dirty="0">
              <a:solidFill>
                <a:srgbClr val="0000FF"/>
              </a:solidFill>
            </a:endParaRPr>
          </a:p>
        </p:txBody>
      </p:sp>
      <p:sp>
        <p:nvSpPr>
          <p:cNvPr id="2" name="ZoneTexte 1"/>
          <p:cNvSpPr txBox="1"/>
          <p:nvPr/>
        </p:nvSpPr>
        <p:spPr>
          <a:xfrm>
            <a:off x="685800" y="2944584"/>
            <a:ext cx="1883601" cy="461665"/>
          </a:xfrm>
          <a:prstGeom prst="rect">
            <a:avLst/>
          </a:prstGeom>
          <a:noFill/>
        </p:spPr>
        <p:txBody>
          <a:bodyPr wrap="square" rtlCol="0">
            <a:spAutoFit/>
          </a:bodyPr>
          <a:lstStyle/>
          <a:p>
            <a:pPr algn="ctr"/>
            <a:r>
              <a:rPr lang="fr-FR" sz="2400" dirty="0"/>
              <a:t>[100-150]</a:t>
            </a:r>
          </a:p>
        </p:txBody>
      </p:sp>
      <p:cxnSp>
        <p:nvCxnSpPr>
          <p:cNvPr id="11" name="Connecteur droit 10"/>
          <p:cNvCxnSpPr/>
          <p:nvPr/>
        </p:nvCxnSpPr>
        <p:spPr bwMode="auto">
          <a:xfrm>
            <a:off x="6906317" y="2556794"/>
            <a:ext cx="0" cy="364092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itre 6">
            <a:extLst>
              <a:ext uri="{FF2B5EF4-FFF2-40B4-BE49-F238E27FC236}">
                <a16:creationId xmlns:a16="http://schemas.microsoft.com/office/drawing/2014/main" id="{30FBF583-2026-8553-5F46-6D7F78D67F88}"/>
              </a:ext>
            </a:extLst>
          </p:cNvPr>
          <p:cNvSpPr>
            <a:spLocks noGrp="1"/>
          </p:cNvSpPr>
          <p:nvPr>
            <p:ph type="title"/>
          </p:nvPr>
        </p:nvSpPr>
        <p:spPr/>
        <p:txBody>
          <a:bodyPr/>
          <a:lstStyle/>
          <a:p>
            <a:endParaRPr lang="fr-FR" dirty="0"/>
          </a:p>
        </p:txBody>
      </p:sp>
      <p:sp>
        <p:nvSpPr>
          <p:cNvPr id="12" name="ZoneTexte 11">
            <a:extLst>
              <a:ext uri="{FF2B5EF4-FFF2-40B4-BE49-F238E27FC236}">
                <a16:creationId xmlns:a16="http://schemas.microsoft.com/office/drawing/2014/main" id="{50B88109-9DEC-F10F-6461-16E92C32AB5F}"/>
              </a:ext>
            </a:extLst>
          </p:cNvPr>
          <p:cNvSpPr txBox="1"/>
          <p:nvPr/>
        </p:nvSpPr>
        <p:spPr>
          <a:xfrm>
            <a:off x="1919536" y="1379615"/>
            <a:ext cx="360040" cy="523220"/>
          </a:xfrm>
          <a:prstGeom prst="rect">
            <a:avLst/>
          </a:prstGeom>
          <a:noFill/>
        </p:spPr>
        <p:txBody>
          <a:bodyPr wrap="square" rtlCol="0">
            <a:spAutoFit/>
          </a:bodyPr>
          <a:lstStyle/>
          <a:p>
            <a:r>
              <a:rPr lang="fr-FR" sz="2800" b="1" dirty="0"/>
              <a:t>2</a:t>
            </a:r>
          </a:p>
        </p:txBody>
      </p:sp>
      <p:sp>
        <p:nvSpPr>
          <p:cNvPr id="16" name="Ellipse 15">
            <a:extLst>
              <a:ext uri="{FF2B5EF4-FFF2-40B4-BE49-F238E27FC236}">
                <a16:creationId xmlns:a16="http://schemas.microsoft.com/office/drawing/2014/main" id="{28E72ADD-7E70-C4F1-F2B3-5870E9CA72B0}"/>
              </a:ext>
            </a:extLst>
          </p:cNvPr>
          <p:cNvSpPr/>
          <p:nvPr/>
        </p:nvSpPr>
        <p:spPr bwMode="auto">
          <a:xfrm>
            <a:off x="1811524" y="1353193"/>
            <a:ext cx="576064" cy="576064"/>
          </a:xfrm>
          <a:prstGeom prst="ellipse">
            <a:avLst/>
          </a:prstGeom>
          <a:noFill/>
          <a:ln w="9525" cap="flat" cmpd="sng" algn="ctr">
            <a:solidFill>
              <a:schemeClr val="accent5">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dirty="0">
              <a:latin typeface="Arial" charset="0"/>
            </a:endParaRPr>
          </a:p>
        </p:txBody>
      </p:sp>
    </p:spTree>
    <p:extLst>
      <p:ext uri="{BB962C8B-B14F-4D97-AF65-F5344CB8AC3E}">
        <p14:creationId xmlns:p14="http://schemas.microsoft.com/office/powerpoint/2010/main" val="367642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2766054" y="1267150"/>
            <a:ext cx="7488832" cy="1015663"/>
          </a:xfrm>
          <a:prstGeom prst="rect">
            <a:avLst/>
          </a:prstGeom>
          <a:noFill/>
        </p:spPr>
        <p:txBody>
          <a:bodyPr wrap="square" rtlCol="0">
            <a:spAutoFit/>
          </a:bodyPr>
          <a:lstStyle/>
          <a:p>
            <a:r>
              <a:rPr lang="fr-FR" sz="2400" dirty="0"/>
              <a:t>La </a:t>
            </a:r>
            <a:r>
              <a:rPr lang="fr-FR" sz="2800" b="1" dirty="0"/>
              <a:t>diffusion des technologies </a:t>
            </a:r>
            <a:r>
              <a:rPr lang="fr-FR" sz="3600" b="1" dirty="0"/>
              <a:t>numériques </a:t>
            </a:r>
            <a:r>
              <a:rPr lang="fr-FR" sz="2400" dirty="0"/>
              <a:t>dans tous les domaines de l’économie</a:t>
            </a:r>
            <a:endParaRPr lang="fr-FR" sz="2400" dirty="0">
              <a:solidFill>
                <a:srgbClr val="000000"/>
              </a:solidFill>
              <a:latin typeface="Calibri"/>
            </a:endParaRPr>
          </a:p>
        </p:txBody>
      </p:sp>
      <p:sp>
        <p:nvSpPr>
          <p:cNvPr id="10" name="Rectangle 9"/>
          <p:cNvSpPr/>
          <p:nvPr/>
        </p:nvSpPr>
        <p:spPr>
          <a:xfrm>
            <a:off x="2009018" y="4055288"/>
            <a:ext cx="5638682" cy="2308324"/>
          </a:xfrm>
          <a:prstGeom prst="rect">
            <a:avLst/>
          </a:prstGeom>
        </p:spPr>
        <p:txBody>
          <a:bodyPr wrap="square">
            <a:spAutoFit/>
          </a:bodyPr>
          <a:lstStyle/>
          <a:p>
            <a:r>
              <a:rPr lang="fr-FR" dirty="0">
                <a:solidFill>
                  <a:srgbClr val="0000FF"/>
                </a:solidFill>
              </a:rPr>
              <a:t>fournisseur mondial de solutions pour les essais cliniques : plateforme digitale permettent aux entreprises pharmaceutiques et de biotechnologies d’alléger les contraintes matérielles et logistiques lors des essais cliniques. (améliorer les taux de rétention, augmenter la qualité des données d’étude, tout en répondant aux exigences réglementaires). 	  </a:t>
            </a:r>
          </a:p>
          <a:p>
            <a:r>
              <a:rPr lang="fr-FR" dirty="0">
                <a:solidFill>
                  <a:srgbClr val="0000FF"/>
                </a:solidFill>
              </a:rPr>
              <a:t>	</a:t>
            </a:r>
          </a:p>
        </p:txBody>
      </p:sp>
      <p:sp>
        <p:nvSpPr>
          <p:cNvPr id="2" name="Rectangle 1"/>
          <p:cNvSpPr/>
          <p:nvPr/>
        </p:nvSpPr>
        <p:spPr>
          <a:xfrm>
            <a:off x="2101083" y="2857353"/>
            <a:ext cx="4776193" cy="1200329"/>
          </a:xfrm>
          <a:prstGeom prst="rect">
            <a:avLst/>
          </a:prstGeom>
        </p:spPr>
        <p:txBody>
          <a:bodyPr wrap="square">
            <a:spAutoFit/>
          </a:bodyPr>
          <a:lstStyle/>
          <a:p>
            <a:r>
              <a:rPr lang="fr-FR" dirty="0">
                <a:solidFill>
                  <a:srgbClr val="0000FF"/>
                </a:solidFill>
              </a:rPr>
              <a:t>Editeur de logiciels pour labos d'analyse (secteurs biochimie, hématologie, bactériologie, virologie, cytologie, etc.)</a:t>
            </a:r>
          </a:p>
          <a:p>
            <a:endParaRPr lang="fr-FR" dirty="0"/>
          </a:p>
        </p:txBody>
      </p:sp>
      <p:sp>
        <p:nvSpPr>
          <p:cNvPr id="4" name="Rectangle 3"/>
          <p:cNvSpPr/>
          <p:nvPr/>
        </p:nvSpPr>
        <p:spPr>
          <a:xfrm>
            <a:off x="311150" y="2894620"/>
            <a:ext cx="1826077" cy="461665"/>
          </a:xfrm>
          <a:prstGeom prst="rect">
            <a:avLst/>
          </a:prstGeom>
        </p:spPr>
        <p:txBody>
          <a:bodyPr wrap="none" anchor="ctr">
            <a:spAutoFit/>
          </a:bodyPr>
          <a:lstStyle/>
          <a:p>
            <a:pPr algn="ctr"/>
            <a:r>
              <a:rPr lang="fr-FR" sz="2400" dirty="0">
                <a:solidFill>
                  <a:srgbClr val="0000FF"/>
                </a:solidFill>
              </a:rPr>
              <a:t>TECHNIDATA </a:t>
            </a:r>
            <a:endParaRPr lang="fr-FR" sz="2400" dirty="0"/>
          </a:p>
        </p:txBody>
      </p:sp>
      <p:sp>
        <p:nvSpPr>
          <p:cNvPr id="5" name="Rectangle 4"/>
          <p:cNvSpPr/>
          <p:nvPr/>
        </p:nvSpPr>
        <p:spPr>
          <a:xfrm>
            <a:off x="539611" y="4401247"/>
            <a:ext cx="1369157" cy="461665"/>
          </a:xfrm>
          <a:prstGeom prst="rect">
            <a:avLst/>
          </a:prstGeom>
        </p:spPr>
        <p:txBody>
          <a:bodyPr wrap="none" anchor="ctr">
            <a:spAutoFit/>
          </a:bodyPr>
          <a:lstStyle/>
          <a:p>
            <a:pPr algn="ctr"/>
            <a:r>
              <a:rPr lang="fr-FR" sz="2400" dirty="0">
                <a:solidFill>
                  <a:srgbClr val="0000FF"/>
                </a:solidFill>
              </a:rPr>
              <a:t>KAYENTIS</a:t>
            </a:r>
            <a:endParaRPr lang="fr-FR" sz="2400" dirty="0"/>
          </a:p>
        </p:txBody>
      </p:sp>
      <p:sp>
        <p:nvSpPr>
          <p:cNvPr id="13" name="ZoneTexte 12"/>
          <p:cNvSpPr txBox="1"/>
          <p:nvPr/>
        </p:nvSpPr>
        <p:spPr>
          <a:xfrm>
            <a:off x="244711" y="3356285"/>
            <a:ext cx="1826077" cy="461665"/>
          </a:xfrm>
          <a:prstGeom prst="rect">
            <a:avLst/>
          </a:prstGeom>
          <a:noFill/>
        </p:spPr>
        <p:txBody>
          <a:bodyPr wrap="square" rtlCol="0" anchor="ctr">
            <a:spAutoFit/>
          </a:bodyPr>
          <a:lstStyle/>
          <a:p>
            <a:pPr algn="ctr"/>
            <a:r>
              <a:rPr lang="fr-FR" sz="2400" dirty="0"/>
              <a:t>[100-150]</a:t>
            </a:r>
          </a:p>
        </p:txBody>
      </p:sp>
      <p:sp>
        <p:nvSpPr>
          <p:cNvPr id="14" name="ZoneTexte 13">
            <a:extLst>
              <a:ext uri="{FF2B5EF4-FFF2-40B4-BE49-F238E27FC236}">
                <a16:creationId xmlns:a16="http://schemas.microsoft.com/office/drawing/2014/main" id="{7F6403FF-7682-4C02-9B47-076918908D33}"/>
              </a:ext>
            </a:extLst>
          </p:cNvPr>
          <p:cNvSpPr txBox="1"/>
          <p:nvPr/>
        </p:nvSpPr>
        <p:spPr>
          <a:xfrm>
            <a:off x="356607" y="4938272"/>
            <a:ext cx="1602286" cy="461665"/>
          </a:xfrm>
          <a:prstGeom prst="rect">
            <a:avLst/>
          </a:prstGeom>
          <a:noFill/>
        </p:spPr>
        <p:txBody>
          <a:bodyPr wrap="square" rtlCol="0" anchor="ctr">
            <a:spAutoFit/>
          </a:bodyPr>
          <a:lstStyle/>
          <a:p>
            <a:pPr algn="ctr"/>
            <a:r>
              <a:rPr lang="fr-FR" sz="2400" dirty="0"/>
              <a:t>[100-150]</a:t>
            </a:r>
          </a:p>
        </p:txBody>
      </p:sp>
      <p:sp>
        <p:nvSpPr>
          <p:cNvPr id="7" name="Titre 6">
            <a:extLst>
              <a:ext uri="{FF2B5EF4-FFF2-40B4-BE49-F238E27FC236}">
                <a16:creationId xmlns:a16="http://schemas.microsoft.com/office/drawing/2014/main" id="{2079896E-AB2D-2834-76F8-6540E8029444}"/>
              </a:ext>
            </a:extLst>
          </p:cNvPr>
          <p:cNvSpPr>
            <a:spLocks noGrp="1"/>
          </p:cNvSpPr>
          <p:nvPr>
            <p:ph type="title"/>
          </p:nvPr>
        </p:nvSpPr>
        <p:spPr/>
        <p:txBody>
          <a:bodyPr/>
          <a:lstStyle/>
          <a:p>
            <a:endParaRPr lang="fr-FR" dirty="0"/>
          </a:p>
        </p:txBody>
      </p:sp>
      <p:sp>
        <p:nvSpPr>
          <p:cNvPr id="11" name="ZoneTexte 10">
            <a:extLst>
              <a:ext uri="{FF2B5EF4-FFF2-40B4-BE49-F238E27FC236}">
                <a16:creationId xmlns:a16="http://schemas.microsoft.com/office/drawing/2014/main" id="{44F2A2C9-C703-63ED-30FF-C584F3B615DB}"/>
              </a:ext>
            </a:extLst>
          </p:cNvPr>
          <p:cNvSpPr txBox="1"/>
          <p:nvPr/>
        </p:nvSpPr>
        <p:spPr>
          <a:xfrm>
            <a:off x="1919536" y="1379615"/>
            <a:ext cx="360040" cy="523220"/>
          </a:xfrm>
          <a:prstGeom prst="rect">
            <a:avLst/>
          </a:prstGeom>
          <a:noFill/>
        </p:spPr>
        <p:txBody>
          <a:bodyPr wrap="square" rtlCol="0">
            <a:spAutoFit/>
          </a:bodyPr>
          <a:lstStyle/>
          <a:p>
            <a:r>
              <a:rPr lang="fr-FR" sz="2800" b="1" dirty="0"/>
              <a:t>3</a:t>
            </a:r>
          </a:p>
        </p:txBody>
      </p:sp>
      <p:sp>
        <p:nvSpPr>
          <p:cNvPr id="16" name="Ellipse 15">
            <a:extLst>
              <a:ext uri="{FF2B5EF4-FFF2-40B4-BE49-F238E27FC236}">
                <a16:creationId xmlns:a16="http://schemas.microsoft.com/office/drawing/2014/main" id="{A2C0EF91-4C9B-8777-09D4-D24D711FB437}"/>
              </a:ext>
            </a:extLst>
          </p:cNvPr>
          <p:cNvSpPr/>
          <p:nvPr/>
        </p:nvSpPr>
        <p:spPr bwMode="auto">
          <a:xfrm>
            <a:off x="1811524" y="1353193"/>
            <a:ext cx="576064" cy="576064"/>
          </a:xfrm>
          <a:prstGeom prst="ellipse">
            <a:avLst/>
          </a:prstGeom>
          <a:noFill/>
          <a:ln w="9525" cap="flat" cmpd="sng" algn="ctr">
            <a:solidFill>
              <a:schemeClr val="accent5">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dirty="0">
              <a:latin typeface="Arial" charset="0"/>
            </a:endParaRPr>
          </a:p>
        </p:txBody>
      </p:sp>
      <p:sp>
        <p:nvSpPr>
          <p:cNvPr id="17" name="Rectangle 16">
            <a:extLst>
              <a:ext uri="{FF2B5EF4-FFF2-40B4-BE49-F238E27FC236}">
                <a16:creationId xmlns:a16="http://schemas.microsoft.com/office/drawing/2014/main" id="{30F78CB7-1BC0-D347-5D79-734E93A8869A}"/>
              </a:ext>
            </a:extLst>
          </p:cNvPr>
          <p:cNvSpPr/>
          <p:nvPr/>
        </p:nvSpPr>
        <p:spPr>
          <a:xfrm>
            <a:off x="8172816" y="2857353"/>
            <a:ext cx="3708034" cy="677108"/>
          </a:xfrm>
          <a:prstGeom prst="rect">
            <a:avLst/>
          </a:prstGeom>
        </p:spPr>
        <p:txBody>
          <a:bodyPr wrap="square">
            <a:spAutoFit/>
          </a:bodyPr>
          <a:lstStyle/>
          <a:p>
            <a:pPr marL="898525" indent="-898525"/>
            <a:r>
              <a:rPr lang="fr-FR" sz="2000" b="1" dirty="0"/>
              <a:t>6202A</a:t>
            </a:r>
            <a:r>
              <a:rPr lang="fr-FR" dirty="0"/>
              <a:t>	Conseil en systèmes et logiciels informatiques</a:t>
            </a:r>
          </a:p>
        </p:txBody>
      </p:sp>
      <p:sp>
        <p:nvSpPr>
          <p:cNvPr id="18" name="Rectangle 17">
            <a:extLst>
              <a:ext uri="{FF2B5EF4-FFF2-40B4-BE49-F238E27FC236}">
                <a16:creationId xmlns:a16="http://schemas.microsoft.com/office/drawing/2014/main" id="{DABD43D4-B945-4C51-A980-8D6079EBB734}"/>
              </a:ext>
            </a:extLst>
          </p:cNvPr>
          <p:cNvSpPr/>
          <p:nvPr/>
        </p:nvSpPr>
        <p:spPr>
          <a:xfrm>
            <a:off x="7973748" y="4524358"/>
            <a:ext cx="3708034" cy="677108"/>
          </a:xfrm>
          <a:prstGeom prst="rect">
            <a:avLst/>
          </a:prstGeom>
        </p:spPr>
        <p:txBody>
          <a:bodyPr wrap="square">
            <a:spAutoFit/>
          </a:bodyPr>
          <a:lstStyle/>
          <a:p>
            <a:pPr marL="898525" indent="-898525"/>
            <a:r>
              <a:rPr lang="fr-FR" sz="2000" b="1" dirty="0"/>
              <a:t>6202A</a:t>
            </a:r>
            <a:r>
              <a:rPr lang="fr-FR" dirty="0"/>
              <a:t>	Conseil en systèmes et logiciels informatiques</a:t>
            </a:r>
          </a:p>
        </p:txBody>
      </p:sp>
    </p:spTree>
    <p:extLst>
      <p:ext uri="{BB962C8B-B14F-4D97-AF65-F5344CB8AC3E}">
        <p14:creationId xmlns:p14="http://schemas.microsoft.com/office/powerpoint/2010/main" val="86493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8C6C4-F53F-9967-103D-1BF7A778787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4F6A39E-02AB-7549-0942-D523EFFA8CB1}"/>
              </a:ext>
            </a:extLst>
          </p:cNvPr>
          <p:cNvSpPr>
            <a:spLocks noGrp="1"/>
          </p:cNvSpPr>
          <p:nvPr>
            <p:ph type="title"/>
          </p:nvPr>
        </p:nvSpPr>
        <p:spPr/>
        <p:txBody>
          <a:bodyPr/>
          <a:lstStyle/>
          <a:p>
            <a:r>
              <a:rPr lang="fr-FR" sz="2800" dirty="0">
                <a:solidFill>
                  <a:srgbClr val="4072AC"/>
                </a:solidFill>
              </a:rPr>
              <a:t>Exemple de la filière des technologies de santé</a:t>
            </a:r>
          </a:p>
        </p:txBody>
      </p:sp>
      <p:sp>
        <p:nvSpPr>
          <p:cNvPr id="5" name="ZoneTexte 4">
            <a:extLst>
              <a:ext uri="{FF2B5EF4-FFF2-40B4-BE49-F238E27FC236}">
                <a16:creationId xmlns:a16="http://schemas.microsoft.com/office/drawing/2014/main" id="{2D8CE80D-1D3A-2D40-9803-7C7B18C1AC86}"/>
              </a:ext>
            </a:extLst>
          </p:cNvPr>
          <p:cNvSpPr txBox="1"/>
          <p:nvPr/>
        </p:nvSpPr>
        <p:spPr>
          <a:xfrm>
            <a:off x="3251684" y="968425"/>
            <a:ext cx="5760640" cy="369332"/>
          </a:xfrm>
          <a:prstGeom prst="rect">
            <a:avLst/>
          </a:prstGeom>
          <a:noFill/>
        </p:spPr>
        <p:txBody>
          <a:bodyPr wrap="square" rtlCol="0">
            <a:spAutoFit/>
          </a:bodyPr>
          <a:lstStyle/>
          <a:p>
            <a:r>
              <a:rPr lang="fr-FR" dirty="0">
                <a:solidFill>
                  <a:srgbClr val="0000FF"/>
                </a:solidFill>
              </a:rPr>
              <a:t>IDENTIFIER Les codes NAF relatifs à cette filière</a:t>
            </a:r>
          </a:p>
        </p:txBody>
      </p:sp>
      <p:graphicFrame>
        <p:nvGraphicFramePr>
          <p:cNvPr id="3" name="Tableau 2">
            <a:extLst>
              <a:ext uri="{FF2B5EF4-FFF2-40B4-BE49-F238E27FC236}">
                <a16:creationId xmlns:a16="http://schemas.microsoft.com/office/drawing/2014/main" id="{F227E35F-86B1-6C54-E9B1-8D92B52EC9CE}"/>
              </a:ext>
            </a:extLst>
          </p:cNvPr>
          <p:cNvGraphicFramePr>
            <a:graphicFrameLocks noGrp="1"/>
          </p:cNvGraphicFramePr>
          <p:nvPr/>
        </p:nvGraphicFramePr>
        <p:xfrm>
          <a:off x="2412017" y="1489870"/>
          <a:ext cx="7776864" cy="4876616"/>
        </p:xfrm>
        <a:graphic>
          <a:graphicData uri="http://schemas.openxmlformats.org/drawingml/2006/table">
            <a:tbl>
              <a:tblPr>
                <a:tableStyleId>{5C22544A-7EE6-4342-B048-85BDC9FD1C3A}</a:tableStyleId>
              </a:tblPr>
              <a:tblGrid>
                <a:gridCol w="968075">
                  <a:extLst>
                    <a:ext uri="{9D8B030D-6E8A-4147-A177-3AD203B41FA5}">
                      <a16:colId xmlns:a16="http://schemas.microsoft.com/office/drawing/2014/main" val="20000"/>
                    </a:ext>
                  </a:extLst>
                </a:gridCol>
                <a:gridCol w="6808789">
                  <a:extLst>
                    <a:ext uri="{9D8B030D-6E8A-4147-A177-3AD203B41FA5}">
                      <a16:colId xmlns:a16="http://schemas.microsoft.com/office/drawing/2014/main" val="20001"/>
                    </a:ext>
                  </a:extLst>
                </a:gridCol>
              </a:tblGrid>
              <a:tr h="344906">
                <a:tc>
                  <a:txBody>
                    <a:bodyPr/>
                    <a:lstStyle/>
                    <a:p>
                      <a:pPr algn="ctr" fontAlgn="b"/>
                      <a:r>
                        <a:rPr lang="fr-FR" sz="1600" b="1" u="none" strike="noStrike" dirty="0">
                          <a:solidFill>
                            <a:srgbClr val="0000FF"/>
                          </a:solidFill>
                          <a:effectLst/>
                        </a:rPr>
                        <a:t>2059Z</a:t>
                      </a:r>
                      <a:endParaRPr lang="fr-FR" sz="1600" b="1" i="0" u="none" strike="no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r>
                        <a:rPr lang="fr-FR" sz="1600" u="none" strike="noStrike" dirty="0">
                          <a:solidFill>
                            <a:srgbClr val="0000FF"/>
                          </a:solidFill>
                          <a:effectLst/>
                        </a:rPr>
                        <a:t>Fabrication d'autres produits chimiques </a:t>
                      </a:r>
                      <a:r>
                        <a:rPr lang="fr-FR" sz="1600" u="none" strike="noStrike" dirty="0" err="1">
                          <a:solidFill>
                            <a:srgbClr val="0000FF"/>
                          </a:solidFill>
                          <a:effectLst/>
                        </a:rPr>
                        <a:t>n.c.a</a:t>
                      </a:r>
                      <a:r>
                        <a:rPr lang="fr-FR" sz="1600" u="none" strike="noStrike" dirty="0">
                          <a:solidFill>
                            <a:srgbClr val="0000FF"/>
                          </a:solidFill>
                          <a:effectLst/>
                        </a:rPr>
                        <a:t>.</a:t>
                      </a:r>
                      <a:endParaRPr lang="fr-FR" sz="1600" b="0" i="0" u="none" strike="no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0"/>
                  </a:ext>
                </a:extLst>
              </a:tr>
              <a:tr h="308011">
                <a:tc>
                  <a:txBody>
                    <a:bodyPr/>
                    <a:lstStyle/>
                    <a:p>
                      <a:pPr marL="0" algn="ctr" defTabSz="914400" rtl="0" eaLnBrk="1" fontAlgn="b" latinLnBrk="0" hangingPunct="1"/>
                      <a:r>
                        <a:rPr lang="fr-FR" sz="1600" b="1" u="none" strike="noStrike" kern="1200" dirty="0">
                          <a:solidFill>
                            <a:srgbClr val="0000FF"/>
                          </a:solidFill>
                          <a:effectLst/>
                          <a:latin typeface="+mn-lt"/>
                          <a:ea typeface="+mn-ea"/>
                          <a:cs typeface="+mn-cs"/>
                        </a:rPr>
                        <a:t>2229A</a:t>
                      </a:r>
                    </a:p>
                  </a:txBody>
                  <a:tcPr marL="9525" marR="9525" marT="9525" marB="0" anchor="ctr">
                    <a:noFill/>
                  </a:tcPr>
                </a:tc>
                <a:tc>
                  <a:txBody>
                    <a:bodyPr/>
                    <a:lstStyle/>
                    <a:p>
                      <a:pPr marL="0" algn="l" defTabSz="914400" rtl="0" eaLnBrk="1" fontAlgn="b" latinLnBrk="0" hangingPunct="1"/>
                      <a:r>
                        <a:rPr lang="fr-FR" sz="1600" u="none" strike="noStrike" kern="1200" dirty="0">
                          <a:solidFill>
                            <a:srgbClr val="0000FF"/>
                          </a:solidFill>
                          <a:effectLst/>
                          <a:latin typeface="+mn-lt"/>
                          <a:ea typeface="+mn-ea"/>
                          <a:cs typeface="+mn-cs"/>
                        </a:rPr>
                        <a:t>Fabrication de pièces techniques à base de matières plastiques</a:t>
                      </a:r>
                    </a:p>
                  </a:txBody>
                  <a:tcPr marL="9525" marR="9525" marT="9525" marB="0" anchor="ctr">
                    <a:noFill/>
                  </a:tcPr>
                </a:tc>
                <a:extLst>
                  <a:ext uri="{0D108BD9-81ED-4DB2-BD59-A6C34878D82A}">
                    <a16:rowId xmlns:a16="http://schemas.microsoft.com/office/drawing/2014/main" val="10001"/>
                  </a:ext>
                </a:extLst>
              </a:tr>
              <a:tr h="527565">
                <a:tc>
                  <a:txBody>
                    <a:bodyPr/>
                    <a:lstStyle/>
                    <a:p>
                      <a:pPr algn="ctr" fontAlgn="b"/>
                      <a:r>
                        <a:rPr lang="fr-FR" sz="1600" b="1" u="none" strike="noStrike" dirty="0">
                          <a:solidFill>
                            <a:srgbClr val="0000FF"/>
                          </a:solidFill>
                          <a:effectLst/>
                        </a:rPr>
                        <a:t>2420Z</a:t>
                      </a:r>
                      <a:endParaRPr lang="fr-FR" sz="1600" b="1" i="0" u="none" strike="no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r>
                        <a:rPr lang="fr-FR" sz="1600" u="none" strike="noStrike" dirty="0">
                          <a:solidFill>
                            <a:srgbClr val="0000FF"/>
                          </a:solidFill>
                          <a:effectLst/>
                        </a:rPr>
                        <a:t>Fabrication de tubes, tuyaux, profilés creux et accessoires correspondants en acier</a:t>
                      </a:r>
                      <a:endParaRPr lang="fr-FR" sz="1600" b="0" i="0" u="none" strike="no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2"/>
                  </a:ext>
                </a:extLst>
              </a:tr>
              <a:tr h="308011">
                <a:tc>
                  <a:txBody>
                    <a:bodyPr/>
                    <a:lstStyle/>
                    <a:p>
                      <a:pPr algn="ctr" fontAlgn="b"/>
                      <a:r>
                        <a:rPr lang="fr-FR" sz="1600" b="1" u="none" strike="noStrike" dirty="0">
                          <a:effectLst/>
                          <a:highlight>
                            <a:srgbClr val="FFFF00"/>
                          </a:highlight>
                        </a:rPr>
                        <a:t>2651B</a:t>
                      </a:r>
                      <a:endParaRPr lang="fr-FR" sz="16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dirty="0">
                          <a:effectLst/>
                          <a:highlight>
                            <a:srgbClr val="FFFF00"/>
                          </a:highlight>
                        </a:rPr>
                        <a:t>Fabrication d'instrumentation scientifique et technique</a:t>
                      </a:r>
                      <a:endParaRPr lang="fr-FR"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3"/>
                  </a:ext>
                </a:extLst>
              </a:tr>
              <a:tr h="616024">
                <a:tc>
                  <a:txBody>
                    <a:bodyPr/>
                    <a:lstStyle/>
                    <a:p>
                      <a:pPr algn="ctr" fontAlgn="b"/>
                      <a:r>
                        <a:rPr lang="fr-FR" sz="1600" b="1" u="none" strike="noStrike" kern="1200" dirty="0">
                          <a:solidFill>
                            <a:schemeClr val="dk1"/>
                          </a:solidFill>
                          <a:effectLst/>
                          <a:highlight>
                            <a:srgbClr val="FFFF00"/>
                          </a:highlight>
                          <a:latin typeface="+mn-lt"/>
                          <a:ea typeface="+mn-ea"/>
                          <a:cs typeface="+mn-cs"/>
                        </a:rPr>
                        <a:t>2660Z</a:t>
                      </a:r>
                    </a:p>
                  </a:txBody>
                  <a:tcPr marL="9525" marR="9525" marT="9525" marB="0" anchor="ctr">
                    <a:noFill/>
                  </a:tcPr>
                </a:tc>
                <a:tc>
                  <a:txBody>
                    <a:bodyPr/>
                    <a:lstStyle/>
                    <a:p>
                      <a:pPr algn="l" fontAlgn="b"/>
                      <a:r>
                        <a:rPr lang="fr-FR" sz="1600" u="none" strike="noStrike" kern="1200" dirty="0">
                          <a:solidFill>
                            <a:schemeClr val="dk1"/>
                          </a:solidFill>
                          <a:effectLst/>
                          <a:highlight>
                            <a:srgbClr val="FFFF00"/>
                          </a:highlight>
                          <a:latin typeface="+mn-lt"/>
                          <a:ea typeface="+mn-ea"/>
                          <a:cs typeface="+mn-cs"/>
                        </a:rPr>
                        <a:t>Fabrication d'équipements d'irradiation médicale, d'équipements </a:t>
                      </a:r>
                      <a:r>
                        <a:rPr lang="fr-FR" sz="1600" u="none" strike="noStrike" kern="1200" dirty="0" err="1">
                          <a:solidFill>
                            <a:schemeClr val="dk1"/>
                          </a:solidFill>
                          <a:effectLst/>
                          <a:highlight>
                            <a:srgbClr val="FFFF00"/>
                          </a:highlight>
                          <a:latin typeface="+mn-lt"/>
                          <a:ea typeface="+mn-ea"/>
                          <a:cs typeface="+mn-cs"/>
                        </a:rPr>
                        <a:t>électromédicaux</a:t>
                      </a:r>
                      <a:r>
                        <a:rPr lang="fr-FR" sz="1600" u="none" strike="noStrike" kern="1200" dirty="0">
                          <a:solidFill>
                            <a:schemeClr val="dk1"/>
                          </a:solidFill>
                          <a:effectLst/>
                          <a:highlight>
                            <a:srgbClr val="FFFF00"/>
                          </a:highlight>
                          <a:latin typeface="+mn-lt"/>
                          <a:ea typeface="+mn-ea"/>
                          <a:cs typeface="+mn-cs"/>
                        </a:rPr>
                        <a:t> et </a:t>
                      </a:r>
                      <a:r>
                        <a:rPr lang="fr-FR" sz="1600" u="none" strike="noStrike" kern="1200" dirty="0" err="1">
                          <a:solidFill>
                            <a:schemeClr val="dk1"/>
                          </a:solidFill>
                          <a:effectLst/>
                          <a:highlight>
                            <a:srgbClr val="FFFF00"/>
                          </a:highlight>
                          <a:latin typeface="+mn-lt"/>
                          <a:ea typeface="+mn-ea"/>
                          <a:cs typeface="+mn-cs"/>
                        </a:rPr>
                        <a:t>électrothérapeutiques</a:t>
                      </a:r>
                      <a:endParaRPr lang="fr-FR" sz="1600" u="none" strike="noStrike" kern="1200" dirty="0">
                        <a:solidFill>
                          <a:schemeClr val="dk1"/>
                        </a:solidFill>
                        <a:effectLst/>
                        <a:highlight>
                          <a:srgbClr val="FFFF00"/>
                        </a:highlight>
                        <a:latin typeface="+mn-lt"/>
                        <a:ea typeface="+mn-ea"/>
                        <a:cs typeface="+mn-cs"/>
                      </a:endParaRPr>
                    </a:p>
                  </a:txBody>
                  <a:tcPr marL="9525" marR="9525" marT="9525" marB="0" anchor="ctr">
                    <a:noFill/>
                  </a:tcPr>
                </a:tc>
                <a:extLst>
                  <a:ext uri="{0D108BD9-81ED-4DB2-BD59-A6C34878D82A}">
                    <a16:rowId xmlns:a16="http://schemas.microsoft.com/office/drawing/2014/main" val="10004"/>
                  </a:ext>
                </a:extLst>
              </a:tr>
              <a:tr h="308011">
                <a:tc>
                  <a:txBody>
                    <a:bodyPr/>
                    <a:lstStyle/>
                    <a:p>
                      <a:pPr algn="ctr" fontAlgn="b"/>
                      <a:r>
                        <a:rPr lang="fr-FR" sz="1600" b="1" u="none" strike="noStrike" dirty="0">
                          <a:effectLst/>
                          <a:highlight>
                            <a:srgbClr val="FFFF00"/>
                          </a:highlight>
                        </a:rPr>
                        <a:t>3250A</a:t>
                      </a:r>
                      <a:endParaRPr lang="fr-FR" sz="16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kern="1200" dirty="0">
                          <a:solidFill>
                            <a:schemeClr val="dk1"/>
                          </a:solidFill>
                          <a:effectLst/>
                          <a:highlight>
                            <a:srgbClr val="FFFF00"/>
                          </a:highlight>
                          <a:latin typeface="+mn-lt"/>
                          <a:ea typeface="+mn-ea"/>
                          <a:cs typeface="+mn-cs"/>
                        </a:rPr>
                        <a:t>Fabrication de matériel médico-chirurgical et dentaire</a:t>
                      </a:r>
                    </a:p>
                  </a:txBody>
                  <a:tcPr marL="9525" marR="9525" marT="9525" marB="0" anchor="ctr">
                    <a:noFill/>
                  </a:tcPr>
                </a:tc>
                <a:extLst>
                  <a:ext uri="{0D108BD9-81ED-4DB2-BD59-A6C34878D82A}">
                    <a16:rowId xmlns:a16="http://schemas.microsoft.com/office/drawing/2014/main" val="10005"/>
                  </a:ext>
                </a:extLst>
              </a:tr>
              <a:tr h="308011">
                <a:tc>
                  <a:txBody>
                    <a:bodyPr/>
                    <a:lstStyle/>
                    <a:p>
                      <a:pPr algn="ctr" fontAlgn="b"/>
                      <a:r>
                        <a:rPr lang="fr-FR" sz="1600" b="1" u="none" strike="noStrike">
                          <a:effectLst/>
                          <a:highlight>
                            <a:srgbClr val="FFFF00"/>
                          </a:highlight>
                        </a:rPr>
                        <a:t>3250B</a:t>
                      </a:r>
                      <a:endParaRPr lang="fr-FR" sz="1600" b="1" i="0" u="none" strike="noStrike">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dirty="0">
                          <a:effectLst/>
                          <a:highlight>
                            <a:srgbClr val="FFFF00"/>
                          </a:highlight>
                        </a:rPr>
                        <a:t>Fabrication de lunettes</a:t>
                      </a:r>
                      <a:endParaRPr lang="fr-FR"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6"/>
                  </a:ext>
                </a:extLst>
              </a:tr>
              <a:tr h="308011">
                <a:tc>
                  <a:txBody>
                    <a:bodyPr/>
                    <a:lstStyle/>
                    <a:p>
                      <a:pPr algn="ctr" fontAlgn="b"/>
                      <a:r>
                        <a:rPr lang="fr-FR" sz="1600" b="1" u="none" strike="noStrike" dirty="0">
                          <a:solidFill>
                            <a:srgbClr val="0000FF"/>
                          </a:solidFill>
                          <a:effectLst/>
                        </a:rPr>
                        <a:t>4646Z</a:t>
                      </a:r>
                      <a:endParaRPr lang="fr-FR" sz="1600" b="1" i="0" u="none" strike="no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r>
                        <a:rPr lang="fr-FR" sz="1600" u="none" strike="noStrike" dirty="0">
                          <a:solidFill>
                            <a:srgbClr val="0000FF"/>
                          </a:solidFill>
                          <a:effectLst/>
                        </a:rPr>
                        <a:t>Commerce de gros de produits pharmaceutiques</a:t>
                      </a:r>
                      <a:endParaRPr lang="fr-FR" sz="1600" b="0" i="0" u="none" strike="no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7"/>
                  </a:ext>
                </a:extLst>
              </a:tr>
              <a:tr h="308011">
                <a:tc>
                  <a:txBody>
                    <a:bodyPr/>
                    <a:lstStyle/>
                    <a:p>
                      <a:pPr marL="0" algn="ctr" defTabSz="914400" rtl="0" eaLnBrk="1" fontAlgn="b" latinLnBrk="0" hangingPunct="1"/>
                      <a:r>
                        <a:rPr lang="fr-FR" sz="1600" b="1" u="none" strike="noStrike" kern="1200" dirty="0">
                          <a:solidFill>
                            <a:srgbClr val="0000FF"/>
                          </a:solidFill>
                          <a:effectLst/>
                          <a:latin typeface="+mn-lt"/>
                          <a:ea typeface="+mn-ea"/>
                          <a:cs typeface="+mn-cs"/>
                        </a:rPr>
                        <a:t>7120B</a:t>
                      </a:r>
                    </a:p>
                  </a:txBody>
                  <a:tcPr marL="9525" marR="9525" marT="9525" marB="0" anchor="ctr">
                    <a:noFill/>
                  </a:tcPr>
                </a:tc>
                <a:tc>
                  <a:txBody>
                    <a:bodyPr/>
                    <a:lstStyle/>
                    <a:p>
                      <a:pPr marL="0" algn="l" defTabSz="914400" rtl="0" eaLnBrk="1" fontAlgn="b" latinLnBrk="0" hangingPunct="1"/>
                      <a:r>
                        <a:rPr lang="fr-FR" sz="1600" u="none" strike="noStrike" kern="1200" dirty="0">
                          <a:solidFill>
                            <a:srgbClr val="0000FF"/>
                          </a:solidFill>
                          <a:effectLst/>
                          <a:latin typeface="+mn-lt"/>
                          <a:ea typeface="+mn-ea"/>
                          <a:cs typeface="+mn-cs"/>
                        </a:rPr>
                        <a:t>Essai analyse et inspection technique</a:t>
                      </a:r>
                    </a:p>
                  </a:txBody>
                  <a:tcPr marL="9525" marR="9525" marT="9525" marB="0" anchor="ctr">
                    <a:noFill/>
                  </a:tcPr>
                </a:tc>
                <a:extLst>
                  <a:ext uri="{0D108BD9-81ED-4DB2-BD59-A6C34878D82A}">
                    <a16:rowId xmlns:a16="http://schemas.microsoft.com/office/drawing/2014/main" val="10008"/>
                  </a:ext>
                </a:extLst>
              </a:tr>
              <a:tr h="308011">
                <a:tc>
                  <a:txBody>
                    <a:bodyPr/>
                    <a:lstStyle/>
                    <a:p>
                      <a:pPr algn="ctr" fontAlgn="b"/>
                      <a:r>
                        <a:rPr lang="fr-FR" sz="1600" b="1" u="none" strike="noStrike" dirty="0">
                          <a:effectLst/>
                          <a:highlight>
                            <a:srgbClr val="FFFF00"/>
                          </a:highlight>
                        </a:rPr>
                        <a:t>7211Z</a:t>
                      </a:r>
                      <a:endParaRPr lang="fr-FR" sz="16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dirty="0">
                          <a:effectLst/>
                          <a:highlight>
                            <a:srgbClr val="FFFF00"/>
                          </a:highlight>
                        </a:rPr>
                        <a:t>Recherche-développement en biotechnologie</a:t>
                      </a:r>
                      <a:endParaRPr lang="fr-FR"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9"/>
                  </a:ext>
                </a:extLst>
              </a:tr>
              <a:tr h="308011">
                <a:tc>
                  <a:txBody>
                    <a:bodyPr/>
                    <a:lstStyle/>
                    <a:p>
                      <a:pPr marL="0" algn="ctr" defTabSz="914400" rtl="0" eaLnBrk="1" fontAlgn="b" latinLnBrk="0" hangingPunct="1"/>
                      <a:r>
                        <a:rPr lang="fr-FR" sz="1600" b="1" u="none" strike="noStrike" kern="1200" dirty="0">
                          <a:solidFill>
                            <a:srgbClr val="0000FF"/>
                          </a:solidFill>
                          <a:effectLst/>
                          <a:latin typeface="+mn-lt"/>
                          <a:ea typeface="+mn-ea"/>
                          <a:cs typeface="+mn-cs"/>
                        </a:rPr>
                        <a:t>7220Z</a:t>
                      </a:r>
                    </a:p>
                  </a:txBody>
                  <a:tcPr marL="9525" marR="9525" marT="9525" marB="0" anchor="c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600" u="none" strike="noStrike" kern="1200" dirty="0">
                          <a:solidFill>
                            <a:srgbClr val="0000FF"/>
                          </a:solidFill>
                          <a:effectLst/>
                          <a:latin typeface="+mn-lt"/>
                          <a:ea typeface="+mn-ea"/>
                          <a:cs typeface="+mn-cs"/>
                        </a:rPr>
                        <a:t>Recherche-développement en sciences humaines et sociales</a:t>
                      </a:r>
                    </a:p>
                  </a:txBody>
                  <a:tcPr marL="9525" marR="9525" marT="9525" marB="0" anchor="ctr">
                    <a:noFill/>
                  </a:tcPr>
                </a:tc>
                <a:extLst>
                  <a:ext uri="{0D108BD9-81ED-4DB2-BD59-A6C34878D82A}">
                    <a16:rowId xmlns:a16="http://schemas.microsoft.com/office/drawing/2014/main" val="10010"/>
                  </a:ext>
                </a:extLst>
              </a:tr>
              <a:tr h="308011">
                <a:tc>
                  <a:txBody>
                    <a:bodyPr/>
                    <a:lstStyle/>
                    <a:p>
                      <a:pPr marL="0" algn="ctr" defTabSz="914400" rtl="0" eaLnBrk="1" fontAlgn="b" latinLnBrk="0" hangingPunct="1"/>
                      <a:r>
                        <a:rPr lang="fr-FR" sz="1600" b="1" u="none" strike="noStrike" kern="1200" dirty="0">
                          <a:solidFill>
                            <a:srgbClr val="0000FF"/>
                          </a:solidFill>
                          <a:effectLst/>
                          <a:latin typeface="+mn-lt"/>
                          <a:ea typeface="+mn-ea"/>
                          <a:cs typeface="+mn-cs"/>
                        </a:rPr>
                        <a:t>7219Z</a:t>
                      </a:r>
                    </a:p>
                  </a:txBody>
                  <a:tcPr marL="9525" marR="9525" marT="9525" marB="0" anchor="ctr">
                    <a:noFill/>
                  </a:tcPr>
                </a:tc>
                <a:tc>
                  <a:txBody>
                    <a:bodyPr/>
                    <a:lstStyle/>
                    <a:p>
                      <a:pPr marL="0" algn="l" defTabSz="914400" rtl="0" eaLnBrk="1" fontAlgn="b" latinLnBrk="0" hangingPunct="1"/>
                      <a:r>
                        <a:rPr lang="fr-FR" sz="1600" u="none" strike="noStrike" kern="1200" dirty="0">
                          <a:solidFill>
                            <a:srgbClr val="0000FF"/>
                          </a:solidFill>
                          <a:effectLst/>
                          <a:latin typeface="+mn-lt"/>
                          <a:ea typeface="+mn-ea"/>
                          <a:cs typeface="+mn-cs"/>
                        </a:rPr>
                        <a:t>Recherche-développement en autres sciences physiques et naturelles</a:t>
                      </a:r>
                    </a:p>
                  </a:txBody>
                  <a:tcPr marL="9525" marR="9525" marT="9525" marB="0" anchor="ctr">
                    <a:noFill/>
                  </a:tcPr>
                </a:tc>
                <a:extLst>
                  <a:ext uri="{0D108BD9-81ED-4DB2-BD59-A6C34878D82A}">
                    <a16:rowId xmlns:a16="http://schemas.microsoft.com/office/drawing/2014/main" val="10011"/>
                  </a:ext>
                </a:extLst>
              </a:tr>
              <a:tr h="308011">
                <a:tc>
                  <a:txBody>
                    <a:bodyPr/>
                    <a:lstStyle/>
                    <a:p>
                      <a:pPr algn="ctr" fontAlgn="b"/>
                      <a:r>
                        <a:rPr lang="fr-FR" sz="1600" dirty="0">
                          <a:solidFill>
                            <a:srgbClr val="FF0000"/>
                          </a:solidFill>
                        </a:rPr>
                        <a:t>6202A</a:t>
                      </a:r>
                      <a:endParaRPr lang="fr-FR" sz="1600" b="1" i="0" u="none" strike="noStrike" dirty="0">
                        <a:solidFill>
                          <a:srgbClr val="FF0000"/>
                        </a:solidFill>
                        <a:effectLst/>
                        <a:latin typeface="Calibri" panose="020F0502020204030204" pitchFamily="34" charset="0"/>
                      </a:endParaRPr>
                    </a:p>
                  </a:txBody>
                  <a:tcPr marL="9525" marR="9525" marT="9525" marB="0" anchor="c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600" dirty="0">
                          <a:solidFill>
                            <a:srgbClr val="FF0000"/>
                          </a:solidFill>
                        </a:rPr>
                        <a:t>Conseil en systèmes et logiciels informatiques</a:t>
                      </a:r>
                    </a:p>
                  </a:txBody>
                  <a:tcPr marL="9525" marR="9525" marT="9525" marB="0" anchor="ctr">
                    <a:noFill/>
                  </a:tcPr>
                </a:tc>
                <a:extLst>
                  <a:ext uri="{0D108BD9-81ED-4DB2-BD59-A6C34878D82A}">
                    <a16:rowId xmlns:a16="http://schemas.microsoft.com/office/drawing/2014/main" val="10012"/>
                  </a:ext>
                </a:extLst>
              </a:tr>
              <a:tr h="308011">
                <a:tc>
                  <a:txBody>
                    <a:bodyPr/>
                    <a:lstStyle/>
                    <a:p>
                      <a:pPr algn="ctr" fontAlgn="b"/>
                      <a:r>
                        <a:rPr lang="fr-FR" sz="1600" dirty="0">
                          <a:solidFill>
                            <a:srgbClr val="FF0000"/>
                          </a:solidFill>
                        </a:rPr>
                        <a:t>6201Z</a:t>
                      </a:r>
                      <a:endParaRPr lang="fr-FR" sz="1600" b="1" i="0" u="none" strike="noStrike" dirty="0">
                        <a:solidFill>
                          <a:srgbClr val="FF0000"/>
                        </a:solidFill>
                        <a:effectLst/>
                        <a:latin typeface="Calibri" panose="020F0502020204030204" pitchFamily="34" charset="0"/>
                      </a:endParaRPr>
                    </a:p>
                  </a:txBody>
                  <a:tcPr marL="9525" marR="9525" marT="9525" marB="0" anchor="c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600" dirty="0">
                          <a:solidFill>
                            <a:srgbClr val="FF0000"/>
                          </a:solidFill>
                        </a:rPr>
                        <a:t>Programmation informatique</a:t>
                      </a:r>
                    </a:p>
                  </a:txBody>
                  <a:tcPr marL="9525" marR="9525" marT="9525" marB="0" anchor="ctr">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062717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206EC-440D-9DA3-47D8-0CD1CDC23C10}"/>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EEFA49BA-A2AD-B0A7-E9C4-90D0E9882DD3}"/>
              </a:ext>
            </a:extLst>
          </p:cNvPr>
          <p:cNvSpPr>
            <a:spLocks noGrp="1"/>
          </p:cNvSpPr>
          <p:nvPr>
            <p:ph type="title"/>
          </p:nvPr>
        </p:nvSpPr>
        <p:spPr>
          <a:xfrm>
            <a:off x="6390042" y="2022438"/>
            <a:ext cx="5399857" cy="3238051"/>
          </a:xfrm>
          <a:prstGeom prst="rect">
            <a:avLst/>
          </a:prstGeom>
        </p:spPr>
        <p:txBody>
          <a:bodyPr/>
          <a:lstStyle/>
          <a:p>
            <a:r>
              <a:rPr lang="fr-FR" sz="6600" cap="small" dirty="0">
                <a:solidFill>
                  <a:srgbClr val="4072AC"/>
                </a:solidFill>
              </a:rPr>
              <a:t>Analyse économique</a:t>
            </a:r>
            <a:br>
              <a:rPr lang="fr-FR" sz="6600" cap="small" dirty="0">
                <a:solidFill>
                  <a:srgbClr val="4072AC"/>
                </a:solidFill>
              </a:rPr>
            </a:br>
            <a:r>
              <a:rPr lang="fr-FR" sz="6600" cap="small" dirty="0">
                <a:solidFill>
                  <a:srgbClr val="4072AC"/>
                </a:solidFill>
              </a:rPr>
              <a:t> du Territoire</a:t>
            </a:r>
          </a:p>
        </p:txBody>
      </p:sp>
      <p:pic>
        <p:nvPicPr>
          <p:cNvPr id="5" name="Image 4">
            <a:extLst>
              <a:ext uri="{FF2B5EF4-FFF2-40B4-BE49-F238E27FC236}">
                <a16:creationId xmlns:a16="http://schemas.microsoft.com/office/drawing/2014/main" id="{583B67F7-9987-3E80-1F6C-036E8895313F}"/>
              </a:ext>
            </a:extLst>
          </p:cNvPr>
          <p:cNvPicPr>
            <a:picLocks noChangeAspect="1"/>
          </p:cNvPicPr>
          <p:nvPr/>
        </p:nvPicPr>
        <p:blipFill>
          <a:blip r:embed="rId2">
            <a:extLst>
              <a:ext uri="{28A0092B-C50C-407E-A947-70E740481C1C}">
                <a14:useLocalDpi xmlns:a14="http://schemas.microsoft.com/office/drawing/2010/main" val="0"/>
              </a:ext>
            </a:extLst>
          </a:blip>
          <a:srcRect l="26965" r="32974"/>
          <a:stretch>
            <a:fillRect/>
          </a:stretch>
        </p:blipFill>
        <p:spPr>
          <a:xfrm>
            <a:off x="0" y="0"/>
            <a:ext cx="6096000" cy="6858000"/>
          </a:xfrm>
          <a:prstGeom prst="rect">
            <a:avLst/>
          </a:prstGeom>
        </p:spPr>
      </p:pic>
    </p:spTree>
    <p:extLst>
      <p:ext uri="{BB962C8B-B14F-4D97-AF65-F5344CB8AC3E}">
        <p14:creationId xmlns:p14="http://schemas.microsoft.com/office/powerpoint/2010/main" val="4219188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8905" y="1257966"/>
            <a:ext cx="3568679" cy="884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5" name="Rectangle 27"/>
          <p:cNvSpPr>
            <a:spLocks noChangeArrowheads="1"/>
          </p:cNvSpPr>
          <p:nvPr/>
        </p:nvSpPr>
        <p:spPr>
          <a:xfrm>
            <a:off x="8822125" y="1018025"/>
            <a:ext cx="2843491" cy="101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p>
            <a:pPr algn="ctr" eaLnBrk="0" hangingPunct="0">
              <a:lnSpc>
                <a:spcPct val="80000"/>
              </a:lnSpc>
              <a:spcBef>
                <a:spcPct val="20000"/>
              </a:spcBef>
              <a:buClr>
                <a:srgbClr val="006699"/>
              </a:buClr>
              <a:buSzPct val="150000"/>
            </a:pPr>
            <a:r>
              <a:rPr lang="fr-FR" sz="2667" dirty="0">
                <a:solidFill>
                  <a:srgbClr val="4072AC"/>
                </a:solidFill>
                <a:latin typeface="Franklin Gothic Demi Cond" panose="020B0706030402020204" pitchFamily="34" charset="0"/>
                <a:cs typeface="Arial" panose="020B0604020202020204" pitchFamily="34" charset="0"/>
              </a:rPr>
              <a:t> 2</a:t>
            </a:r>
            <a:r>
              <a:rPr lang="fr-FR" sz="2667" baseline="30000" dirty="0">
                <a:solidFill>
                  <a:srgbClr val="4072AC"/>
                </a:solidFill>
                <a:latin typeface="Franklin Gothic Demi Cond" panose="020B0706030402020204" pitchFamily="34" charset="0"/>
                <a:cs typeface="Arial" panose="020B0604020202020204" pitchFamily="34" charset="0"/>
              </a:rPr>
              <a:t>e</a:t>
            </a:r>
            <a:r>
              <a:rPr lang="fr-FR" sz="2667" dirty="0">
                <a:solidFill>
                  <a:srgbClr val="4072AC"/>
                </a:solidFill>
                <a:latin typeface="Franklin Gothic Demi Cond" panose="020B0706030402020204" pitchFamily="34" charset="0"/>
                <a:cs typeface="Arial" panose="020B0604020202020204" pitchFamily="34" charset="0"/>
              </a:rPr>
              <a:t> </a:t>
            </a:r>
          </a:p>
          <a:p>
            <a:pPr algn="ctr" eaLnBrk="0" hangingPunct="0">
              <a:lnSpc>
                <a:spcPct val="80000"/>
              </a:lnSpc>
              <a:spcBef>
                <a:spcPct val="20000"/>
              </a:spcBef>
              <a:buClr>
                <a:srgbClr val="006699"/>
              </a:buClr>
              <a:buSzPct val="150000"/>
            </a:pPr>
            <a:r>
              <a:rPr lang="fr-FR" sz="2133" cap="small" dirty="0">
                <a:solidFill>
                  <a:srgbClr val="4072AC"/>
                </a:solidFill>
                <a:latin typeface="Franklin Gothic Demi Cond" panose="020B0706030402020204" pitchFamily="34" charset="0"/>
                <a:cs typeface="Arial" panose="020B0604020202020204" pitchFamily="34" charset="0"/>
              </a:rPr>
              <a:t>Métropole pour le niveau de qualification</a:t>
            </a:r>
          </a:p>
        </p:txBody>
      </p:sp>
      <p:sp>
        <p:nvSpPr>
          <p:cNvPr id="3" name="ZoneTexte 2"/>
          <p:cNvSpPr txBox="1"/>
          <p:nvPr/>
        </p:nvSpPr>
        <p:spPr>
          <a:xfrm>
            <a:off x="5898775" y="6262359"/>
            <a:ext cx="1825999" cy="235898"/>
          </a:xfrm>
          <a:prstGeom prst="rect">
            <a:avLst/>
          </a:prstGeom>
          <a:noFill/>
        </p:spPr>
        <p:txBody>
          <a:bodyPr wrap="square" numCol="1" rtlCol="0">
            <a:spAutoFit/>
          </a:bodyPr>
          <a:lstStyle/>
          <a:p>
            <a:pPr algn="r"/>
            <a:r>
              <a:rPr lang="fr-FR" altLang="fr-FR" sz="933">
                <a:solidFill>
                  <a:schemeClr val="bg1"/>
                </a:solidFill>
                <a:latin typeface="Franklin Gothic Medium Cond" panose="020B0606030402020204" pitchFamily="34" charset="0"/>
              </a:rPr>
              <a:t>CRÉDIT PHOTO : PIERRE JAYET</a:t>
            </a:r>
            <a:endParaRPr lang="en-US" sz="933">
              <a:solidFill>
                <a:schemeClr val="bg1"/>
              </a:solidFill>
              <a:latin typeface="Franklin Gothic Medium Cond" panose="020B0606030402020204" pitchFamily="34" charset="0"/>
            </a:endParaRPr>
          </a:p>
        </p:txBody>
      </p:sp>
      <p:sp>
        <p:nvSpPr>
          <p:cNvPr id="2" name="Titre 1"/>
          <p:cNvSpPr>
            <a:spLocks noGrp="1"/>
          </p:cNvSpPr>
          <p:nvPr>
            <p:ph type="title"/>
          </p:nvPr>
        </p:nvSpPr>
        <p:spPr/>
        <p:txBody>
          <a:bodyPr/>
          <a:lstStyle/>
          <a:p>
            <a:r>
              <a:rPr lang="en-US" b="0" dirty="0">
                <a:solidFill>
                  <a:srgbClr val="4072AC"/>
                </a:solidFill>
                <a:latin typeface="Franklin Gothic Demi Cond" panose="020B0706030402020204" pitchFamily="34" charset="0"/>
              </a:rPr>
              <a:t>GRENOBLE ALPES </a:t>
            </a:r>
            <a:r>
              <a:rPr lang="en-US" sz="2800" b="0" dirty="0" err="1">
                <a:solidFill>
                  <a:srgbClr val="4072AC"/>
                </a:solidFill>
              </a:rPr>
              <a:t>une</a:t>
            </a:r>
            <a:r>
              <a:rPr lang="en-US" sz="2800" b="0" dirty="0">
                <a:solidFill>
                  <a:srgbClr val="4072AC"/>
                </a:solidFill>
              </a:rPr>
              <a:t> INDUSTRIE HAUTEMENT QUALIFIEE</a:t>
            </a:r>
            <a:endParaRPr lang="fr-FR" b="0" dirty="0">
              <a:solidFill>
                <a:srgbClr val="4072AC"/>
              </a:solidFill>
            </a:endParaRPr>
          </a:p>
        </p:txBody>
      </p:sp>
      <p:graphicFrame>
        <p:nvGraphicFramePr>
          <p:cNvPr id="9" name="Graphique 8">
            <a:extLst>
              <a:ext uri="{FF2B5EF4-FFF2-40B4-BE49-F238E27FC236}">
                <a16:creationId xmlns:a16="http://schemas.microsoft.com/office/drawing/2014/main" id="{D68239D0-E7D3-A2B6-BAA4-384F0E77BD68}"/>
              </a:ext>
            </a:extLst>
          </p:cNvPr>
          <p:cNvGraphicFramePr>
            <a:graphicFrameLocks/>
          </p:cNvGraphicFramePr>
          <p:nvPr/>
        </p:nvGraphicFramePr>
        <p:xfrm>
          <a:off x="7905006" y="1951569"/>
          <a:ext cx="3893294" cy="43133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Graphique 10">
            <a:extLst>
              <a:ext uri="{FF2B5EF4-FFF2-40B4-BE49-F238E27FC236}">
                <a16:creationId xmlns:a16="http://schemas.microsoft.com/office/drawing/2014/main" id="{B9EF551E-D1E1-5AE7-3F32-B0349C603339}"/>
              </a:ext>
            </a:extLst>
          </p:cNvPr>
          <p:cNvGraphicFramePr>
            <a:graphicFrameLocks/>
          </p:cNvGraphicFramePr>
          <p:nvPr/>
        </p:nvGraphicFramePr>
        <p:xfrm>
          <a:off x="26577" y="1761565"/>
          <a:ext cx="3622189" cy="4715435"/>
        </p:xfrm>
        <a:graphic>
          <a:graphicData uri="http://schemas.openxmlformats.org/drawingml/2006/chart">
            <c:chart xmlns:c="http://schemas.openxmlformats.org/drawingml/2006/chart" xmlns:r="http://schemas.openxmlformats.org/officeDocument/2006/relationships" r:id="rId4"/>
          </a:graphicData>
        </a:graphic>
      </p:graphicFrame>
      <p:sp>
        <p:nvSpPr>
          <p:cNvPr id="7" name="ZoneTexte 6">
            <a:extLst>
              <a:ext uri="{FF2B5EF4-FFF2-40B4-BE49-F238E27FC236}">
                <a16:creationId xmlns:a16="http://schemas.microsoft.com/office/drawing/2014/main" id="{3983C351-7903-BD6F-FB20-B6BA9EA5BAFB}"/>
              </a:ext>
            </a:extLst>
          </p:cNvPr>
          <p:cNvSpPr txBox="1"/>
          <p:nvPr/>
        </p:nvSpPr>
        <p:spPr>
          <a:xfrm>
            <a:off x="2424126" y="3513591"/>
            <a:ext cx="19961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defPPr>
              <a:defRPr lang="fr-FR" altLang="fr-FR"/>
            </a:defPPr>
            <a:lvl1pPr algn="just" eaLnBrk="0" hangingPunct="0">
              <a:spcBef>
                <a:spcPts val="0"/>
              </a:spcBef>
              <a:buClr>
                <a:srgbClr val="006EA5"/>
              </a:buClr>
              <a:buSzPct val="150000"/>
              <a:buFont typeface="Monotype Sorts"/>
              <a:buNone/>
              <a:defRPr sz="800" b="1" i="1">
                <a:solidFill>
                  <a:srgbClr val="353D4D"/>
                </a:solidFill>
                <a:latin typeface="+mj-lt"/>
                <a:cs typeface="Arial" panose="020B0604020202020204" pitchFamily="34" charset="0"/>
              </a:defRPr>
            </a:lvl1pPr>
            <a:lvl2pPr marL="742950" indent="-285750" eaLnBrk="0" hangingPunct="0">
              <a:spcBef>
                <a:spcPct val="20000"/>
              </a:spcBef>
              <a:buClr>
                <a:srgbClr val="006699"/>
              </a:buClr>
              <a:buSzPct val="120000"/>
              <a:buFont typeface="Arial" panose="020B0604020202020204" pitchFamily="34" charset="0"/>
              <a:defRPr>
                <a:latin typeface="Tahoma" panose="020B0604030504040204" pitchFamily="34" charset="0"/>
              </a:defRPr>
            </a:lvl2pPr>
            <a:lvl3pPr marL="1143000" indent="-228600" eaLnBrk="0" hangingPunct="0">
              <a:spcBef>
                <a:spcPct val="20000"/>
              </a:spcBef>
              <a:buChar char="•"/>
              <a:defRPr sz="2400">
                <a:latin typeface="Arial" panose="020B0604020202020204" pitchFamily="34" charset="0"/>
              </a:defRPr>
            </a:lvl3pPr>
            <a:lvl4pPr marL="1600200" indent="-228600" eaLnBrk="0" hangingPunct="0">
              <a:spcBef>
                <a:spcPct val="20000"/>
              </a:spcBef>
              <a:buChar char="–"/>
              <a:defRPr sz="2000">
                <a:latin typeface="Arial" panose="020B0604020202020204" pitchFamily="34" charset="0"/>
              </a:defRPr>
            </a:lvl4pPr>
            <a:lvl5pPr marL="2057400" indent="-228600" eaLnBrk="0" hangingPunct="0">
              <a:spcBef>
                <a:spcPct val="20000"/>
              </a:spcBef>
              <a:buChar char="»"/>
              <a:defRPr sz="2000">
                <a:latin typeface="Arial" panose="020B0604020202020204" pitchFamily="34" charset="0"/>
              </a:defRPr>
            </a:lvl5pPr>
            <a:lvl6pPr marL="2514600" indent="-228600" eaLnBrk="0" fontAlgn="base" hangingPunct="0">
              <a:spcBef>
                <a:spcPct val="20000"/>
              </a:spcBef>
              <a:spcAft>
                <a:spcPct val="0"/>
              </a:spcAft>
              <a:buChar char="»"/>
              <a:defRPr sz="2000">
                <a:latin typeface="Arial" panose="020B0604020202020204" pitchFamily="34" charset="0"/>
              </a:defRPr>
            </a:lvl6pPr>
            <a:lvl7pPr marL="2971800" indent="-228600" eaLnBrk="0" fontAlgn="base" hangingPunct="0">
              <a:spcBef>
                <a:spcPct val="20000"/>
              </a:spcBef>
              <a:spcAft>
                <a:spcPct val="0"/>
              </a:spcAft>
              <a:buChar char="»"/>
              <a:defRPr sz="2000">
                <a:latin typeface="Arial" panose="020B0604020202020204" pitchFamily="34" charset="0"/>
              </a:defRPr>
            </a:lvl7pPr>
            <a:lvl8pPr marL="3429000" indent="-228600" eaLnBrk="0" fontAlgn="base" hangingPunct="0">
              <a:spcBef>
                <a:spcPct val="20000"/>
              </a:spcBef>
              <a:spcAft>
                <a:spcPct val="0"/>
              </a:spcAft>
              <a:buChar char="»"/>
              <a:defRPr sz="2000">
                <a:latin typeface="Arial" panose="020B0604020202020204" pitchFamily="34" charset="0"/>
              </a:defRPr>
            </a:lvl8pPr>
            <a:lvl9pPr marL="3886200" indent="-228600" eaLnBrk="0" fontAlgn="base" hangingPunct="0">
              <a:spcBef>
                <a:spcPct val="20000"/>
              </a:spcBef>
              <a:spcAft>
                <a:spcPct val="0"/>
              </a:spcAft>
              <a:buChar char="»"/>
              <a:defRPr sz="2000">
                <a:latin typeface="Arial" panose="020B0604020202020204" pitchFamily="34" charset="0"/>
              </a:defRPr>
            </a:lvl9pPr>
          </a:lstStyle>
          <a:p>
            <a:pPr algn="ctr"/>
            <a:r>
              <a:rPr lang="fr-FR" altLang="fr-FR" sz="1200" b="0" i="0" cap="all" dirty="0">
                <a:solidFill>
                  <a:srgbClr val="2F3B4B"/>
                </a:solidFill>
                <a:latin typeface="Franklin Gothic Medium Cond" panose="020B0606030402020204" pitchFamily="34" charset="0"/>
              </a:rPr>
              <a:t>% d’emploi industriel dans l’emploi total dans L’industrie et l’énergie</a:t>
            </a:r>
            <a:endParaRPr lang="en-US" sz="1200" b="0" i="0" cap="all" dirty="0">
              <a:solidFill>
                <a:srgbClr val="2F3B4B"/>
              </a:solidFill>
              <a:latin typeface="Franklin Gothic Medium Cond" panose="020B0606030402020204" pitchFamily="34" charset="0"/>
            </a:endParaRPr>
          </a:p>
        </p:txBody>
      </p:sp>
      <p:sp>
        <p:nvSpPr>
          <p:cNvPr id="8" name="Rectangle 28">
            <a:extLst>
              <a:ext uri="{FF2B5EF4-FFF2-40B4-BE49-F238E27FC236}">
                <a16:creationId xmlns:a16="http://schemas.microsoft.com/office/drawing/2014/main" id="{20C69C8F-C9AD-5B41-970C-23BAEE4C3909}"/>
              </a:ext>
            </a:extLst>
          </p:cNvPr>
          <p:cNvSpPr>
            <a:spLocks noChangeArrowheads="1"/>
          </p:cNvSpPr>
          <p:nvPr/>
        </p:nvSpPr>
        <p:spPr>
          <a:xfrm>
            <a:off x="9767874" y="4078151"/>
            <a:ext cx="23975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lvl1pPr eaLnBrk="0" hangingPunct="0">
              <a:spcBef>
                <a:spcPct val="20000"/>
              </a:spcBef>
              <a:buClr>
                <a:srgbClr val="006699"/>
              </a:buClr>
              <a:buSzPct val="150000"/>
              <a:buChar char="•"/>
              <a:defRPr sz="2000" b="1">
                <a:solidFill>
                  <a:schemeClr val="tx1"/>
                </a:solidFill>
                <a:latin typeface="Tahoma" panose="020B0604030504040204" pitchFamily="34" charset="0"/>
              </a:defRPr>
            </a:lvl1pPr>
            <a:lvl2pPr marL="742950" indent="-285750" eaLnBrk="0" hangingPunct="0">
              <a:spcBef>
                <a:spcPct val="20000"/>
              </a:spcBef>
              <a:buClr>
                <a:srgbClr val="006699"/>
              </a:buClr>
              <a:buSzPct val="120000"/>
              <a:buFont typeface="Arial" panose="020B0604020202020204" pitchFamily="34" charset="0"/>
              <a:defRPr>
                <a:solidFill>
                  <a:schemeClr val="tx1"/>
                </a:solidFill>
                <a:latin typeface="Tahoma" panose="020B060403050404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ts val="0"/>
              </a:spcBef>
              <a:buClr>
                <a:srgbClr val="006EA5"/>
              </a:buClr>
              <a:buNone/>
            </a:pPr>
            <a:r>
              <a:rPr lang="en-US" sz="1200" b="0" dirty="0">
                <a:solidFill>
                  <a:srgbClr val="2F3B4B"/>
                </a:solidFill>
                <a:latin typeface="Franklin Gothic Medium Cond" panose="020B0606030402020204" pitchFamily="34" charset="0"/>
              </a:rPr>
              <a:t>% </a:t>
            </a:r>
            <a:r>
              <a:rPr lang="fr-FR" sz="1200" b="0" cap="all" dirty="0">
                <a:solidFill>
                  <a:srgbClr val="2F3B4B"/>
                </a:solidFill>
                <a:latin typeface="Franklin Gothic Medium Cond" panose="020B0606030402020204" pitchFamily="34" charset="0"/>
              </a:rPr>
              <a:t>d’emploi qualifié  dans l’industrie (techniciens, agents de maitrise, &amp; ingénieurs)</a:t>
            </a:r>
          </a:p>
        </p:txBody>
      </p:sp>
      <p:sp>
        <p:nvSpPr>
          <p:cNvPr id="10" name="Rectangle 27">
            <a:extLst>
              <a:ext uri="{FF2B5EF4-FFF2-40B4-BE49-F238E27FC236}">
                <a16:creationId xmlns:a16="http://schemas.microsoft.com/office/drawing/2014/main" id="{81CBDBD1-F48D-CA68-4513-7CD7A2AB3D34}"/>
              </a:ext>
            </a:extLst>
          </p:cNvPr>
          <p:cNvSpPr>
            <a:spLocks noChangeArrowheads="1"/>
          </p:cNvSpPr>
          <p:nvPr/>
        </p:nvSpPr>
        <p:spPr>
          <a:xfrm>
            <a:off x="951740" y="940075"/>
            <a:ext cx="2496796" cy="101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spAutoFit/>
          </a:bodyPr>
          <a:lstStyle/>
          <a:p>
            <a:pPr algn="ctr" eaLnBrk="0" hangingPunct="0">
              <a:lnSpc>
                <a:spcPct val="80000"/>
              </a:lnSpc>
              <a:spcBef>
                <a:spcPct val="20000"/>
              </a:spcBef>
              <a:buClr>
                <a:srgbClr val="006699"/>
              </a:buClr>
              <a:buSzPct val="150000"/>
            </a:pPr>
            <a:r>
              <a:rPr lang="fr-FR" sz="2667" dirty="0">
                <a:solidFill>
                  <a:srgbClr val="4072AC"/>
                </a:solidFill>
                <a:latin typeface="Franklin Gothic Demi Cond" panose="020B0706030402020204" pitchFamily="34" charset="0"/>
                <a:cs typeface="Arial" panose="020B0604020202020204" pitchFamily="34" charset="0"/>
              </a:rPr>
              <a:t>n°1 </a:t>
            </a:r>
          </a:p>
          <a:p>
            <a:pPr algn="ctr" eaLnBrk="0" hangingPunct="0">
              <a:lnSpc>
                <a:spcPct val="80000"/>
              </a:lnSpc>
              <a:spcBef>
                <a:spcPct val="20000"/>
              </a:spcBef>
              <a:buClr>
                <a:srgbClr val="006699"/>
              </a:buClr>
              <a:buSzPct val="150000"/>
            </a:pPr>
            <a:r>
              <a:rPr lang="fr-FR" sz="2133" cap="small" dirty="0">
                <a:solidFill>
                  <a:srgbClr val="4072AC"/>
                </a:solidFill>
                <a:latin typeface="Franklin Gothic Demi Cond" panose="020B0706030402020204" pitchFamily="34" charset="0"/>
                <a:cs typeface="Arial" panose="020B0604020202020204" pitchFamily="34" charset="0"/>
              </a:rPr>
              <a:t>Métropole la plus industrielle de France </a:t>
            </a:r>
          </a:p>
        </p:txBody>
      </p:sp>
      <p:pic>
        <p:nvPicPr>
          <p:cNvPr id="12" name="Image 11">
            <a:extLst>
              <a:ext uri="{FF2B5EF4-FFF2-40B4-BE49-F238E27FC236}">
                <a16:creationId xmlns:a16="http://schemas.microsoft.com/office/drawing/2014/main" id="{485680DF-FDF9-C54B-32DE-82EE534B0C68}"/>
              </a:ext>
            </a:extLst>
          </p:cNvPr>
          <p:cNvPicPr>
            <a:picLocks noChangeAspect="1"/>
          </p:cNvPicPr>
          <p:nvPr/>
        </p:nvPicPr>
        <p:blipFill>
          <a:blip r:embed="rId5">
            <a:extLst>
              <a:ext uri="{28A0092B-C50C-407E-A947-70E740481C1C}">
                <a14:useLocalDpi xmlns:a14="http://schemas.microsoft.com/office/drawing/2010/main" val="0"/>
              </a:ext>
            </a:extLst>
          </a:blip>
          <a:srcRect l="13248" r="11168" b="1480"/>
          <a:stretch>
            <a:fillRect/>
          </a:stretch>
        </p:blipFill>
        <p:spPr>
          <a:xfrm>
            <a:off x="4554945" y="969282"/>
            <a:ext cx="3158889" cy="5489864"/>
          </a:xfrm>
          <a:prstGeom prst="rect">
            <a:avLst/>
          </a:prstGeom>
          <a:ln w="38100">
            <a:noFill/>
          </a:ln>
        </p:spPr>
      </p:pic>
      <p:sp>
        <p:nvSpPr>
          <p:cNvPr id="13" name="Rectangle 12"/>
          <p:cNvSpPr/>
          <p:nvPr/>
        </p:nvSpPr>
        <p:spPr>
          <a:xfrm>
            <a:off x="4517005" y="1985407"/>
            <a:ext cx="3178887" cy="797837"/>
          </a:xfrm>
          <a:prstGeom prst="rect">
            <a:avLst/>
          </a:pr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4439486" y="2009831"/>
            <a:ext cx="3393796" cy="748988"/>
          </a:xfrm>
          <a:prstGeom prst="rect">
            <a:avLst/>
          </a:prstGeom>
        </p:spPr>
        <p:txBody>
          <a:bodyPr wrap="square" numCol="1">
            <a:spAutoFit/>
          </a:bodyPr>
          <a:lstStyle/>
          <a:p>
            <a:pPr algn="ctr"/>
            <a:r>
              <a:rPr lang="fr-FR" altLang="fr-FR" sz="4267" dirty="0">
                <a:solidFill>
                  <a:srgbClr val="2F3B4B"/>
                </a:solidFill>
                <a:latin typeface="Franklin Gothic Demi Cond" panose="020B0706030402020204" pitchFamily="34" charset="0"/>
                <a:ea typeface="Tahoma" pitchFamily="34" charset="0"/>
                <a:cs typeface="Arial" panose="020B0604020202020204" pitchFamily="34" charset="0"/>
              </a:rPr>
              <a:t>50,000 </a:t>
            </a:r>
            <a:r>
              <a:rPr lang="fr-FR" altLang="fr-FR" sz="3200" dirty="0">
                <a:solidFill>
                  <a:srgbClr val="2F3B4B"/>
                </a:solidFill>
                <a:latin typeface="Franklin Gothic Demi Cond" panose="020B0706030402020204" pitchFamily="34" charset="0"/>
                <a:ea typeface="Tahoma" pitchFamily="34" charset="0"/>
                <a:cs typeface="Arial" panose="020B0604020202020204" pitchFamily="34" charset="0"/>
              </a:rPr>
              <a:t>EMPLOIS</a:t>
            </a:r>
          </a:p>
        </p:txBody>
      </p:sp>
    </p:spTree>
    <p:extLst>
      <p:ext uri="{BB962C8B-B14F-4D97-AF65-F5344CB8AC3E}">
        <p14:creationId xmlns:p14="http://schemas.microsoft.com/office/powerpoint/2010/main" val="69124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D4AC9-C565-D060-9E79-0931F99202E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60E9EF6-602D-A8CF-B60E-176593C6AC9E}"/>
              </a:ext>
            </a:extLst>
          </p:cNvPr>
          <p:cNvSpPr>
            <a:spLocks noGrp="1"/>
          </p:cNvSpPr>
          <p:nvPr>
            <p:ph type="title"/>
          </p:nvPr>
        </p:nvSpPr>
        <p:spPr/>
        <p:txBody>
          <a:bodyPr/>
          <a:lstStyle/>
          <a:p>
            <a:r>
              <a:rPr lang="fr-FR" sz="2800" dirty="0">
                <a:solidFill>
                  <a:srgbClr val="4072AC"/>
                </a:solidFill>
              </a:rPr>
              <a:t>Exemple de la filière des technologies de santé</a:t>
            </a:r>
          </a:p>
        </p:txBody>
      </p:sp>
      <p:sp>
        <p:nvSpPr>
          <p:cNvPr id="5" name="ZoneTexte 4">
            <a:extLst>
              <a:ext uri="{FF2B5EF4-FFF2-40B4-BE49-F238E27FC236}">
                <a16:creationId xmlns:a16="http://schemas.microsoft.com/office/drawing/2014/main" id="{61E46B7F-38BB-581F-A07F-8A00E61D79CF}"/>
              </a:ext>
            </a:extLst>
          </p:cNvPr>
          <p:cNvSpPr txBox="1"/>
          <p:nvPr/>
        </p:nvSpPr>
        <p:spPr>
          <a:xfrm>
            <a:off x="3251684" y="968425"/>
            <a:ext cx="5760640" cy="369332"/>
          </a:xfrm>
          <a:prstGeom prst="rect">
            <a:avLst/>
          </a:prstGeom>
          <a:noFill/>
        </p:spPr>
        <p:txBody>
          <a:bodyPr wrap="square" rtlCol="0">
            <a:spAutoFit/>
          </a:bodyPr>
          <a:lstStyle/>
          <a:p>
            <a:r>
              <a:rPr lang="fr-FR" dirty="0">
                <a:solidFill>
                  <a:srgbClr val="0000FF"/>
                </a:solidFill>
              </a:rPr>
              <a:t>IDENTIFIER Les codes NAF relatifs à cette filière</a:t>
            </a:r>
          </a:p>
        </p:txBody>
      </p:sp>
      <p:graphicFrame>
        <p:nvGraphicFramePr>
          <p:cNvPr id="3" name="Tableau 2">
            <a:extLst>
              <a:ext uri="{FF2B5EF4-FFF2-40B4-BE49-F238E27FC236}">
                <a16:creationId xmlns:a16="http://schemas.microsoft.com/office/drawing/2014/main" id="{55EF0378-0305-9DAF-6377-40D00350D490}"/>
              </a:ext>
            </a:extLst>
          </p:cNvPr>
          <p:cNvGraphicFramePr>
            <a:graphicFrameLocks noGrp="1"/>
          </p:cNvGraphicFramePr>
          <p:nvPr/>
        </p:nvGraphicFramePr>
        <p:xfrm>
          <a:off x="2412017" y="1489870"/>
          <a:ext cx="7776864" cy="4876616"/>
        </p:xfrm>
        <a:graphic>
          <a:graphicData uri="http://schemas.openxmlformats.org/drawingml/2006/table">
            <a:tbl>
              <a:tblPr>
                <a:tableStyleId>{5C22544A-7EE6-4342-B048-85BDC9FD1C3A}</a:tableStyleId>
              </a:tblPr>
              <a:tblGrid>
                <a:gridCol w="968075">
                  <a:extLst>
                    <a:ext uri="{9D8B030D-6E8A-4147-A177-3AD203B41FA5}">
                      <a16:colId xmlns:a16="http://schemas.microsoft.com/office/drawing/2014/main" val="20000"/>
                    </a:ext>
                  </a:extLst>
                </a:gridCol>
                <a:gridCol w="6808789">
                  <a:extLst>
                    <a:ext uri="{9D8B030D-6E8A-4147-A177-3AD203B41FA5}">
                      <a16:colId xmlns:a16="http://schemas.microsoft.com/office/drawing/2014/main" val="20001"/>
                    </a:ext>
                  </a:extLst>
                </a:gridCol>
              </a:tblGrid>
              <a:tr h="344906">
                <a:tc>
                  <a:txBody>
                    <a:bodyPr/>
                    <a:lstStyle/>
                    <a:p>
                      <a:pPr algn="ctr" fontAlgn="b"/>
                      <a:r>
                        <a:rPr lang="fr-FR" sz="1600" b="1" u="none" strike="noStrike" dirty="0">
                          <a:solidFill>
                            <a:srgbClr val="0000FF"/>
                          </a:solidFill>
                          <a:effectLst/>
                        </a:rPr>
                        <a:t>2059Z</a:t>
                      </a:r>
                      <a:endParaRPr lang="fr-FR" sz="1600" b="1" i="0" u="none" strike="no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r>
                        <a:rPr lang="fr-FR" sz="1600" u="none" strike="noStrike" dirty="0">
                          <a:solidFill>
                            <a:srgbClr val="0000FF"/>
                          </a:solidFill>
                          <a:effectLst/>
                        </a:rPr>
                        <a:t>Fabrication d'autres produits chimiques </a:t>
                      </a:r>
                      <a:r>
                        <a:rPr lang="fr-FR" sz="1600" u="none" strike="noStrike" dirty="0" err="1">
                          <a:solidFill>
                            <a:srgbClr val="0000FF"/>
                          </a:solidFill>
                          <a:effectLst/>
                        </a:rPr>
                        <a:t>n.c.a</a:t>
                      </a:r>
                      <a:r>
                        <a:rPr lang="fr-FR" sz="1600" u="none" strike="noStrike" dirty="0">
                          <a:solidFill>
                            <a:srgbClr val="0000FF"/>
                          </a:solidFill>
                          <a:effectLst/>
                        </a:rPr>
                        <a:t>.</a:t>
                      </a:r>
                      <a:endParaRPr lang="fr-FR" sz="1600" b="0" i="0" u="none" strike="no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0"/>
                  </a:ext>
                </a:extLst>
              </a:tr>
              <a:tr h="308011">
                <a:tc>
                  <a:txBody>
                    <a:bodyPr/>
                    <a:lstStyle/>
                    <a:p>
                      <a:pPr marL="0" algn="ctr" defTabSz="914400" rtl="0" eaLnBrk="1" fontAlgn="b" latinLnBrk="0" hangingPunct="1"/>
                      <a:r>
                        <a:rPr lang="fr-FR" sz="1600" b="1" u="none" strike="noStrike" kern="1200" dirty="0">
                          <a:solidFill>
                            <a:srgbClr val="0000FF"/>
                          </a:solidFill>
                          <a:effectLst/>
                          <a:latin typeface="+mn-lt"/>
                          <a:ea typeface="+mn-ea"/>
                          <a:cs typeface="+mn-cs"/>
                        </a:rPr>
                        <a:t>2229A</a:t>
                      </a:r>
                    </a:p>
                  </a:txBody>
                  <a:tcPr marL="9525" marR="9525" marT="9525" marB="0" anchor="ctr">
                    <a:noFill/>
                  </a:tcPr>
                </a:tc>
                <a:tc>
                  <a:txBody>
                    <a:bodyPr/>
                    <a:lstStyle/>
                    <a:p>
                      <a:pPr marL="0" algn="l" defTabSz="914400" rtl="0" eaLnBrk="1" fontAlgn="b" latinLnBrk="0" hangingPunct="1"/>
                      <a:r>
                        <a:rPr lang="fr-FR" sz="1600" u="none" strike="noStrike" kern="1200" dirty="0">
                          <a:solidFill>
                            <a:srgbClr val="0000FF"/>
                          </a:solidFill>
                          <a:effectLst/>
                          <a:latin typeface="+mn-lt"/>
                          <a:ea typeface="+mn-ea"/>
                          <a:cs typeface="+mn-cs"/>
                        </a:rPr>
                        <a:t>Fabrication de pièces techniques à base de matières plastiques</a:t>
                      </a:r>
                    </a:p>
                  </a:txBody>
                  <a:tcPr marL="9525" marR="9525" marT="9525" marB="0" anchor="ctr">
                    <a:noFill/>
                  </a:tcPr>
                </a:tc>
                <a:extLst>
                  <a:ext uri="{0D108BD9-81ED-4DB2-BD59-A6C34878D82A}">
                    <a16:rowId xmlns:a16="http://schemas.microsoft.com/office/drawing/2014/main" val="10001"/>
                  </a:ext>
                </a:extLst>
              </a:tr>
              <a:tr h="527565">
                <a:tc>
                  <a:txBody>
                    <a:bodyPr/>
                    <a:lstStyle/>
                    <a:p>
                      <a:pPr algn="ctr" fontAlgn="b"/>
                      <a:r>
                        <a:rPr lang="fr-FR" sz="1600" b="1" u="none" strike="noStrike" dirty="0">
                          <a:solidFill>
                            <a:srgbClr val="0000FF"/>
                          </a:solidFill>
                          <a:effectLst/>
                        </a:rPr>
                        <a:t>2420Z</a:t>
                      </a:r>
                      <a:endParaRPr lang="fr-FR" sz="1600" b="1" i="0" u="none" strike="no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r>
                        <a:rPr lang="fr-FR" sz="1600" u="none" strike="noStrike" dirty="0">
                          <a:solidFill>
                            <a:srgbClr val="0000FF"/>
                          </a:solidFill>
                          <a:effectLst/>
                        </a:rPr>
                        <a:t>Fabrication de tubes, tuyaux, profilés creux et accessoires correspondants en acier</a:t>
                      </a:r>
                      <a:endParaRPr lang="fr-FR" sz="1600" b="0" i="0" u="none" strike="no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2"/>
                  </a:ext>
                </a:extLst>
              </a:tr>
              <a:tr h="308011">
                <a:tc>
                  <a:txBody>
                    <a:bodyPr/>
                    <a:lstStyle/>
                    <a:p>
                      <a:pPr algn="ctr" fontAlgn="b"/>
                      <a:r>
                        <a:rPr lang="fr-FR" sz="1600" b="1" u="none" strike="noStrike" dirty="0">
                          <a:effectLst/>
                          <a:highlight>
                            <a:srgbClr val="FFFF00"/>
                          </a:highlight>
                        </a:rPr>
                        <a:t>2651B</a:t>
                      </a:r>
                      <a:endParaRPr lang="fr-FR" sz="16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dirty="0">
                          <a:effectLst/>
                          <a:highlight>
                            <a:srgbClr val="FFFF00"/>
                          </a:highlight>
                        </a:rPr>
                        <a:t>Fabrication d'instrumentation scientifique et technique</a:t>
                      </a:r>
                      <a:endParaRPr lang="fr-FR"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3"/>
                  </a:ext>
                </a:extLst>
              </a:tr>
              <a:tr h="616024">
                <a:tc>
                  <a:txBody>
                    <a:bodyPr/>
                    <a:lstStyle/>
                    <a:p>
                      <a:pPr algn="ctr" fontAlgn="b"/>
                      <a:r>
                        <a:rPr lang="fr-FR" sz="1600" b="1" u="none" strike="noStrike" kern="1200" dirty="0">
                          <a:solidFill>
                            <a:schemeClr val="dk1"/>
                          </a:solidFill>
                          <a:effectLst/>
                          <a:highlight>
                            <a:srgbClr val="FFFF00"/>
                          </a:highlight>
                          <a:latin typeface="+mn-lt"/>
                          <a:ea typeface="+mn-ea"/>
                          <a:cs typeface="+mn-cs"/>
                        </a:rPr>
                        <a:t>2660Z</a:t>
                      </a:r>
                    </a:p>
                  </a:txBody>
                  <a:tcPr marL="9525" marR="9525" marT="9525" marB="0" anchor="ctr">
                    <a:noFill/>
                  </a:tcPr>
                </a:tc>
                <a:tc>
                  <a:txBody>
                    <a:bodyPr/>
                    <a:lstStyle/>
                    <a:p>
                      <a:pPr algn="l" fontAlgn="b"/>
                      <a:r>
                        <a:rPr lang="fr-FR" sz="1600" u="none" strike="noStrike" kern="1200" dirty="0">
                          <a:solidFill>
                            <a:schemeClr val="dk1"/>
                          </a:solidFill>
                          <a:effectLst/>
                          <a:highlight>
                            <a:srgbClr val="FFFF00"/>
                          </a:highlight>
                          <a:latin typeface="+mn-lt"/>
                          <a:ea typeface="+mn-ea"/>
                          <a:cs typeface="+mn-cs"/>
                        </a:rPr>
                        <a:t>Fabrication d'équipements d'irradiation médicale, d'équipements </a:t>
                      </a:r>
                      <a:r>
                        <a:rPr lang="fr-FR" sz="1600" u="none" strike="noStrike" kern="1200" dirty="0" err="1">
                          <a:solidFill>
                            <a:schemeClr val="dk1"/>
                          </a:solidFill>
                          <a:effectLst/>
                          <a:highlight>
                            <a:srgbClr val="FFFF00"/>
                          </a:highlight>
                          <a:latin typeface="+mn-lt"/>
                          <a:ea typeface="+mn-ea"/>
                          <a:cs typeface="+mn-cs"/>
                        </a:rPr>
                        <a:t>électromédicaux</a:t>
                      </a:r>
                      <a:r>
                        <a:rPr lang="fr-FR" sz="1600" u="none" strike="noStrike" kern="1200" dirty="0">
                          <a:solidFill>
                            <a:schemeClr val="dk1"/>
                          </a:solidFill>
                          <a:effectLst/>
                          <a:highlight>
                            <a:srgbClr val="FFFF00"/>
                          </a:highlight>
                          <a:latin typeface="+mn-lt"/>
                          <a:ea typeface="+mn-ea"/>
                          <a:cs typeface="+mn-cs"/>
                        </a:rPr>
                        <a:t> et </a:t>
                      </a:r>
                      <a:r>
                        <a:rPr lang="fr-FR" sz="1600" u="none" strike="noStrike" kern="1200" dirty="0" err="1">
                          <a:solidFill>
                            <a:schemeClr val="dk1"/>
                          </a:solidFill>
                          <a:effectLst/>
                          <a:highlight>
                            <a:srgbClr val="FFFF00"/>
                          </a:highlight>
                          <a:latin typeface="+mn-lt"/>
                          <a:ea typeface="+mn-ea"/>
                          <a:cs typeface="+mn-cs"/>
                        </a:rPr>
                        <a:t>électrothérapeutiques</a:t>
                      </a:r>
                      <a:endParaRPr lang="fr-FR" sz="1600" u="none" strike="noStrike" kern="1200" dirty="0">
                        <a:solidFill>
                          <a:schemeClr val="dk1"/>
                        </a:solidFill>
                        <a:effectLst/>
                        <a:highlight>
                          <a:srgbClr val="FFFF00"/>
                        </a:highlight>
                        <a:latin typeface="+mn-lt"/>
                        <a:ea typeface="+mn-ea"/>
                        <a:cs typeface="+mn-cs"/>
                      </a:endParaRPr>
                    </a:p>
                  </a:txBody>
                  <a:tcPr marL="9525" marR="9525" marT="9525" marB="0" anchor="ctr">
                    <a:noFill/>
                  </a:tcPr>
                </a:tc>
                <a:extLst>
                  <a:ext uri="{0D108BD9-81ED-4DB2-BD59-A6C34878D82A}">
                    <a16:rowId xmlns:a16="http://schemas.microsoft.com/office/drawing/2014/main" val="10004"/>
                  </a:ext>
                </a:extLst>
              </a:tr>
              <a:tr h="308011">
                <a:tc>
                  <a:txBody>
                    <a:bodyPr/>
                    <a:lstStyle/>
                    <a:p>
                      <a:pPr algn="ctr" fontAlgn="b"/>
                      <a:r>
                        <a:rPr lang="fr-FR" sz="1600" b="1" u="none" strike="noStrike" dirty="0">
                          <a:effectLst/>
                          <a:highlight>
                            <a:srgbClr val="FFFF00"/>
                          </a:highlight>
                        </a:rPr>
                        <a:t>3250A</a:t>
                      </a:r>
                      <a:endParaRPr lang="fr-FR" sz="16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kern="1200" dirty="0">
                          <a:solidFill>
                            <a:schemeClr val="dk1"/>
                          </a:solidFill>
                          <a:effectLst/>
                          <a:highlight>
                            <a:srgbClr val="FFFF00"/>
                          </a:highlight>
                          <a:latin typeface="+mn-lt"/>
                          <a:ea typeface="+mn-ea"/>
                          <a:cs typeface="+mn-cs"/>
                        </a:rPr>
                        <a:t>Fabrication de matériel médico-chirurgical et dentaire</a:t>
                      </a:r>
                    </a:p>
                  </a:txBody>
                  <a:tcPr marL="9525" marR="9525" marT="9525" marB="0" anchor="ctr">
                    <a:noFill/>
                  </a:tcPr>
                </a:tc>
                <a:extLst>
                  <a:ext uri="{0D108BD9-81ED-4DB2-BD59-A6C34878D82A}">
                    <a16:rowId xmlns:a16="http://schemas.microsoft.com/office/drawing/2014/main" val="10005"/>
                  </a:ext>
                </a:extLst>
              </a:tr>
              <a:tr h="308011">
                <a:tc>
                  <a:txBody>
                    <a:bodyPr/>
                    <a:lstStyle/>
                    <a:p>
                      <a:pPr algn="ctr" fontAlgn="b"/>
                      <a:r>
                        <a:rPr lang="fr-FR" sz="1600" b="1" u="none" strike="noStrike">
                          <a:effectLst/>
                          <a:highlight>
                            <a:srgbClr val="FFFF00"/>
                          </a:highlight>
                        </a:rPr>
                        <a:t>3250B</a:t>
                      </a:r>
                      <a:endParaRPr lang="fr-FR" sz="1600" b="1" i="0" u="none" strike="noStrike">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dirty="0">
                          <a:effectLst/>
                          <a:highlight>
                            <a:srgbClr val="FFFF00"/>
                          </a:highlight>
                        </a:rPr>
                        <a:t>Fabrication de lunettes</a:t>
                      </a:r>
                      <a:endParaRPr lang="fr-FR"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6"/>
                  </a:ext>
                </a:extLst>
              </a:tr>
              <a:tr h="308011">
                <a:tc>
                  <a:txBody>
                    <a:bodyPr/>
                    <a:lstStyle/>
                    <a:p>
                      <a:pPr algn="ctr" fontAlgn="b"/>
                      <a:r>
                        <a:rPr lang="fr-FR" sz="1600" b="1" u="none" strike="noStrike" dirty="0">
                          <a:solidFill>
                            <a:srgbClr val="0000FF"/>
                          </a:solidFill>
                          <a:effectLst/>
                        </a:rPr>
                        <a:t>4646Z</a:t>
                      </a:r>
                      <a:endParaRPr lang="fr-FR" sz="1600" b="1" i="0" u="none" strike="no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r>
                        <a:rPr lang="fr-FR" sz="1600" u="none" strike="noStrike" dirty="0">
                          <a:solidFill>
                            <a:srgbClr val="0000FF"/>
                          </a:solidFill>
                          <a:effectLst/>
                        </a:rPr>
                        <a:t>Commerce de gros de produits pharmaceutiques</a:t>
                      </a:r>
                      <a:endParaRPr lang="fr-FR" sz="1600" b="0" i="0" u="none" strike="no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7"/>
                  </a:ext>
                </a:extLst>
              </a:tr>
              <a:tr h="308011">
                <a:tc>
                  <a:txBody>
                    <a:bodyPr/>
                    <a:lstStyle/>
                    <a:p>
                      <a:pPr marL="0" algn="ctr" defTabSz="914400" rtl="0" eaLnBrk="1" fontAlgn="b" latinLnBrk="0" hangingPunct="1"/>
                      <a:r>
                        <a:rPr lang="fr-FR" sz="1600" b="1" u="none" strike="noStrike" kern="1200" dirty="0">
                          <a:solidFill>
                            <a:srgbClr val="0000FF"/>
                          </a:solidFill>
                          <a:effectLst/>
                          <a:latin typeface="+mn-lt"/>
                          <a:ea typeface="+mn-ea"/>
                          <a:cs typeface="+mn-cs"/>
                        </a:rPr>
                        <a:t>7120B</a:t>
                      </a:r>
                    </a:p>
                  </a:txBody>
                  <a:tcPr marL="9525" marR="9525" marT="9525" marB="0" anchor="ctr">
                    <a:noFill/>
                  </a:tcPr>
                </a:tc>
                <a:tc>
                  <a:txBody>
                    <a:bodyPr/>
                    <a:lstStyle/>
                    <a:p>
                      <a:pPr marL="0" algn="l" defTabSz="914400" rtl="0" eaLnBrk="1" fontAlgn="b" latinLnBrk="0" hangingPunct="1"/>
                      <a:r>
                        <a:rPr lang="fr-FR" sz="1600" u="none" strike="noStrike" kern="1200" dirty="0">
                          <a:solidFill>
                            <a:srgbClr val="0000FF"/>
                          </a:solidFill>
                          <a:effectLst/>
                          <a:latin typeface="+mn-lt"/>
                          <a:ea typeface="+mn-ea"/>
                          <a:cs typeface="+mn-cs"/>
                        </a:rPr>
                        <a:t>Essai analyse et inspection technique</a:t>
                      </a:r>
                    </a:p>
                  </a:txBody>
                  <a:tcPr marL="9525" marR="9525" marT="9525" marB="0" anchor="ctr">
                    <a:noFill/>
                  </a:tcPr>
                </a:tc>
                <a:extLst>
                  <a:ext uri="{0D108BD9-81ED-4DB2-BD59-A6C34878D82A}">
                    <a16:rowId xmlns:a16="http://schemas.microsoft.com/office/drawing/2014/main" val="10008"/>
                  </a:ext>
                </a:extLst>
              </a:tr>
              <a:tr h="308011">
                <a:tc>
                  <a:txBody>
                    <a:bodyPr/>
                    <a:lstStyle/>
                    <a:p>
                      <a:pPr algn="ctr" fontAlgn="b"/>
                      <a:r>
                        <a:rPr lang="fr-FR" sz="1600" b="1" u="none" strike="noStrike" dirty="0">
                          <a:effectLst/>
                          <a:highlight>
                            <a:srgbClr val="FFFF00"/>
                          </a:highlight>
                        </a:rPr>
                        <a:t>7211Z</a:t>
                      </a:r>
                      <a:endParaRPr lang="fr-FR" sz="16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dirty="0">
                          <a:effectLst/>
                          <a:highlight>
                            <a:srgbClr val="FFFF00"/>
                          </a:highlight>
                        </a:rPr>
                        <a:t>Recherche-développement en biotechnologie</a:t>
                      </a:r>
                      <a:endParaRPr lang="fr-FR"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9"/>
                  </a:ext>
                </a:extLst>
              </a:tr>
              <a:tr h="308011">
                <a:tc>
                  <a:txBody>
                    <a:bodyPr/>
                    <a:lstStyle/>
                    <a:p>
                      <a:pPr marL="0" algn="ctr" defTabSz="914400" rtl="0" eaLnBrk="1" fontAlgn="b" latinLnBrk="0" hangingPunct="1"/>
                      <a:r>
                        <a:rPr lang="fr-FR" sz="1600" b="1" u="none" strike="noStrike" kern="1200" dirty="0">
                          <a:solidFill>
                            <a:srgbClr val="0000FF"/>
                          </a:solidFill>
                          <a:effectLst/>
                          <a:latin typeface="+mn-lt"/>
                          <a:ea typeface="+mn-ea"/>
                          <a:cs typeface="+mn-cs"/>
                        </a:rPr>
                        <a:t>7220Z</a:t>
                      </a:r>
                    </a:p>
                  </a:txBody>
                  <a:tcPr marL="9525" marR="9525" marT="9525" marB="0" anchor="c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600" u="none" strike="noStrike" kern="1200" dirty="0">
                          <a:solidFill>
                            <a:srgbClr val="0000FF"/>
                          </a:solidFill>
                          <a:effectLst/>
                          <a:latin typeface="+mn-lt"/>
                          <a:ea typeface="+mn-ea"/>
                          <a:cs typeface="+mn-cs"/>
                        </a:rPr>
                        <a:t>Recherche-développement en sciences humaines et sociales</a:t>
                      </a:r>
                    </a:p>
                  </a:txBody>
                  <a:tcPr marL="9525" marR="9525" marT="9525" marB="0" anchor="ctr">
                    <a:noFill/>
                  </a:tcPr>
                </a:tc>
                <a:extLst>
                  <a:ext uri="{0D108BD9-81ED-4DB2-BD59-A6C34878D82A}">
                    <a16:rowId xmlns:a16="http://schemas.microsoft.com/office/drawing/2014/main" val="10010"/>
                  </a:ext>
                </a:extLst>
              </a:tr>
              <a:tr h="308011">
                <a:tc>
                  <a:txBody>
                    <a:bodyPr/>
                    <a:lstStyle/>
                    <a:p>
                      <a:pPr marL="0" algn="ctr" defTabSz="914400" rtl="0" eaLnBrk="1" fontAlgn="b" latinLnBrk="0" hangingPunct="1"/>
                      <a:r>
                        <a:rPr lang="fr-FR" sz="1600" b="1" u="none" strike="noStrike" kern="1200" dirty="0">
                          <a:solidFill>
                            <a:srgbClr val="0000FF"/>
                          </a:solidFill>
                          <a:effectLst/>
                          <a:latin typeface="+mn-lt"/>
                          <a:ea typeface="+mn-ea"/>
                          <a:cs typeface="+mn-cs"/>
                        </a:rPr>
                        <a:t>7219Z</a:t>
                      </a:r>
                    </a:p>
                  </a:txBody>
                  <a:tcPr marL="9525" marR="9525" marT="9525" marB="0" anchor="ctr">
                    <a:noFill/>
                  </a:tcPr>
                </a:tc>
                <a:tc>
                  <a:txBody>
                    <a:bodyPr/>
                    <a:lstStyle/>
                    <a:p>
                      <a:pPr marL="0" algn="l" defTabSz="914400" rtl="0" eaLnBrk="1" fontAlgn="b" latinLnBrk="0" hangingPunct="1"/>
                      <a:r>
                        <a:rPr lang="fr-FR" sz="1600" u="none" strike="noStrike" kern="1200" dirty="0">
                          <a:solidFill>
                            <a:srgbClr val="0000FF"/>
                          </a:solidFill>
                          <a:effectLst/>
                          <a:latin typeface="+mn-lt"/>
                          <a:ea typeface="+mn-ea"/>
                          <a:cs typeface="+mn-cs"/>
                        </a:rPr>
                        <a:t>Recherche-développement en autres sciences physiques et naturelles</a:t>
                      </a:r>
                    </a:p>
                  </a:txBody>
                  <a:tcPr marL="9525" marR="9525" marT="9525" marB="0" anchor="ctr">
                    <a:noFill/>
                  </a:tcPr>
                </a:tc>
                <a:extLst>
                  <a:ext uri="{0D108BD9-81ED-4DB2-BD59-A6C34878D82A}">
                    <a16:rowId xmlns:a16="http://schemas.microsoft.com/office/drawing/2014/main" val="10011"/>
                  </a:ext>
                </a:extLst>
              </a:tr>
              <a:tr h="308011">
                <a:tc>
                  <a:txBody>
                    <a:bodyPr/>
                    <a:lstStyle/>
                    <a:p>
                      <a:pPr algn="ctr" fontAlgn="b"/>
                      <a:r>
                        <a:rPr lang="fr-FR" sz="1600" dirty="0">
                          <a:solidFill>
                            <a:srgbClr val="FF0000"/>
                          </a:solidFill>
                        </a:rPr>
                        <a:t>6202A</a:t>
                      </a:r>
                      <a:endParaRPr lang="fr-FR" sz="1600" b="1" i="0" u="none" strike="noStrike" dirty="0">
                        <a:solidFill>
                          <a:srgbClr val="FF0000"/>
                        </a:solidFill>
                        <a:effectLst/>
                        <a:latin typeface="Calibri" panose="020F0502020204030204" pitchFamily="34" charset="0"/>
                      </a:endParaRPr>
                    </a:p>
                  </a:txBody>
                  <a:tcPr marL="9525" marR="9525" marT="9525" marB="0" anchor="c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600" dirty="0">
                          <a:solidFill>
                            <a:srgbClr val="FF0000"/>
                          </a:solidFill>
                        </a:rPr>
                        <a:t>Conseil en systèmes et logiciels informatiques</a:t>
                      </a:r>
                    </a:p>
                  </a:txBody>
                  <a:tcPr marL="9525" marR="9525" marT="9525" marB="0" anchor="ctr">
                    <a:noFill/>
                  </a:tcPr>
                </a:tc>
                <a:extLst>
                  <a:ext uri="{0D108BD9-81ED-4DB2-BD59-A6C34878D82A}">
                    <a16:rowId xmlns:a16="http://schemas.microsoft.com/office/drawing/2014/main" val="10012"/>
                  </a:ext>
                </a:extLst>
              </a:tr>
              <a:tr h="308011">
                <a:tc>
                  <a:txBody>
                    <a:bodyPr/>
                    <a:lstStyle/>
                    <a:p>
                      <a:pPr algn="ctr" fontAlgn="b"/>
                      <a:r>
                        <a:rPr lang="fr-FR" sz="1600" dirty="0">
                          <a:solidFill>
                            <a:srgbClr val="FF0000"/>
                          </a:solidFill>
                        </a:rPr>
                        <a:t>6201Z</a:t>
                      </a:r>
                      <a:endParaRPr lang="fr-FR" sz="1600" b="1" i="0" u="none" strike="noStrike" dirty="0">
                        <a:solidFill>
                          <a:srgbClr val="FF0000"/>
                        </a:solidFill>
                        <a:effectLst/>
                        <a:latin typeface="Calibri" panose="020F0502020204030204" pitchFamily="34" charset="0"/>
                      </a:endParaRPr>
                    </a:p>
                  </a:txBody>
                  <a:tcPr marL="9525" marR="9525" marT="9525" marB="0" anchor="c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600" dirty="0">
                          <a:solidFill>
                            <a:srgbClr val="FF0000"/>
                          </a:solidFill>
                        </a:rPr>
                        <a:t>Programmation informatique</a:t>
                      </a:r>
                    </a:p>
                  </a:txBody>
                  <a:tcPr marL="9525" marR="9525" marT="9525" marB="0" anchor="ctr">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76061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0AEB5E-B811-AD4E-B765-017997C03427}"/>
              </a:ext>
            </a:extLst>
          </p:cNvPr>
          <p:cNvSpPr>
            <a:spLocks noGrp="1"/>
          </p:cNvSpPr>
          <p:nvPr>
            <p:ph type="title"/>
          </p:nvPr>
        </p:nvSpPr>
        <p:spPr/>
        <p:txBody>
          <a:bodyPr/>
          <a:lstStyle/>
          <a:p>
            <a:r>
              <a:rPr lang="fr-FR" dirty="0"/>
              <a:t>GRENOBLE ALPES AU CŒUR D’UNE GRANDE REGION </a:t>
            </a:r>
          </a:p>
        </p:txBody>
      </p:sp>
      <p:pic>
        <p:nvPicPr>
          <p:cNvPr id="3" name="Image 2">
            <a:extLst>
              <a:ext uri="{FF2B5EF4-FFF2-40B4-BE49-F238E27FC236}">
                <a16:creationId xmlns:a16="http://schemas.microsoft.com/office/drawing/2014/main" id="{8E76D9F2-1449-BF45-2079-762799EC18AB}"/>
              </a:ext>
            </a:extLst>
          </p:cNvPr>
          <p:cNvPicPr>
            <a:picLocks noChangeAspect="1"/>
          </p:cNvPicPr>
          <p:nvPr/>
        </p:nvPicPr>
        <p:blipFill>
          <a:blip r:embed="rId2">
            <a:grayscl/>
          </a:blip>
          <a:stretch>
            <a:fillRect/>
          </a:stretch>
        </p:blipFill>
        <p:spPr>
          <a:xfrm>
            <a:off x="6765078" y="2364678"/>
            <a:ext cx="614119" cy="621180"/>
          </a:xfrm>
          <a:prstGeom prst="rect">
            <a:avLst/>
          </a:prstGeom>
        </p:spPr>
      </p:pic>
      <p:sp>
        <p:nvSpPr>
          <p:cNvPr id="4" name="ZoneTexte 3">
            <a:extLst>
              <a:ext uri="{FF2B5EF4-FFF2-40B4-BE49-F238E27FC236}">
                <a16:creationId xmlns:a16="http://schemas.microsoft.com/office/drawing/2014/main" id="{E203996C-BAA4-EAB6-AE15-649F6E54F267}"/>
              </a:ext>
            </a:extLst>
          </p:cNvPr>
          <p:cNvSpPr txBox="1"/>
          <p:nvPr/>
        </p:nvSpPr>
        <p:spPr>
          <a:xfrm>
            <a:off x="7517176" y="2329268"/>
            <a:ext cx="3706536" cy="625684"/>
          </a:xfrm>
          <a:prstGeom prst="rect">
            <a:avLst/>
          </a:prstGeom>
          <a:noFill/>
        </p:spPr>
        <p:txBody>
          <a:bodyPr wrap="square" numCol="1" rtlCol="0">
            <a:spAutoFit/>
          </a:bodyPr>
          <a:lstStyle/>
          <a:p>
            <a:r>
              <a:rPr lang="fr-FR" altLang="fr-FR" sz="2133" dirty="0">
                <a:solidFill>
                  <a:srgbClr val="FF4713"/>
                </a:solidFill>
                <a:latin typeface="Franklin Gothic Demi Cond" panose="020B0706030402020204" pitchFamily="34" charset="0"/>
              </a:rPr>
              <a:t>815 000 </a:t>
            </a:r>
            <a:r>
              <a:rPr lang="fr-FR" altLang="fr-FR" sz="1400" dirty="0">
                <a:solidFill>
                  <a:srgbClr val="FF4713"/>
                </a:solidFill>
                <a:latin typeface="Franklin Gothic Demi Cond" panose="020B0706030402020204" pitchFamily="34" charset="0"/>
              </a:rPr>
              <a:t>HABITANTS</a:t>
            </a:r>
          </a:p>
          <a:p>
            <a:r>
              <a:rPr lang="fr-FR" altLang="fr-FR" sz="1333" b="1" dirty="0">
                <a:solidFill>
                  <a:schemeClr val="tx1">
                    <a:lumMod val="75000"/>
                    <a:lumOff val="25000"/>
                  </a:schemeClr>
                </a:solidFill>
                <a:latin typeface="Franklin Gothic Medium Cond" panose="020B0606030402020204" pitchFamily="34" charset="0"/>
              </a:rPr>
              <a:t>10% </a:t>
            </a:r>
            <a:r>
              <a:rPr lang="fr-FR" altLang="fr-FR" sz="1333" dirty="0">
                <a:solidFill>
                  <a:schemeClr val="tx1">
                    <a:lumMod val="75000"/>
                    <a:lumOff val="25000"/>
                  </a:schemeClr>
                </a:solidFill>
                <a:latin typeface="Franklin Gothic Medium Cond" panose="020B0606030402020204" pitchFamily="34" charset="0"/>
              </a:rPr>
              <a:t>DE LA POPULATION REGIONALE</a:t>
            </a:r>
          </a:p>
        </p:txBody>
      </p:sp>
      <p:pic>
        <p:nvPicPr>
          <p:cNvPr id="5" name="Image 4">
            <a:extLst>
              <a:ext uri="{FF2B5EF4-FFF2-40B4-BE49-F238E27FC236}">
                <a16:creationId xmlns:a16="http://schemas.microsoft.com/office/drawing/2014/main" id="{F66F14AC-12A9-F56A-A0D2-8A66A9407B6A}"/>
              </a:ext>
            </a:extLst>
          </p:cNvPr>
          <p:cNvPicPr>
            <a:picLocks noChangeAspect="1"/>
          </p:cNvPicPr>
          <p:nvPr/>
        </p:nvPicPr>
        <p:blipFill>
          <a:blip r:embed="rId3">
            <a:grayscl/>
          </a:blip>
          <a:stretch>
            <a:fillRect/>
          </a:stretch>
        </p:blipFill>
        <p:spPr>
          <a:xfrm>
            <a:off x="6751906" y="3208176"/>
            <a:ext cx="744951" cy="672075"/>
          </a:xfrm>
          <a:prstGeom prst="rect">
            <a:avLst/>
          </a:prstGeom>
        </p:spPr>
      </p:pic>
      <p:sp>
        <p:nvSpPr>
          <p:cNvPr id="6" name="ZoneTexte 5">
            <a:extLst>
              <a:ext uri="{FF2B5EF4-FFF2-40B4-BE49-F238E27FC236}">
                <a16:creationId xmlns:a16="http://schemas.microsoft.com/office/drawing/2014/main" id="{F2498BCE-F297-8EF4-CB34-3B9EC2629C33}"/>
              </a:ext>
            </a:extLst>
          </p:cNvPr>
          <p:cNvSpPr txBox="1"/>
          <p:nvPr/>
        </p:nvSpPr>
        <p:spPr>
          <a:xfrm>
            <a:off x="7517176" y="3356361"/>
            <a:ext cx="3465784" cy="420564"/>
          </a:xfrm>
          <a:prstGeom prst="rect">
            <a:avLst/>
          </a:prstGeom>
          <a:noFill/>
        </p:spPr>
        <p:txBody>
          <a:bodyPr wrap="square" numCol="1" rtlCol="0">
            <a:spAutoFit/>
          </a:bodyPr>
          <a:lstStyle/>
          <a:p>
            <a:r>
              <a:rPr lang="fr-FR" altLang="fr-FR" sz="2133" dirty="0">
                <a:solidFill>
                  <a:srgbClr val="FF4713"/>
                </a:solidFill>
                <a:latin typeface="Franklin Gothic Demi Cond" panose="020B0706030402020204" pitchFamily="34" charset="0"/>
              </a:rPr>
              <a:t>#2 METROPOLE DE LA REGION</a:t>
            </a:r>
            <a:endParaRPr lang="fr-FR" altLang="fr-FR" sz="1333" dirty="0">
              <a:solidFill>
                <a:schemeClr val="tx1">
                  <a:lumMod val="75000"/>
                  <a:lumOff val="25000"/>
                </a:schemeClr>
              </a:solidFill>
              <a:latin typeface="Franklin Gothic Medium Cond" panose="020B0606030402020204" pitchFamily="34" charset="0"/>
            </a:endParaRPr>
          </a:p>
        </p:txBody>
      </p:sp>
      <p:sp>
        <p:nvSpPr>
          <p:cNvPr id="8" name="ZoneTexte 7">
            <a:extLst>
              <a:ext uri="{FF2B5EF4-FFF2-40B4-BE49-F238E27FC236}">
                <a16:creationId xmlns:a16="http://schemas.microsoft.com/office/drawing/2014/main" id="{1489A650-C99D-BD7B-25BC-4E77677CAAF0}"/>
              </a:ext>
            </a:extLst>
          </p:cNvPr>
          <p:cNvSpPr txBox="1"/>
          <p:nvPr/>
        </p:nvSpPr>
        <p:spPr>
          <a:xfrm>
            <a:off x="7558862" y="1355871"/>
            <a:ext cx="2414444" cy="625684"/>
          </a:xfrm>
          <a:prstGeom prst="rect">
            <a:avLst/>
          </a:prstGeom>
          <a:noFill/>
        </p:spPr>
        <p:txBody>
          <a:bodyPr wrap="square" numCol="1" rtlCol="0">
            <a:spAutoFit/>
          </a:bodyPr>
          <a:lstStyle/>
          <a:p>
            <a:r>
              <a:rPr lang="fr-FR" altLang="fr-FR" sz="2133" dirty="0">
                <a:solidFill>
                  <a:srgbClr val="FF4713"/>
                </a:solidFill>
                <a:latin typeface="Franklin Gothic Demi Cond" panose="020B0706030402020204" pitchFamily="34" charset="0"/>
              </a:rPr>
              <a:t>5 000 Km</a:t>
            </a:r>
            <a:r>
              <a:rPr lang="fr-FR" altLang="fr-FR" sz="2133" baseline="30000" dirty="0">
                <a:solidFill>
                  <a:srgbClr val="FF4713"/>
                </a:solidFill>
                <a:latin typeface="Franklin Gothic Demi Cond" panose="020B0706030402020204" pitchFamily="34" charset="0"/>
              </a:rPr>
              <a:t>2</a:t>
            </a:r>
            <a:br>
              <a:rPr lang="fr-FR" altLang="fr-FR" sz="2133" dirty="0">
                <a:solidFill>
                  <a:srgbClr val="017ACD"/>
                </a:solidFill>
                <a:latin typeface="Franklin Gothic Demi Cond" panose="020B0706030402020204" pitchFamily="34" charset="0"/>
              </a:rPr>
            </a:br>
            <a:r>
              <a:rPr lang="fr-FR" altLang="fr-FR" sz="1333" dirty="0">
                <a:solidFill>
                  <a:schemeClr val="tx1">
                    <a:lumMod val="75000"/>
                    <a:lumOff val="25000"/>
                  </a:schemeClr>
                </a:solidFill>
                <a:latin typeface="Franklin Gothic Medium Cond" panose="020B0606030402020204" pitchFamily="34" charset="0"/>
              </a:rPr>
              <a:t>(7% DE LA REGION)</a:t>
            </a:r>
          </a:p>
        </p:txBody>
      </p:sp>
      <p:sp>
        <p:nvSpPr>
          <p:cNvPr id="15" name="ZoneTexte 14">
            <a:extLst>
              <a:ext uri="{FF2B5EF4-FFF2-40B4-BE49-F238E27FC236}">
                <a16:creationId xmlns:a16="http://schemas.microsoft.com/office/drawing/2014/main" id="{66660477-A8B7-7AE3-7018-9509DF8D1DC3}"/>
              </a:ext>
            </a:extLst>
          </p:cNvPr>
          <p:cNvSpPr txBox="1"/>
          <p:nvPr/>
        </p:nvSpPr>
        <p:spPr>
          <a:xfrm>
            <a:off x="7517176" y="4170094"/>
            <a:ext cx="3240360" cy="636008"/>
          </a:xfrm>
          <a:prstGeom prst="rect">
            <a:avLst/>
          </a:prstGeom>
          <a:noFill/>
        </p:spPr>
        <p:txBody>
          <a:bodyPr wrap="square" numCol="1" rtlCol="0">
            <a:spAutoFit/>
          </a:bodyPr>
          <a:lstStyle/>
          <a:p>
            <a:r>
              <a:rPr lang="fr-FR" altLang="fr-FR" sz="2133" dirty="0">
                <a:solidFill>
                  <a:srgbClr val="FF4713"/>
                </a:solidFill>
                <a:latin typeface="Franklin Gothic Demi Cond" panose="020B0706030402020204" pitchFamily="34" charset="0"/>
              </a:rPr>
              <a:t>390 000 EMPLOIS</a:t>
            </a:r>
          </a:p>
          <a:p>
            <a:r>
              <a:rPr lang="fr-FR" altLang="fr-FR" sz="1400" b="1" dirty="0">
                <a:solidFill>
                  <a:schemeClr val="tx1">
                    <a:lumMod val="75000"/>
                    <a:lumOff val="25000"/>
                  </a:schemeClr>
                </a:solidFill>
                <a:latin typeface="Franklin Gothic Medium Cond" panose="020B0606030402020204" pitchFamily="34" charset="0"/>
              </a:rPr>
              <a:t>12% </a:t>
            </a:r>
            <a:r>
              <a:rPr lang="fr-FR" altLang="fr-FR" sz="1333" dirty="0">
                <a:solidFill>
                  <a:schemeClr val="tx1">
                    <a:lumMod val="75000"/>
                    <a:lumOff val="25000"/>
                  </a:schemeClr>
                </a:solidFill>
                <a:latin typeface="Franklin Gothic Medium Cond" panose="020B0606030402020204" pitchFamily="34" charset="0"/>
              </a:rPr>
              <a:t>DES EMPLOIS DE LA REGION</a:t>
            </a:r>
          </a:p>
        </p:txBody>
      </p:sp>
      <p:pic>
        <p:nvPicPr>
          <p:cNvPr id="16" name="Picture 2" descr="P:\ANTENNE PDD 2018\PILIER DEV ECO\GOLDMAN BRAMI\Visuels\leaders.png">
            <a:extLst>
              <a:ext uri="{FF2B5EF4-FFF2-40B4-BE49-F238E27FC236}">
                <a16:creationId xmlns:a16="http://schemas.microsoft.com/office/drawing/2014/main" id="{FE1B34B7-1EFE-E7BD-D290-72A12165E0AA}"/>
              </a:ext>
            </a:extLst>
          </p:cNvPr>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6832066" y="4229778"/>
            <a:ext cx="584628" cy="540227"/>
          </a:xfrm>
          <a:prstGeom prst="rect">
            <a:avLst/>
          </a:prstGeom>
          <a:noFill/>
          <a:extLst>
            <a:ext uri="{909E8E84-426E-40DD-AFC4-6F175D3DCCD1}">
              <a14:hiddenFill xmlns:a14="http://schemas.microsoft.com/office/drawing/2010/main">
                <a:solidFill>
                  <a:srgbClr val="FFFFFF"/>
                </a:solidFill>
              </a14:hiddenFill>
            </a:ext>
          </a:extLst>
        </p:spPr>
      </p:pic>
      <p:sp>
        <p:nvSpPr>
          <p:cNvPr id="22" name="Larme 21">
            <a:extLst>
              <a:ext uri="{FF2B5EF4-FFF2-40B4-BE49-F238E27FC236}">
                <a16:creationId xmlns:a16="http://schemas.microsoft.com/office/drawing/2014/main" id="{241AAA75-E3B5-656A-058B-2647885D1988}"/>
              </a:ext>
            </a:extLst>
          </p:cNvPr>
          <p:cNvSpPr/>
          <p:nvPr/>
        </p:nvSpPr>
        <p:spPr>
          <a:xfrm rot="8080017">
            <a:off x="4380206" y="3404809"/>
            <a:ext cx="613459" cy="590274"/>
          </a:xfrm>
          <a:prstGeom prst="teardrop">
            <a:avLst>
              <a:gd name="adj" fmla="val 168997"/>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a:extLst>
              <a:ext uri="{FF2B5EF4-FFF2-40B4-BE49-F238E27FC236}">
                <a16:creationId xmlns:a16="http://schemas.microsoft.com/office/drawing/2014/main" id="{F2C63E76-0A77-E3B9-E920-181A923C55AE}"/>
              </a:ext>
            </a:extLst>
          </p:cNvPr>
          <p:cNvSpPr/>
          <p:nvPr/>
        </p:nvSpPr>
        <p:spPr>
          <a:xfrm>
            <a:off x="4555702" y="3566368"/>
            <a:ext cx="262467" cy="247837"/>
          </a:xfrm>
          <a:prstGeom prst="ellipse">
            <a:avLst/>
          </a:prstGeom>
          <a:solidFill>
            <a:srgbClr val="00A3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3A1763D0-96B7-D65D-FCC9-5B77483105AB}"/>
              </a:ext>
            </a:extLst>
          </p:cNvPr>
          <p:cNvGrpSpPr/>
          <p:nvPr/>
        </p:nvGrpSpPr>
        <p:grpSpPr>
          <a:xfrm>
            <a:off x="48155" y="1844692"/>
            <a:ext cx="6511150" cy="4652822"/>
            <a:chOff x="48155" y="1844692"/>
            <a:chExt cx="6511150" cy="4652822"/>
          </a:xfrm>
        </p:grpSpPr>
        <p:pic>
          <p:nvPicPr>
            <p:cNvPr id="1026" name="Picture 2" descr="La région Auvergne-Rhône-Alpes - AURG">
              <a:extLst>
                <a:ext uri="{FF2B5EF4-FFF2-40B4-BE49-F238E27FC236}">
                  <a16:creationId xmlns:a16="http://schemas.microsoft.com/office/drawing/2014/main" id="{8AF8FBFD-2392-457C-1C65-BDD8BDA61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48" y="1904576"/>
              <a:ext cx="6498157" cy="45929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93F40309-622F-05F9-C756-4E522E18E08B}"/>
                </a:ext>
              </a:extLst>
            </p:cNvPr>
            <p:cNvGrpSpPr/>
            <p:nvPr/>
          </p:nvGrpSpPr>
          <p:grpSpPr>
            <a:xfrm>
              <a:off x="48155" y="1844692"/>
              <a:ext cx="6377837" cy="4592938"/>
              <a:chOff x="48155" y="1844692"/>
              <a:chExt cx="6377837" cy="4592938"/>
            </a:xfrm>
          </p:grpSpPr>
          <p:sp>
            <p:nvSpPr>
              <p:cNvPr id="21" name="Ellipse 20">
                <a:extLst>
                  <a:ext uri="{FF2B5EF4-FFF2-40B4-BE49-F238E27FC236}">
                    <a16:creationId xmlns:a16="http://schemas.microsoft.com/office/drawing/2014/main" id="{98F56D9F-3F0A-8ED0-979A-04126E359815}"/>
                  </a:ext>
                </a:extLst>
              </p:cNvPr>
              <p:cNvSpPr/>
              <p:nvPr/>
            </p:nvSpPr>
            <p:spPr>
              <a:xfrm>
                <a:off x="48155" y="1844692"/>
                <a:ext cx="6377837" cy="4592938"/>
              </a:xfrm>
              <a:prstGeom prst="ellipse">
                <a:avLst/>
              </a:prstGeom>
              <a:solidFill>
                <a:srgbClr val="FDC400">
                  <a:alpha val="30196"/>
                </a:srgbClr>
              </a:solidFill>
              <a:ln w="38100">
                <a:solidFill>
                  <a:srgbClr val="FDC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7" name="Groupe 6">
                <a:extLst>
                  <a:ext uri="{FF2B5EF4-FFF2-40B4-BE49-F238E27FC236}">
                    <a16:creationId xmlns:a16="http://schemas.microsoft.com/office/drawing/2014/main" id="{6DDDFF28-ECD3-9C82-D29D-6CBD8CF7D5C0}"/>
                  </a:ext>
                </a:extLst>
              </p:cNvPr>
              <p:cNvGrpSpPr/>
              <p:nvPr/>
            </p:nvGrpSpPr>
            <p:grpSpPr>
              <a:xfrm>
                <a:off x="4042734" y="4182266"/>
                <a:ext cx="1194478" cy="1109450"/>
                <a:chOff x="4042734" y="4182266"/>
                <a:chExt cx="1194478" cy="1109450"/>
              </a:xfrm>
            </p:grpSpPr>
            <p:grpSp>
              <p:nvGrpSpPr>
                <p:cNvPr id="62" name="Groupe 61">
                  <a:extLst>
                    <a:ext uri="{FF2B5EF4-FFF2-40B4-BE49-F238E27FC236}">
                      <a16:creationId xmlns:a16="http://schemas.microsoft.com/office/drawing/2014/main" id="{18797478-C77D-D873-8489-23B6364E23EB}"/>
                    </a:ext>
                  </a:extLst>
                </p:cNvPr>
                <p:cNvGrpSpPr>
                  <a:grpSpLocks noChangeAspect="1"/>
                </p:cNvGrpSpPr>
                <p:nvPr/>
              </p:nvGrpSpPr>
              <p:grpSpPr>
                <a:xfrm>
                  <a:off x="4338275" y="4182266"/>
                  <a:ext cx="720847" cy="781239"/>
                  <a:chOff x="4776570" y="3913404"/>
                  <a:chExt cx="1193801" cy="1293813"/>
                </a:xfrm>
              </p:grpSpPr>
              <p:sp>
                <p:nvSpPr>
                  <p:cNvPr id="63" name="Freeform 62">
                    <a:extLst>
                      <a:ext uri="{FF2B5EF4-FFF2-40B4-BE49-F238E27FC236}">
                        <a16:creationId xmlns:a16="http://schemas.microsoft.com/office/drawing/2014/main" id="{CC3556DB-6DE6-FC02-97E2-3227E9D1E85F}"/>
                      </a:ext>
                    </a:extLst>
                  </p:cNvPr>
                  <p:cNvSpPr>
                    <a:spLocks/>
                  </p:cNvSpPr>
                  <p:nvPr/>
                </p:nvSpPr>
                <p:spPr bwMode="auto">
                  <a:xfrm>
                    <a:off x="5321083" y="3983254"/>
                    <a:ext cx="649288" cy="900113"/>
                  </a:xfrm>
                  <a:custGeom>
                    <a:avLst/>
                    <a:gdLst>
                      <a:gd name="T0" fmla="*/ 134 w 409"/>
                      <a:gd name="T1" fmla="*/ 538 h 567"/>
                      <a:gd name="T2" fmla="*/ 110 w 409"/>
                      <a:gd name="T3" fmla="*/ 566 h 567"/>
                      <a:gd name="T4" fmla="*/ 102 w 409"/>
                      <a:gd name="T5" fmla="*/ 541 h 567"/>
                      <a:gd name="T6" fmla="*/ 95 w 409"/>
                      <a:gd name="T7" fmla="*/ 531 h 567"/>
                      <a:gd name="T8" fmla="*/ 73 w 409"/>
                      <a:gd name="T9" fmla="*/ 519 h 567"/>
                      <a:gd name="T10" fmla="*/ 42 w 409"/>
                      <a:gd name="T11" fmla="*/ 501 h 567"/>
                      <a:gd name="T12" fmla="*/ 27 w 409"/>
                      <a:gd name="T13" fmla="*/ 476 h 567"/>
                      <a:gd name="T14" fmla="*/ 51 w 409"/>
                      <a:gd name="T15" fmla="*/ 463 h 567"/>
                      <a:gd name="T16" fmla="*/ 59 w 409"/>
                      <a:gd name="T17" fmla="*/ 457 h 567"/>
                      <a:gd name="T18" fmla="*/ 72 w 409"/>
                      <a:gd name="T19" fmla="*/ 426 h 567"/>
                      <a:gd name="T20" fmla="*/ 82 w 409"/>
                      <a:gd name="T21" fmla="*/ 412 h 567"/>
                      <a:gd name="T22" fmla="*/ 64 w 409"/>
                      <a:gd name="T23" fmla="*/ 390 h 567"/>
                      <a:gd name="T24" fmla="*/ 56 w 409"/>
                      <a:gd name="T25" fmla="*/ 397 h 567"/>
                      <a:gd name="T26" fmla="*/ 39 w 409"/>
                      <a:gd name="T27" fmla="*/ 409 h 567"/>
                      <a:gd name="T28" fmla="*/ 14 w 409"/>
                      <a:gd name="T29" fmla="*/ 380 h 567"/>
                      <a:gd name="T30" fmla="*/ 5 w 409"/>
                      <a:gd name="T31" fmla="*/ 355 h 567"/>
                      <a:gd name="T32" fmla="*/ 34 w 409"/>
                      <a:gd name="T33" fmla="*/ 308 h 567"/>
                      <a:gd name="T34" fmla="*/ 38 w 409"/>
                      <a:gd name="T35" fmla="*/ 300 h 567"/>
                      <a:gd name="T36" fmla="*/ 50 w 409"/>
                      <a:gd name="T37" fmla="*/ 282 h 567"/>
                      <a:gd name="T38" fmla="*/ 69 w 409"/>
                      <a:gd name="T39" fmla="*/ 261 h 567"/>
                      <a:gd name="T40" fmla="*/ 83 w 409"/>
                      <a:gd name="T41" fmla="*/ 247 h 567"/>
                      <a:gd name="T42" fmla="*/ 92 w 409"/>
                      <a:gd name="T43" fmla="*/ 230 h 567"/>
                      <a:gd name="T44" fmla="*/ 89 w 409"/>
                      <a:gd name="T45" fmla="*/ 208 h 567"/>
                      <a:gd name="T46" fmla="*/ 94 w 409"/>
                      <a:gd name="T47" fmla="*/ 165 h 567"/>
                      <a:gd name="T48" fmla="*/ 102 w 409"/>
                      <a:gd name="T49" fmla="*/ 151 h 567"/>
                      <a:gd name="T50" fmla="*/ 112 w 409"/>
                      <a:gd name="T51" fmla="*/ 145 h 567"/>
                      <a:gd name="T52" fmla="*/ 125 w 409"/>
                      <a:gd name="T53" fmla="*/ 139 h 567"/>
                      <a:gd name="T54" fmla="*/ 140 w 409"/>
                      <a:gd name="T55" fmla="*/ 108 h 567"/>
                      <a:gd name="T56" fmla="*/ 121 w 409"/>
                      <a:gd name="T57" fmla="*/ 121 h 567"/>
                      <a:gd name="T58" fmla="*/ 117 w 409"/>
                      <a:gd name="T59" fmla="*/ 91 h 567"/>
                      <a:gd name="T60" fmla="*/ 119 w 409"/>
                      <a:gd name="T61" fmla="*/ 86 h 567"/>
                      <a:gd name="T62" fmla="*/ 134 w 409"/>
                      <a:gd name="T63" fmla="*/ 46 h 567"/>
                      <a:gd name="T64" fmla="*/ 149 w 409"/>
                      <a:gd name="T65" fmla="*/ 16 h 567"/>
                      <a:gd name="T66" fmla="*/ 191 w 409"/>
                      <a:gd name="T67" fmla="*/ 8 h 567"/>
                      <a:gd name="T68" fmla="*/ 207 w 409"/>
                      <a:gd name="T69" fmla="*/ 25 h 567"/>
                      <a:gd name="T70" fmla="*/ 217 w 409"/>
                      <a:gd name="T71" fmla="*/ 46 h 567"/>
                      <a:gd name="T72" fmla="*/ 241 w 409"/>
                      <a:gd name="T73" fmla="*/ 64 h 567"/>
                      <a:gd name="T74" fmla="*/ 265 w 409"/>
                      <a:gd name="T75" fmla="*/ 69 h 567"/>
                      <a:gd name="T76" fmla="*/ 288 w 409"/>
                      <a:gd name="T77" fmla="*/ 65 h 567"/>
                      <a:gd name="T78" fmla="*/ 305 w 409"/>
                      <a:gd name="T79" fmla="*/ 81 h 567"/>
                      <a:gd name="T80" fmla="*/ 327 w 409"/>
                      <a:gd name="T81" fmla="*/ 71 h 567"/>
                      <a:gd name="T82" fmla="*/ 344 w 409"/>
                      <a:gd name="T83" fmla="*/ 81 h 567"/>
                      <a:gd name="T84" fmla="*/ 355 w 409"/>
                      <a:gd name="T85" fmla="*/ 103 h 567"/>
                      <a:gd name="T86" fmla="*/ 388 w 409"/>
                      <a:gd name="T87" fmla="*/ 130 h 567"/>
                      <a:gd name="T88" fmla="*/ 406 w 409"/>
                      <a:gd name="T89" fmla="*/ 165 h 567"/>
                      <a:gd name="T90" fmla="*/ 385 w 409"/>
                      <a:gd name="T91" fmla="*/ 180 h 567"/>
                      <a:gd name="T92" fmla="*/ 407 w 409"/>
                      <a:gd name="T93" fmla="*/ 195 h 567"/>
                      <a:gd name="T94" fmla="*/ 405 w 409"/>
                      <a:gd name="T95" fmla="*/ 214 h 567"/>
                      <a:gd name="T96" fmla="*/ 391 w 409"/>
                      <a:gd name="T97" fmla="*/ 241 h 567"/>
                      <a:gd name="T98" fmla="*/ 350 w 409"/>
                      <a:gd name="T99" fmla="*/ 284 h 567"/>
                      <a:gd name="T100" fmla="*/ 361 w 409"/>
                      <a:gd name="T101" fmla="*/ 320 h 567"/>
                      <a:gd name="T102" fmla="*/ 332 w 409"/>
                      <a:gd name="T103" fmla="*/ 351 h 567"/>
                      <a:gd name="T104" fmla="*/ 316 w 409"/>
                      <a:gd name="T105" fmla="*/ 381 h 567"/>
                      <a:gd name="T106" fmla="*/ 288 w 409"/>
                      <a:gd name="T107" fmla="*/ 368 h 567"/>
                      <a:gd name="T108" fmla="*/ 261 w 409"/>
                      <a:gd name="T109" fmla="*/ 360 h 567"/>
                      <a:gd name="T110" fmla="*/ 216 w 409"/>
                      <a:gd name="T111" fmla="*/ 422 h 567"/>
                      <a:gd name="T112" fmla="*/ 213 w 409"/>
                      <a:gd name="T113" fmla="*/ 458 h 567"/>
                      <a:gd name="T114" fmla="*/ 181 w 409"/>
                      <a:gd name="T115" fmla="*/ 48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9" h="567">
                        <a:moveTo>
                          <a:pt x="158" y="513"/>
                        </a:moveTo>
                        <a:lnTo>
                          <a:pt x="158" y="513"/>
                        </a:lnTo>
                        <a:lnTo>
                          <a:pt x="158" y="514"/>
                        </a:lnTo>
                        <a:lnTo>
                          <a:pt x="158" y="516"/>
                        </a:lnTo>
                        <a:lnTo>
                          <a:pt x="158" y="516"/>
                        </a:lnTo>
                        <a:lnTo>
                          <a:pt x="157" y="519"/>
                        </a:lnTo>
                        <a:lnTo>
                          <a:pt x="156" y="519"/>
                        </a:lnTo>
                        <a:lnTo>
                          <a:pt x="155" y="520"/>
                        </a:lnTo>
                        <a:lnTo>
                          <a:pt x="134" y="538"/>
                        </a:lnTo>
                        <a:lnTo>
                          <a:pt x="128" y="547"/>
                        </a:lnTo>
                        <a:lnTo>
                          <a:pt x="121" y="557"/>
                        </a:lnTo>
                        <a:lnTo>
                          <a:pt x="115" y="565"/>
                        </a:lnTo>
                        <a:lnTo>
                          <a:pt x="115" y="566"/>
                        </a:lnTo>
                        <a:lnTo>
                          <a:pt x="113" y="567"/>
                        </a:lnTo>
                        <a:lnTo>
                          <a:pt x="113" y="567"/>
                        </a:lnTo>
                        <a:lnTo>
                          <a:pt x="112" y="567"/>
                        </a:lnTo>
                        <a:lnTo>
                          <a:pt x="110" y="567"/>
                        </a:lnTo>
                        <a:lnTo>
                          <a:pt x="110" y="566"/>
                        </a:lnTo>
                        <a:lnTo>
                          <a:pt x="110" y="566"/>
                        </a:lnTo>
                        <a:lnTo>
                          <a:pt x="108" y="564"/>
                        </a:lnTo>
                        <a:lnTo>
                          <a:pt x="107" y="565"/>
                        </a:lnTo>
                        <a:lnTo>
                          <a:pt x="104" y="565"/>
                        </a:lnTo>
                        <a:lnTo>
                          <a:pt x="102" y="562"/>
                        </a:lnTo>
                        <a:lnTo>
                          <a:pt x="102" y="561"/>
                        </a:lnTo>
                        <a:lnTo>
                          <a:pt x="104" y="558"/>
                        </a:lnTo>
                        <a:lnTo>
                          <a:pt x="102" y="544"/>
                        </a:lnTo>
                        <a:lnTo>
                          <a:pt x="102" y="541"/>
                        </a:lnTo>
                        <a:lnTo>
                          <a:pt x="103" y="531"/>
                        </a:lnTo>
                        <a:lnTo>
                          <a:pt x="104" y="528"/>
                        </a:lnTo>
                        <a:lnTo>
                          <a:pt x="103" y="527"/>
                        </a:lnTo>
                        <a:lnTo>
                          <a:pt x="102" y="528"/>
                        </a:lnTo>
                        <a:lnTo>
                          <a:pt x="102" y="529"/>
                        </a:lnTo>
                        <a:lnTo>
                          <a:pt x="99" y="531"/>
                        </a:lnTo>
                        <a:lnTo>
                          <a:pt x="98" y="531"/>
                        </a:lnTo>
                        <a:lnTo>
                          <a:pt x="95" y="531"/>
                        </a:lnTo>
                        <a:lnTo>
                          <a:pt x="95" y="531"/>
                        </a:lnTo>
                        <a:lnTo>
                          <a:pt x="93" y="531"/>
                        </a:lnTo>
                        <a:lnTo>
                          <a:pt x="92" y="531"/>
                        </a:lnTo>
                        <a:lnTo>
                          <a:pt x="91" y="531"/>
                        </a:lnTo>
                        <a:lnTo>
                          <a:pt x="90" y="530"/>
                        </a:lnTo>
                        <a:lnTo>
                          <a:pt x="88" y="527"/>
                        </a:lnTo>
                        <a:lnTo>
                          <a:pt x="87" y="525"/>
                        </a:lnTo>
                        <a:lnTo>
                          <a:pt x="81" y="521"/>
                        </a:lnTo>
                        <a:lnTo>
                          <a:pt x="74" y="519"/>
                        </a:lnTo>
                        <a:lnTo>
                          <a:pt x="73" y="519"/>
                        </a:lnTo>
                        <a:lnTo>
                          <a:pt x="70" y="519"/>
                        </a:lnTo>
                        <a:lnTo>
                          <a:pt x="58" y="511"/>
                        </a:lnTo>
                        <a:lnTo>
                          <a:pt x="48" y="508"/>
                        </a:lnTo>
                        <a:lnTo>
                          <a:pt x="45" y="509"/>
                        </a:lnTo>
                        <a:lnTo>
                          <a:pt x="45" y="510"/>
                        </a:lnTo>
                        <a:lnTo>
                          <a:pt x="44" y="510"/>
                        </a:lnTo>
                        <a:lnTo>
                          <a:pt x="43" y="509"/>
                        </a:lnTo>
                        <a:lnTo>
                          <a:pt x="42" y="504"/>
                        </a:lnTo>
                        <a:lnTo>
                          <a:pt x="42" y="501"/>
                        </a:lnTo>
                        <a:lnTo>
                          <a:pt x="41" y="497"/>
                        </a:lnTo>
                        <a:lnTo>
                          <a:pt x="39" y="494"/>
                        </a:lnTo>
                        <a:lnTo>
                          <a:pt x="37" y="491"/>
                        </a:lnTo>
                        <a:lnTo>
                          <a:pt x="34" y="488"/>
                        </a:lnTo>
                        <a:lnTo>
                          <a:pt x="31" y="486"/>
                        </a:lnTo>
                        <a:lnTo>
                          <a:pt x="30" y="484"/>
                        </a:lnTo>
                        <a:lnTo>
                          <a:pt x="28" y="481"/>
                        </a:lnTo>
                        <a:lnTo>
                          <a:pt x="27" y="476"/>
                        </a:lnTo>
                        <a:lnTo>
                          <a:pt x="27" y="476"/>
                        </a:lnTo>
                        <a:lnTo>
                          <a:pt x="27" y="475"/>
                        </a:lnTo>
                        <a:lnTo>
                          <a:pt x="28" y="472"/>
                        </a:lnTo>
                        <a:lnTo>
                          <a:pt x="29" y="470"/>
                        </a:lnTo>
                        <a:lnTo>
                          <a:pt x="30" y="470"/>
                        </a:lnTo>
                        <a:lnTo>
                          <a:pt x="32" y="470"/>
                        </a:lnTo>
                        <a:lnTo>
                          <a:pt x="34" y="471"/>
                        </a:lnTo>
                        <a:lnTo>
                          <a:pt x="41" y="470"/>
                        </a:lnTo>
                        <a:lnTo>
                          <a:pt x="47" y="466"/>
                        </a:lnTo>
                        <a:lnTo>
                          <a:pt x="51" y="463"/>
                        </a:lnTo>
                        <a:lnTo>
                          <a:pt x="52" y="462"/>
                        </a:lnTo>
                        <a:lnTo>
                          <a:pt x="52" y="461"/>
                        </a:lnTo>
                        <a:lnTo>
                          <a:pt x="54" y="459"/>
                        </a:lnTo>
                        <a:lnTo>
                          <a:pt x="55" y="458"/>
                        </a:lnTo>
                        <a:lnTo>
                          <a:pt x="57" y="457"/>
                        </a:lnTo>
                        <a:lnTo>
                          <a:pt x="58" y="457"/>
                        </a:lnTo>
                        <a:lnTo>
                          <a:pt x="58" y="457"/>
                        </a:lnTo>
                        <a:lnTo>
                          <a:pt x="58" y="457"/>
                        </a:lnTo>
                        <a:lnTo>
                          <a:pt x="59" y="457"/>
                        </a:lnTo>
                        <a:lnTo>
                          <a:pt x="61" y="456"/>
                        </a:lnTo>
                        <a:lnTo>
                          <a:pt x="65" y="454"/>
                        </a:lnTo>
                        <a:lnTo>
                          <a:pt x="65" y="453"/>
                        </a:lnTo>
                        <a:lnTo>
                          <a:pt x="66" y="452"/>
                        </a:lnTo>
                        <a:lnTo>
                          <a:pt x="67" y="449"/>
                        </a:lnTo>
                        <a:lnTo>
                          <a:pt x="67" y="449"/>
                        </a:lnTo>
                        <a:lnTo>
                          <a:pt x="69" y="435"/>
                        </a:lnTo>
                        <a:lnTo>
                          <a:pt x="72" y="427"/>
                        </a:lnTo>
                        <a:lnTo>
                          <a:pt x="72" y="426"/>
                        </a:lnTo>
                        <a:lnTo>
                          <a:pt x="72" y="426"/>
                        </a:lnTo>
                        <a:lnTo>
                          <a:pt x="72" y="426"/>
                        </a:lnTo>
                        <a:lnTo>
                          <a:pt x="72" y="426"/>
                        </a:lnTo>
                        <a:lnTo>
                          <a:pt x="73" y="420"/>
                        </a:lnTo>
                        <a:lnTo>
                          <a:pt x="76" y="414"/>
                        </a:lnTo>
                        <a:lnTo>
                          <a:pt x="77" y="413"/>
                        </a:lnTo>
                        <a:lnTo>
                          <a:pt x="78" y="413"/>
                        </a:lnTo>
                        <a:lnTo>
                          <a:pt x="80" y="412"/>
                        </a:lnTo>
                        <a:lnTo>
                          <a:pt x="82" y="412"/>
                        </a:lnTo>
                        <a:lnTo>
                          <a:pt x="83" y="412"/>
                        </a:lnTo>
                        <a:lnTo>
                          <a:pt x="83" y="412"/>
                        </a:lnTo>
                        <a:lnTo>
                          <a:pt x="82" y="411"/>
                        </a:lnTo>
                        <a:lnTo>
                          <a:pt x="81" y="411"/>
                        </a:lnTo>
                        <a:lnTo>
                          <a:pt x="81" y="411"/>
                        </a:lnTo>
                        <a:lnTo>
                          <a:pt x="80" y="410"/>
                        </a:lnTo>
                        <a:lnTo>
                          <a:pt x="73" y="402"/>
                        </a:lnTo>
                        <a:lnTo>
                          <a:pt x="70" y="397"/>
                        </a:lnTo>
                        <a:lnTo>
                          <a:pt x="64" y="390"/>
                        </a:lnTo>
                        <a:lnTo>
                          <a:pt x="64" y="390"/>
                        </a:lnTo>
                        <a:lnTo>
                          <a:pt x="64" y="390"/>
                        </a:lnTo>
                        <a:lnTo>
                          <a:pt x="63" y="391"/>
                        </a:lnTo>
                        <a:lnTo>
                          <a:pt x="62" y="392"/>
                        </a:lnTo>
                        <a:lnTo>
                          <a:pt x="59" y="395"/>
                        </a:lnTo>
                        <a:lnTo>
                          <a:pt x="59" y="395"/>
                        </a:lnTo>
                        <a:lnTo>
                          <a:pt x="59" y="395"/>
                        </a:lnTo>
                        <a:lnTo>
                          <a:pt x="57" y="397"/>
                        </a:lnTo>
                        <a:lnTo>
                          <a:pt x="56" y="397"/>
                        </a:lnTo>
                        <a:lnTo>
                          <a:pt x="55" y="399"/>
                        </a:lnTo>
                        <a:lnTo>
                          <a:pt x="50" y="406"/>
                        </a:lnTo>
                        <a:lnTo>
                          <a:pt x="47" y="411"/>
                        </a:lnTo>
                        <a:lnTo>
                          <a:pt x="46" y="413"/>
                        </a:lnTo>
                        <a:lnTo>
                          <a:pt x="44" y="414"/>
                        </a:lnTo>
                        <a:lnTo>
                          <a:pt x="43" y="415"/>
                        </a:lnTo>
                        <a:lnTo>
                          <a:pt x="43" y="413"/>
                        </a:lnTo>
                        <a:lnTo>
                          <a:pt x="43" y="412"/>
                        </a:lnTo>
                        <a:lnTo>
                          <a:pt x="39" y="409"/>
                        </a:lnTo>
                        <a:lnTo>
                          <a:pt x="35" y="406"/>
                        </a:lnTo>
                        <a:lnTo>
                          <a:pt x="32" y="404"/>
                        </a:lnTo>
                        <a:lnTo>
                          <a:pt x="28" y="401"/>
                        </a:lnTo>
                        <a:lnTo>
                          <a:pt x="27" y="398"/>
                        </a:lnTo>
                        <a:lnTo>
                          <a:pt x="25" y="397"/>
                        </a:lnTo>
                        <a:lnTo>
                          <a:pt x="23" y="390"/>
                        </a:lnTo>
                        <a:lnTo>
                          <a:pt x="16" y="382"/>
                        </a:lnTo>
                        <a:lnTo>
                          <a:pt x="15" y="380"/>
                        </a:lnTo>
                        <a:lnTo>
                          <a:pt x="14" y="380"/>
                        </a:lnTo>
                        <a:lnTo>
                          <a:pt x="13" y="378"/>
                        </a:lnTo>
                        <a:lnTo>
                          <a:pt x="13" y="377"/>
                        </a:lnTo>
                        <a:lnTo>
                          <a:pt x="13" y="376"/>
                        </a:lnTo>
                        <a:lnTo>
                          <a:pt x="8" y="371"/>
                        </a:lnTo>
                        <a:lnTo>
                          <a:pt x="2" y="363"/>
                        </a:lnTo>
                        <a:lnTo>
                          <a:pt x="0" y="360"/>
                        </a:lnTo>
                        <a:lnTo>
                          <a:pt x="0" y="360"/>
                        </a:lnTo>
                        <a:lnTo>
                          <a:pt x="2" y="359"/>
                        </a:lnTo>
                        <a:lnTo>
                          <a:pt x="5" y="355"/>
                        </a:lnTo>
                        <a:lnTo>
                          <a:pt x="8" y="351"/>
                        </a:lnTo>
                        <a:lnTo>
                          <a:pt x="19" y="336"/>
                        </a:lnTo>
                        <a:lnTo>
                          <a:pt x="20" y="335"/>
                        </a:lnTo>
                        <a:lnTo>
                          <a:pt x="20" y="334"/>
                        </a:lnTo>
                        <a:lnTo>
                          <a:pt x="21" y="333"/>
                        </a:lnTo>
                        <a:lnTo>
                          <a:pt x="21" y="330"/>
                        </a:lnTo>
                        <a:lnTo>
                          <a:pt x="23" y="329"/>
                        </a:lnTo>
                        <a:lnTo>
                          <a:pt x="27" y="324"/>
                        </a:lnTo>
                        <a:lnTo>
                          <a:pt x="34" y="308"/>
                        </a:lnTo>
                        <a:lnTo>
                          <a:pt x="35" y="307"/>
                        </a:lnTo>
                        <a:lnTo>
                          <a:pt x="35" y="306"/>
                        </a:lnTo>
                        <a:lnTo>
                          <a:pt x="35" y="306"/>
                        </a:lnTo>
                        <a:lnTo>
                          <a:pt x="35" y="305"/>
                        </a:lnTo>
                        <a:lnTo>
                          <a:pt x="36" y="304"/>
                        </a:lnTo>
                        <a:lnTo>
                          <a:pt x="36" y="302"/>
                        </a:lnTo>
                        <a:lnTo>
                          <a:pt x="37" y="301"/>
                        </a:lnTo>
                        <a:lnTo>
                          <a:pt x="38" y="300"/>
                        </a:lnTo>
                        <a:lnTo>
                          <a:pt x="38" y="300"/>
                        </a:lnTo>
                        <a:lnTo>
                          <a:pt x="38" y="300"/>
                        </a:lnTo>
                        <a:lnTo>
                          <a:pt x="41" y="293"/>
                        </a:lnTo>
                        <a:lnTo>
                          <a:pt x="44" y="285"/>
                        </a:lnTo>
                        <a:lnTo>
                          <a:pt x="44" y="284"/>
                        </a:lnTo>
                        <a:lnTo>
                          <a:pt x="45" y="284"/>
                        </a:lnTo>
                        <a:lnTo>
                          <a:pt x="46" y="283"/>
                        </a:lnTo>
                        <a:lnTo>
                          <a:pt x="47" y="283"/>
                        </a:lnTo>
                        <a:lnTo>
                          <a:pt x="50" y="282"/>
                        </a:lnTo>
                        <a:lnTo>
                          <a:pt x="50" y="282"/>
                        </a:lnTo>
                        <a:lnTo>
                          <a:pt x="52" y="281"/>
                        </a:lnTo>
                        <a:lnTo>
                          <a:pt x="54" y="279"/>
                        </a:lnTo>
                        <a:lnTo>
                          <a:pt x="55" y="278"/>
                        </a:lnTo>
                        <a:lnTo>
                          <a:pt x="55" y="277"/>
                        </a:lnTo>
                        <a:lnTo>
                          <a:pt x="55" y="274"/>
                        </a:lnTo>
                        <a:lnTo>
                          <a:pt x="55" y="271"/>
                        </a:lnTo>
                        <a:lnTo>
                          <a:pt x="56" y="265"/>
                        </a:lnTo>
                        <a:lnTo>
                          <a:pt x="58" y="262"/>
                        </a:lnTo>
                        <a:lnTo>
                          <a:pt x="69" y="261"/>
                        </a:lnTo>
                        <a:lnTo>
                          <a:pt x="70" y="261"/>
                        </a:lnTo>
                        <a:lnTo>
                          <a:pt x="73" y="263"/>
                        </a:lnTo>
                        <a:lnTo>
                          <a:pt x="73" y="264"/>
                        </a:lnTo>
                        <a:lnTo>
                          <a:pt x="73" y="265"/>
                        </a:lnTo>
                        <a:lnTo>
                          <a:pt x="73" y="264"/>
                        </a:lnTo>
                        <a:lnTo>
                          <a:pt x="75" y="262"/>
                        </a:lnTo>
                        <a:lnTo>
                          <a:pt x="75" y="262"/>
                        </a:lnTo>
                        <a:lnTo>
                          <a:pt x="80" y="253"/>
                        </a:lnTo>
                        <a:lnTo>
                          <a:pt x="83" y="247"/>
                        </a:lnTo>
                        <a:lnTo>
                          <a:pt x="84" y="243"/>
                        </a:lnTo>
                        <a:lnTo>
                          <a:pt x="84" y="242"/>
                        </a:lnTo>
                        <a:lnTo>
                          <a:pt x="87" y="236"/>
                        </a:lnTo>
                        <a:lnTo>
                          <a:pt x="89" y="233"/>
                        </a:lnTo>
                        <a:lnTo>
                          <a:pt x="90" y="233"/>
                        </a:lnTo>
                        <a:lnTo>
                          <a:pt x="91" y="232"/>
                        </a:lnTo>
                        <a:lnTo>
                          <a:pt x="91" y="232"/>
                        </a:lnTo>
                        <a:lnTo>
                          <a:pt x="92" y="231"/>
                        </a:lnTo>
                        <a:lnTo>
                          <a:pt x="92" y="230"/>
                        </a:lnTo>
                        <a:lnTo>
                          <a:pt x="95" y="221"/>
                        </a:lnTo>
                        <a:lnTo>
                          <a:pt x="95" y="217"/>
                        </a:lnTo>
                        <a:lnTo>
                          <a:pt x="94" y="217"/>
                        </a:lnTo>
                        <a:lnTo>
                          <a:pt x="92" y="215"/>
                        </a:lnTo>
                        <a:lnTo>
                          <a:pt x="90" y="212"/>
                        </a:lnTo>
                        <a:lnTo>
                          <a:pt x="89" y="210"/>
                        </a:lnTo>
                        <a:lnTo>
                          <a:pt x="89" y="210"/>
                        </a:lnTo>
                        <a:lnTo>
                          <a:pt x="89" y="209"/>
                        </a:lnTo>
                        <a:lnTo>
                          <a:pt x="89" y="208"/>
                        </a:lnTo>
                        <a:lnTo>
                          <a:pt x="90" y="205"/>
                        </a:lnTo>
                        <a:lnTo>
                          <a:pt x="91" y="204"/>
                        </a:lnTo>
                        <a:lnTo>
                          <a:pt x="92" y="199"/>
                        </a:lnTo>
                        <a:lnTo>
                          <a:pt x="92" y="198"/>
                        </a:lnTo>
                        <a:lnTo>
                          <a:pt x="93" y="196"/>
                        </a:lnTo>
                        <a:lnTo>
                          <a:pt x="94" y="186"/>
                        </a:lnTo>
                        <a:lnTo>
                          <a:pt x="95" y="177"/>
                        </a:lnTo>
                        <a:lnTo>
                          <a:pt x="95" y="169"/>
                        </a:lnTo>
                        <a:lnTo>
                          <a:pt x="94" y="165"/>
                        </a:lnTo>
                        <a:lnTo>
                          <a:pt x="94" y="164"/>
                        </a:lnTo>
                        <a:lnTo>
                          <a:pt x="94" y="161"/>
                        </a:lnTo>
                        <a:lnTo>
                          <a:pt x="94" y="159"/>
                        </a:lnTo>
                        <a:lnTo>
                          <a:pt x="94" y="158"/>
                        </a:lnTo>
                        <a:lnTo>
                          <a:pt x="95" y="157"/>
                        </a:lnTo>
                        <a:lnTo>
                          <a:pt x="97" y="153"/>
                        </a:lnTo>
                        <a:lnTo>
                          <a:pt x="98" y="152"/>
                        </a:lnTo>
                        <a:lnTo>
                          <a:pt x="100" y="151"/>
                        </a:lnTo>
                        <a:lnTo>
                          <a:pt x="102" y="151"/>
                        </a:lnTo>
                        <a:lnTo>
                          <a:pt x="102" y="150"/>
                        </a:lnTo>
                        <a:lnTo>
                          <a:pt x="103" y="149"/>
                        </a:lnTo>
                        <a:lnTo>
                          <a:pt x="104" y="150"/>
                        </a:lnTo>
                        <a:lnTo>
                          <a:pt x="107" y="151"/>
                        </a:lnTo>
                        <a:lnTo>
                          <a:pt x="108" y="150"/>
                        </a:lnTo>
                        <a:lnTo>
                          <a:pt x="109" y="149"/>
                        </a:lnTo>
                        <a:lnTo>
                          <a:pt x="109" y="149"/>
                        </a:lnTo>
                        <a:lnTo>
                          <a:pt x="109" y="148"/>
                        </a:lnTo>
                        <a:lnTo>
                          <a:pt x="112" y="145"/>
                        </a:lnTo>
                        <a:lnTo>
                          <a:pt x="113" y="144"/>
                        </a:lnTo>
                        <a:lnTo>
                          <a:pt x="114" y="143"/>
                        </a:lnTo>
                        <a:lnTo>
                          <a:pt x="114" y="144"/>
                        </a:lnTo>
                        <a:lnTo>
                          <a:pt x="116" y="145"/>
                        </a:lnTo>
                        <a:lnTo>
                          <a:pt x="117" y="146"/>
                        </a:lnTo>
                        <a:lnTo>
                          <a:pt x="118" y="146"/>
                        </a:lnTo>
                        <a:lnTo>
                          <a:pt x="123" y="146"/>
                        </a:lnTo>
                        <a:lnTo>
                          <a:pt x="123" y="146"/>
                        </a:lnTo>
                        <a:lnTo>
                          <a:pt x="125" y="139"/>
                        </a:lnTo>
                        <a:lnTo>
                          <a:pt x="128" y="131"/>
                        </a:lnTo>
                        <a:lnTo>
                          <a:pt x="128" y="129"/>
                        </a:lnTo>
                        <a:lnTo>
                          <a:pt x="131" y="126"/>
                        </a:lnTo>
                        <a:lnTo>
                          <a:pt x="133" y="122"/>
                        </a:lnTo>
                        <a:lnTo>
                          <a:pt x="135" y="121"/>
                        </a:lnTo>
                        <a:lnTo>
                          <a:pt x="136" y="118"/>
                        </a:lnTo>
                        <a:lnTo>
                          <a:pt x="140" y="110"/>
                        </a:lnTo>
                        <a:lnTo>
                          <a:pt x="140" y="109"/>
                        </a:lnTo>
                        <a:lnTo>
                          <a:pt x="140" y="108"/>
                        </a:lnTo>
                        <a:lnTo>
                          <a:pt x="139" y="107"/>
                        </a:lnTo>
                        <a:lnTo>
                          <a:pt x="139" y="106"/>
                        </a:lnTo>
                        <a:lnTo>
                          <a:pt x="139" y="106"/>
                        </a:lnTo>
                        <a:lnTo>
                          <a:pt x="135" y="108"/>
                        </a:lnTo>
                        <a:lnTo>
                          <a:pt x="134" y="109"/>
                        </a:lnTo>
                        <a:lnTo>
                          <a:pt x="133" y="111"/>
                        </a:lnTo>
                        <a:lnTo>
                          <a:pt x="128" y="116"/>
                        </a:lnTo>
                        <a:lnTo>
                          <a:pt x="122" y="121"/>
                        </a:lnTo>
                        <a:lnTo>
                          <a:pt x="121" y="121"/>
                        </a:lnTo>
                        <a:lnTo>
                          <a:pt x="120" y="121"/>
                        </a:lnTo>
                        <a:lnTo>
                          <a:pt x="117" y="122"/>
                        </a:lnTo>
                        <a:lnTo>
                          <a:pt x="117" y="122"/>
                        </a:lnTo>
                        <a:lnTo>
                          <a:pt x="116" y="116"/>
                        </a:lnTo>
                        <a:lnTo>
                          <a:pt x="115" y="112"/>
                        </a:lnTo>
                        <a:lnTo>
                          <a:pt x="114" y="107"/>
                        </a:lnTo>
                        <a:lnTo>
                          <a:pt x="115" y="103"/>
                        </a:lnTo>
                        <a:lnTo>
                          <a:pt x="115" y="99"/>
                        </a:lnTo>
                        <a:lnTo>
                          <a:pt x="117" y="91"/>
                        </a:lnTo>
                        <a:lnTo>
                          <a:pt x="117" y="91"/>
                        </a:lnTo>
                        <a:lnTo>
                          <a:pt x="117" y="90"/>
                        </a:lnTo>
                        <a:lnTo>
                          <a:pt x="116" y="88"/>
                        </a:lnTo>
                        <a:lnTo>
                          <a:pt x="116" y="87"/>
                        </a:lnTo>
                        <a:lnTo>
                          <a:pt x="116" y="87"/>
                        </a:lnTo>
                        <a:lnTo>
                          <a:pt x="116" y="87"/>
                        </a:lnTo>
                        <a:lnTo>
                          <a:pt x="117" y="86"/>
                        </a:lnTo>
                        <a:lnTo>
                          <a:pt x="117" y="86"/>
                        </a:lnTo>
                        <a:lnTo>
                          <a:pt x="119" y="86"/>
                        </a:lnTo>
                        <a:lnTo>
                          <a:pt x="121" y="85"/>
                        </a:lnTo>
                        <a:lnTo>
                          <a:pt x="122" y="84"/>
                        </a:lnTo>
                        <a:lnTo>
                          <a:pt x="125" y="83"/>
                        </a:lnTo>
                        <a:lnTo>
                          <a:pt x="125" y="82"/>
                        </a:lnTo>
                        <a:lnTo>
                          <a:pt x="126" y="81"/>
                        </a:lnTo>
                        <a:lnTo>
                          <a:pt x="130" y="70"/>
                        </a:lnTo>
                        <a:lnTo>
                          <a:pt x="132" y="57"/>
                        </a:lnTo>
                        <a:lnTo>
                          <a:pt x="133" y="54"/>
                        </a:lnTo>
                        <a:lnTo>
                          <a:pt x="134" y="46"/>
                        </a:lnTo>
                        <a:lnTo>
                          <a:pt x="135" y="41"/>
                        </a:lnTo>
                        <a:lnTo>
                          <a:pt x="135" y="39"/>
                        </a:lnTo>
                        <a:lnTo>
                          <a:pt x="135" y="38"/>
                        </a:lnTo>
                        <a:lnTo>
                          <a:pt x="134" y="38"/>
                        </a:lnTo>
                        <a:lnTo>
                          <a:pt x="125" y="25"/>
                        </a:lnTo>
                        <a:lnTo>
                          <a:pt x="125" y="24"/>
                        </a:lnTo>
                        <a:lnTo>
                          <a:pt x="125" y="24"/>
                        </a:lnTo>
                        <a:lnTo>
                          <a:pt x="146" y="17"/>
                        </a:lnTo>
                        <a:lnTo>
                          <a:pt x="149" y="16"/>
                        </a:lnTo>
                        <a:lnTo>
                          <a:pt x="160" y="12"/>
                        </a:lnTo>
                        <a:lnTo>
                          <a:pt x="162" y="11"/>
                        </a:lnTo>
                        <a:lnTo>
                          <a:pt x="171" y="2"/>
                        </a:lnTo>
                        <a:lnTo>
                          <a:pt x="173" y="1"/>
                        </a:lnTo>
                        <a:lnTo>
                          <a:pt x="174" y="0"/>
                        </a:lnTo>
                        <a:lnTo>
                          <a:pt x="181" y="1"/>
                        </a:lnTo>
                        <a:lnTo>
                          <a:pt x="184" y="3"/>
                        </a:lnTo>
                        <a:lnTo>
                          <a:pt x="191" y="7"/>
                        </a:lnTo>
                        <a:lnTo>
                          <a:pt x="191" y="8"/>
                        </a:lnTo>
                        <a:lnTo>
                          <a:pt x="191" y="12"/>
                        </a:lnTo>
                        <a:lnTo>
                          <a:pt x="192" y="15"/>
                        </a:lnTo>
                        <a:lnTo>
                          <a:pt x="194" y="17"/>
                        </a:lnTo>
                        <a:lnTo>
                          <a:pt x="197" y="21"/>
                        </a:lnTo>
                        <a:lnTo>
                          <a:pt x="198" y="22"/>
                        </a:lnTo>
                        <a:lnTo>
                          <a:pt x="199" y="23"/>
                        </a:lnTo>
                        <a:lnTo>
                          <a:pt x="200" y="24"/>
                        </a:lnTo>
                        <a:lnTo>
                          <a:pt x="206" y="25"/>
                        </a:lnTo>
                        <a:lnTo>
                          <a:pt x="207" y="25"/>
                        </a:lnTo>
                        <a:lnTo>
                          <a:pt x="211" y="25"/>
                        </a:lnTo>
                        <a:lnTo>
                          <a:pt x="213" y="25"/>
                        </a:lnTo>
                        <a:lnTo>
                          <a:pt x="217" y="25"/>
                        </a:lnTo>
                        <a:lnTo>
                          <a:pt x="220" y="25"/>
                        </a:lnTo>
                        <a:lnTo>
                          <a:pt x="220" y="29"/>
                        </a:lnTo>
                        <a:lnTo>
                          <a:pt x="220" y="33"/>
                        </a:lnTo>
                        <a:lnTo>
                          <a:pt x="220" y="36"/>
                        </a:lnTo>
                        <a:lnTo>
                          <a:pt x="218" y="43"/>
                        </a:lnTo>
                        <a:lnTo>
                          <a:pt x="217" y="46"/>
                        </a:lnTo>
                        <a:lnTo>
                          <a:pt x="218" y="46"/>
                        </a:lnTo>
                        <a:lnTo>
                          <a:pt x="221" y="46"/>
                        </a:lnTo>
                        <a:lnTo>
                          <a:pt x="218" y="53"/>
                        </a:lnTo>
                        <a:lnTo>
                          <a:pt x="219" y="53"/>
                        </a:lnTo>
                        <a:lnTo>
                          <a:pt x="220" y="54"/>
                        </a:lnTo>
                        <a:lnTo>
                          <a:pt x="229" y="58"/>
                        </a:lnTo>
                        <a:lnTo>
                          <a:pt x="233" y="61"/>
                        </a:lnTo>
                        <a:lnTo>
                          <a:pt x="238" y="63"/>
                        </a:lnTo>
                        <a:lnTo>
                          <a:pt x="241" y="64"/>
                        </a:lnTo>
                        <a:lnTo>
                          <a:pt x="242" y="65"/>
                        </a:lnTo>
                        <a:lnTo>
                          <a:pt x="256" y="72"/>
                        </a:lnTo>
                        <a:lnTo>
                          <a:pt x="259" y="74"/>
                        </a:lnTo>
                        <a:lnTo>
                          <a:pt x="259" y="74"/>
                        </a:lnTo>
                        <a:lnTo>
                          <a:pt x="260" y="74"/>
                        </a:lnTo>
                        <a:lnTo>
                          <a:pt x="261" y="74"/>
                        </a:lnTo>
                        <a:lnTo>
                          <a:pt x="264" y="71"/>
                        </a:lnTo>
                        <a:lnTo>
                          <a:pt x="265" y="69"/>
                        </a:lnTo>
                        <a:lnTo>
                          <a:pt x="265" y="69"/>
                        </a:lnTo>
                        <a:lnTo>
                          <a:pt x="268" y="68"/>
                        </a:lnTo>
                        <a:lnTo>
                          <a:pt x="269" y="67"/>
                        </a:lnTo>
                        <a:lnTo>
                          <a:pt x="269" y="67"/>
                        </a:lnTo>
                        <a:lnTo>
                          <a:pt x="276" y="64"/>
                        </a:lnTo>
                        <a:lnTo>
                          <a:pt x="282" y="64"/>
                        </a:lnTo>
                        <a:lnTo>
                          <a:pt x="283" y="64"/>
                        </a:lnTo>
                        <a:lnTo>
                          <a:pt x="287" y="65"/>
                        </a:lnTo>
                        <a:lnTo>
                          <a:pt x="287" y="65"/>
                        </a:lnTo>
                        <a:lnTo>
                          <a:pt x="288" y="65"/>
                        </a:lnTo>
                        <a:lnTo>
                          <a:pt x="290" y="65"/>
                        </a:lnTo>
                        <a:lnTo>
                          <a:pt x="294" y="65"/>
                        </a:lnTo>
                        <a:lnTo>
                          <a:pt x="298" y="64"/>
                        </a:lnTo>
                        <a:lnTo>
                          <a:pt x="299" y="64"/>
                        </a:lnTo>
                        <a:lnTo>
                          <a:pt x="301" y="63"/>
                        </a:lnTo>
                        <a:lnTo>
                          <a:pt x="301" y="64"/>
                        </a:lnTo>
                        <a:lnTo>
                          <a:pt x="305" y="72"/>
                        </a:lnTo>
                        <a:lnTo>
                          <a:pt x="305" y="80"/>
                        </a:lnTo>
                        <a:lnTo>
                          <a:pt x="305" y="81"/>
                        </a:lnTo>
                        <a:lnTo>
                          <a:pt x="305" y="81"/>
                        </a:lnTo>
                        <a:lnTo>
                          <a:pt x="308" y="80"/>
                        </a:lnTo>
                        <a:lnTo>
                          <a:pt x="313" y="78"/>
                        </a:lnTo>
                        <a:lnTo>
                          <a:pt x="313" y="78"/>
                        </a:lnTo>
                        <a:lnTo>
                          <a:pt x="313" y="78"/>
                        </a:lnTo>
                        <a:lnTo>
                          <a:pt x="314" y="77"/>
                        </a:lnTo>
                        <a:lnTo>
                          <a:pt x="321" y="75"/>
                        </a:lnTo>
                        <a:lnTo>
                          <a:pt x="325" y="71"/>
                        </a:lnTo>
                        <a:lnTo>
                          <a:pt x="327" y="71"/>
                        </a:lnTo>
                        <a:lnTo>
                          <a:pt x="332" y="69"/>
                        </a:lnTo>
                        <a:lnTo>
                          <a:pt x="332" y="69"/>
                        </a:lnTo>
                        <a:lnTo>
                          <a:pt x="333" y="69"/>
                        </a:lnTo>
                        <a:lnTo>
                          <a:pt x="334" y="70"/>
                        </a:lnTo>
                        <a:lnTo>
                          <a:pt x="340" y="73"/>
                        </a:lnTo>
                        <a:lnTo>
                          <a:pt x="341" y="75"/>
                        </a:lnTo>
                        <a:lnTo>
                          <a:pt x="341" y="76"/>
                        </a:lnTo>
                        <a:lnTo>
                          <a:pt x="343" y="77"/>
                        </a:lnTo>
                        <a:lnTo>
                          <a:pt x="344" y="81"/>
                        </a:lnTo>
                        <a:lnTo>
                          <a:pt x="345" y="85"/>
                        </a:lnTo>
                        <a:lnTo>
                          <a:pt x="347" y="88"/>
                        </a:lnTo>
                        <a:lnTo>
                          <a:pt x="347" y="88"/>
                        </a:lnTo>
                        <a:lnTo>
                          <a:pt x="348" y="90"/>
                        </a:lnTo>
                        <a:lnTo>
                          <a:pt x="352" y="92"/>
                        </a:lnTo>
                        <a:lnTo>
                          <a:pt x="353" y="96"/>
                        </a:lnTo>
                        <a:lnTo>
                          <a:pt x="355" y="100"/>
                        </a:lnTo>
                        <a:lnTo>
                          <a:pt x="355" y="102"/>
                        </a:lnTo>
                        <a:lnTo>
                          <a:pt x="355" y="103"/>
                        </a:lnTo>
                        <a:lnTo>
                          <a:pt x="355" y="104"/>
                        </a:lnTo>
                        <a:lnTo>
                          <a:pt x="356" y="105"/>
                        </a:lnTo>
                        <a:lnTo>
                          <a:pt x="361" y="107"/>
                        </a:lnTo>
                        <a:lnTo>
                          <a:pt x="367" y="110"/>
                        </a:lnTo>
                        <a:lnTo>
                          <a:pt x="368" y="112"/>
                        </a:lnTo>
                        <a:lnTo>
                          <a:pt x="370" y="113"/>
                        </a:lnTo>
                        <a:lnTo>
                          <a:pt x="374" y="118"/>
                        </a:lnTo>
                        <a:lnTo>
                          <a:pt x="380" y="124"/>
                        </a:lnTo>
                        <a:lnTo>
                          <a:pt x="388" y="130"/>
                        </a:lnTo>
                        <a:lnTo>
                          <a:pt x="390" y="131"/>
                        </a:lnTo>
                        <a:lnTo>
                          <a:pt x="390" y="132"/>
                        </a:lnTo>
                        <a:lnTo>
                          <a:pt x="391" y="135"/>
                        </a:lnTo>
                        <a:lnTo>
                          <a:pt x="392" y="137"/>
                        </a:lnTo>
                        <a:lnTo>
                          <a:pt x="393" y="143"/>
                        </a:lnTo>
                        <a:lnTo>
                          <a:pt x="396" y="147"/>
                        </a:lnTo>
                        <a:lnTo>
                          <a:pt x="400" y="158"/>
                        </a:lnTo>
                        <a:lnTo>
                          <a:pt x="404" y="164"/>
                        </a:lnTo>
                        <a:lnTo>
                          <a:pt x="406" y="165"/>
                        </a:lnTo>
                        <a:lnTo>
                          <a:pt x="406" y="165"/>
                        </a:lnTo>
                        <a:lnTo>
                          <a:pt x="403" y="170"/>
                        </a:lnTo>
                        <a:lnTo>
                          <a:pt x="403" y="171"/>
                        </a:lnTo>
                        <a:lnTo>
                          <a:pt x="398" y="175"/>
                        </a:lnTo>
                        <a:lnTo>
                          <a:pt x="395" y="179"/>
                        </a:lnTo>
                        <a:lnTo>
                          <a:pt x="394" y="179"/>
                        </a:lnTo>
                        <a:lnTo>
                          <a:pt x="393" y="179"/>
                        </a:lnTo>
                        <a:lnTo>
                          <a:pt x="389" y="180"/>
                        </a:lnTo>
                        <a:lnTo>
                          <a:pt x="385" y="180"/>
                        </a:lnTo>
                        <a:lnTo>
                          <a:pt x="385" y="180"/>
                        </a:lnTo>
                        <a:lnTo>
                          <a:pt x="385" y="180"/>
                        </a:lnTo>
                        <a:lnTo>
                          <a:pt x="395" y="186"/>
                        </a:lnTo>
                        <a:lnTo>
                          <a:pt x="400" y="187"/>
                        </a:lnTo>
                        <a:lnTo>
                          <a:pt x="404" y="188"/>
                        </a:lnTo>
                        <a:lnTo>
                          <a:pt x="409" y="189"/>
                        </a:lnTo>
                        <a:lnTo>
                          <a:pt x="409" y="189"/>
                        </a:lnTo>
                        <a:lnTo>
                          <a:pt x="408" y="193"/>
                        </a:lnTo>
                        <a:lnTo>
                          <a:pt x="407" y="195"/>
                        </a:lnTo>
                        <a:lnTo>
                          <a:pt x="407" y="199"/>
                        </a:lnTo>
                        <a:lnTo>
                          <a:pt x="406" y="203"/>
                        </a:lnTo>
                        <a:lnTo>
                          <a:pt x="406" y="204"/>
                        </a:lnTo>
                        <a:lnTo>
                          <a:pt x="406" y="206"/>
                        </a:lnTo>
                        <a:lnTo>
                          <a:pt x="407" y="208"/>
                        </a:lnTo>
                        <a:lnTo>
                          <a:pt x="407" y="208"/>
                        </a:lnTo>
                        <a:lnTo>
                          <a:pt x="407" y="211"/>
                        </a:lnTo>
                        <a:lnTo>
                          <a:pt x="406" y="214"/>
                        </a:lnTo>
                        <a:lnTo>
                          <a:pt x="405" y="214"/>
                        </a:lnTo>
                        <a:lnTo>
                          <a:pt x="404" y="217"/>
                        </a:lnTo>
                        <a:lnTo>
                          <a:pt x="404" y="217"/>
                        </a:lnTo>
                        <a:lnTo>
                          <a:pt x="404" y="217"/>
                        </a:lnTo>
                        <a:lnTo>
                          <a:pt x="401" y="229"/>
                        </a:lnTo>
                        <a:lnTo>
                          <a:pt x="401" y="238"/>
                        </a:lnTo>
                        <a:lnTo>
                          <a:pt x="401" y="239"/>
                        </a:lnTo>
                        <a:lnTo>
                          <a:pt x="400" y="239"/>
                        </a:lnTo>
                        <a:lnTo>
                          <a:pt x="395" y="240"/>
                        </a:lnTo>
                        <a:lnTo>
                          <a:pt x="391" y="241"/>
                        </a:lnTo>
                        <a:lnTo>
                          <a:pt x="380" y="247"/>
                        </a:lnTo>
                        <a:lnTo>
                          <a:pt x="372" y="256"/>
                        </a:lnTo>
                        <a:lnTo>
                          <a:pt x="360" y="267"/>
                        </a:lnTo>
                        <a:lnTo>
                          <a:pt x="359" y="267"/>
                        </a:lnTo>
                        <a:lnTo>
                          <a:pt x="360" y="268"/>
                        </a:lnTo>
                        <a:lnTo>
                          <a:pt x="355" y="279"/>
                        </a:lnTo>
                        <a:lnTo>
                          <a:pt x="353" y="281"/>
                        </a:lnTo>
                        <a:lnTo>
                          <a:pt x="350" y="283"/>
                        </a:lnTo>
                        <a:lnTo>
                          <a:pt x="350" y="284"/>
                        </a:lnTo>
                        <a:lnTo>
                          <a:pt x="349" y="287"/>
                        </a:lnTo>
                        <a:lnTo>
                          <a:pt x="349" y="292"/>
                        </a:lnTo>
                        <a:lnTo>
                          <a:pt x="350" y="293"/>
                        </a:lnTo>
                        <a:lnTo>
                          <a:pt x="352" y="305"/>
                        </a:lnTo>
                        <a:lnTo>
                          <a:pt x="358" y="312"/>
                        </a:lnTo>
                        <a:lnTo>
                          <a:pt x="358" y="312"/>
                        </a:lnTo>
                        <a:lnTo>
                          <a:pt x="359" y="313"/>
                        </a:lnTo>
                        <a:lnTo>
                          <a:pt x="359" y="314"/>
                        </a:lnTo>
                        <a:lnTo>
                          <a:pt x="361" y="320"/>
                        </a:lnTo>
                        <a:lnTo>
                          <a:pt x="360" y="326"/>
                        </a:lnTo>
                        <a:lnTo>
                          <a:pt x="359" y="328"/>
                        </a:lnTo>
                        <a:lnTo>
                          <a:pt x="351" y="340"/>
                        </a:lnTo>
                        <a:lnTo>
                          <a:pt x="347" y="344"/>
                        </a:lnTo>
                        <a:lnTo>
                          <a:pt x="347" y="345"/>
                        </a:lnTo>
                        <a:lnTo>
                          <a:pt x="346" y="345"/>
                        </a:lnTo>
                        <a:lnTo>
                          <a:pt x="344" y="345"/>
                        </a:lnTo>
                        <a:lnTo>
                          <a:pt x="341" y="346"/>
                        </a:lnTo>
                        <a:lnTo>
                          <a:pt x="332" y="351"/>
                        </a:lnTo>
                        <a:lnTo>
                          <a:pt x="323" y="359"/>
                        </a:lnTo>
                        <a:lnTo>
                          <a:pt x="321" y="359"/>
                        </a:lnTo>
                        <a:lnTo>
                          <a:pt x="320" y="361"/>
                        </a:lnTo>
                        <a:lnTo>
                          <a:pt x="320" y="364"/>
                        </a:lnTo>
                        <a:lnTo>
                          <a:pt x="321" y="365"/>
                        </a:lnTo>
                        <a:lnTo>
                          <a:pt x="324" y="369"/>
                        </a:lnTo>
                        <a:lnTo>
                          <a:pt x="321" y="377"/>
                        </a:lnTo>
                        <a:lnTo>
                          <a:pt x="321" y="377"/>
                        </a:lnTo>
                        <a:lnTo>
                          <a:pt x="316" y="381"/>
                        </a:lnTo>
                        <a:lnTo>
                          <a:pt x="314" y="381"/>
                        </a:lnTo>
                        <a:lnTo>
                          <a:pt x="314" y="381"/>
                        </a:lnTo>
                        <a:lnTo>
                          <a:pt x="301" y="368"/>
                        </a:lnTo>
                        <a:lnTo>
                          <a:pt x="299" y="367"/>
                        </a:lnTo>
                        <a:lnTo>
                          <a:pt x="298" y="367"/>
                        </a:lnTo>
                        <a:lnTo>
                          <a:pt x="298" y="367"/>
                        </a:lnTo>
                        <a:lnTo>
                          <a:pt x="295" y="367"/>
                        </a:lnTo>
                        <a:lnTo>
                          <a:pt x="293" y="367"/>
                        </a:lnTo>
                        <a:lnTo>
                          <a:pt x="288" y="368"/>
                        </a:lnTo>
                        <a:lnTo>
                          <a:pt x="285" y="368"/>
                        </a:lnTo>
                        <a:lnTo>
                          <a:pt x="282" y="366"/>
                        </a:lnTo>
                        <a:lnTo>
                          <a:pt x="280" y="364"/>
                        </a:lnTo>
                        <a:lnTo>
                          <a:pt x="277" y="360"/>
                        </a:lnTo>
                        <a:lnTo>
                          <a:pt x="274" y="359"/>
                        </a:lnTo>
                        <a:lnTo>
                          <a:pt x="262" y="356"/>
                        </a:lnTo>
                        <a:lnTo>
                          <a:pt x="262" y="356"/>
                        </a:lnTo>
                        <a:lnTo>
                          <a:pt x="262" y="358"/>
                        </a:lnTo>
                        <a:lnTo>
                          <a:pt x="261" y="360"/>
                        </a:lnTo>
                        <a:lnTo>
                          <a:pt x="259" y="367"/>
                        </a:lnTo>
                        <a:lnTo>
                          <a:pt x="254" y="382"/>
                        </a:lnTo>
                        <a:lnTo>
                          <a:pt x="243" y="392"/>
                        </a:lnTo>
                        <a:lnTo>
                          <a:pt x="229" y="399"/>
                        </a:lnTo>
                        <a:lnTo>
                          <a:pt x="225" y="402"/>
                        </a:lnTo>
                        <a:lnTo>
                          <a:pt x="225" y="403"/>
                        </a:lnTo>
                        <a:lnTo>
                          <a:pt x="225" y="403"/>
                        </a:lnTo>
                        <a:lnTo>
                          <a:pt x="221" y="412"/>
                        </a:lnTo>
                        <a:lnTo>
                          <a:pt x="216" y="422"/>
                        </a:lnTo>
                        <a:lnTo>
                          <a:pt x="213" y="432"/>
                        </a:lnTo>
                        <a:lnTo>
                          <a:pt x="214" y="441"/>
                        </a:lnTo>
                        <a:lnTo>
                          <a:pt x="216" y="451"/>
                        </a:lnTo>
                        <a:lnTo>
                          <a:pt x="217" y="453"/>
                        </a:lnTo>
                        <a:lnTo>
                          <a:pt x="217" y="454"/>
                        </a:lnTo>
                        <a:lnTo>
                          <a:pt x="216" y="455"/>
                        </a:lnTo>
                        <a:lnTo>
                          <a:pt x="214" y="456"/>
                        </a:lnTo>
                        <a:lnTo>
                          <a:pt x="214" y="457"/>
                        </a:lnTo>
                        <a:lnTo>
                          <a:pt x="213" y="458"/>
                        </a:lnTo>
                        <a:lnTo>
                          <a:pt x="213" y="458"/>
                        </a:lnTo>
                        <a:lnTo>
                          <a:pt x="213" y="458"/>
                        </a:lnTo>
                        <a:lnTo>
                          <a:pt x="204" y="464"/>
                        </a:lnTo>
                        <a:lnTo>
                          <a:pt x="202" y="464"/>
                        </a:lnTo>
                        <a:lnTo>
                          <a:pt x="185" y="474"/>
                        </a:lnTo>
                        <a:lnTo>
                          <a:pt x="185" y="475"/>
                        </a:lnTo>
                        <a:lnTo>
                          <a:pt x="185" y="475"/>
                        </a:lnTo>
                        <a:lnTo>
                          <a:pt x="184" y="476"/>
                        </a:lnTo>
                        <a:lnTo>
                          <a:pt x="181" y="487"/>
                        </a:lnTo>
                        <a:lnTo>
                          <a:pt x="175" y="494"/>
                        </a:lnTo>
                        <a:lnTo>
                          <a:pt x="172" y="496"/>
                        </a:lnTo>
                        <a:lnTo>
                          <a:pt x="169" y="497"/>
                        </a:lnTo>
                        <a:lnTo>
                          <a:pt x="164" y="500"/>
                        </a:lnTo>
                        <a:lnTo>
                          <a:pt x="158" y="512"/>
                        </a:lnTo>
                        <a:lnTo>
                          <a:pt x="158" y="513"/>
                        </a:lnTo>
                        <a:close/>
                      </a:path>
                    </a:pathLst>
                  </a:custGeom>
                  <a:noFill/>
                  <a:ln w="3175" cap="sq">
                    <a:solidFill>
                      <a:schemeClr val="tx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fr-FR">
                      <a:latin typeface="Roboto" panose="02000000000000000000" pitchFamily="2" charset="0"/>
                      <a:ea typeface="Roboto" panose="02000000000000000000" pitchFamily="2" charset="0"/>
                      <a:cs typeface="Roboto" panose="02000000000000000000" pitchFamily="2" charset="0"/>
                    </a:endParaRPr>
                  </a:p>
                </p:txBody>
              </p:sp>
              <p:sp>
                <p:nvSpPr>
                  <p:cNvPr id="1024" name="Freeform 65">
                    <a:extLst>
                      <a:ext uri="{FF2B5EF4-FFF2-40B4-BE49-F238E27FC236}">
                        <a16:creationId xmlns:a16="http://schemas.microsoft.com/office/drawing/2014/main" id="{413CD480-06DC-6865-5A11-EB41F1260F82}"/>
                      </a:ext>
                    </a:extLst>
                  </p:cNvPr>
                  <p:cNvSpPr>
                    <a:spLocks/>
                  </p:cNvSpPr>
                  <p:nvPr/>
                </p:nvSpPr>
                <p:spPr bwMode="auto">
                  <a:xfrm>
                    <a:off x="4776570" y="3913404"/>
                    <a:ext cx="434975" cy="622300"/>
                  </a:xfrm>
                  <a:custGeom>
                    <a:avLst/>
                    <a:gdLst>
                      <a:gd name="T0" fmla="*/ 198 w 274"/>
                      <a:gd name="T1" fmla="*/ 388 h 392"/>
                      <a:gd name="T2" fmla="*/ 181 w 274"/>
                      <a:gd name="T3" fmla="*/ 350 h 392"/>
                      <a:gd name="T4" fmla="*/ 174 w 274"/>
                      <a:gd name="T5" fmla="*/ 330 h 392"/>
                      <a:gd name="T6" fmla="*/ 144 w 274"/>
                      <a:gd name="T7" fmla="*/ 333 h 392"/>
                      <a:gd name="T8" fmla="*/ 102 w 274"/>
                      <a:gd name="T9" fmla="*/ 334 h 392"/>
                      <a:gd name="T10" fmla="*/ 90 w 274"/>
                      <a:gd name="T11" fmla="*/ 351 h 392"/>
                      <a:gd name="T12" fmla="*/ 81 w 274"/>
                      <a:gd name="T13" fmla="*/ 387 h 392"/>
                      <a:gd name="T14" fmla="*/ 67 w 274"/>
                      <a:gd name="T15" fmla="*/ 384 h 392"/>
                      <a:gd name="T16" fmla="*/ 39 w 274"/>
                      <a:gd name="T17" fmla="*/ 373 h 392"/>
                      <a:gd name="T18" fmla="*/ 26 w 274"/>
                      <a:gd name="T19" fmla="*/ 371 h 392"/>
                      <a:gd name="T20" fmla="*/ 32 w 274"/>
                      <a:gd name="T21" fmla="*/ 358 h 392"/>
                      <a:gd name="T22" fmla="*/ 2 w 274"/>
                      <a:gd name="T23" fmla="*/ 336 h 392"/>
                      <a:gd name="T24" fmla="*/ 16 w 274"/>
                      <a:gd name="T25" fmla="*/ 302 h 392"/>
                      <a:gd name="T26" fmla="*/ 44 w 274"/>
                      <a:gd name="T27" fmla="*/ 314 h 392"/>
                      <a:gd name="T28" fmla="*/ 58 w 274"/>
                      <a:gd name="T29" fmla="*/ 298 h 392"/>
                      <a:gd name="T30" fmla="*/ 71 w 274"/>
                      <a:gd name="T31" fmla="*/ 286 h 392"/>
                      <a:gd name="T32" fmla="*/ 69 w 274"/>
                      <a:gd name="T33" fmla="*/ 281 h 392"/>
                      <a:gd name="T34" fmla="*/ 54 w 274"/>
                      <a:gd name="T35" fmla="*/ 268 h 392"/>
                      <a:gd name="T36" fmla="*/ 45 w 274"/>
                      <a:gd name="T37" fmla="*/ 260 h 392"/>
                      <a:gd name="T38" fmla="*/ 7 w 274"/>
                      <a:gd name="T39" fmla="*/ 237 h 392"/>
                      <a:gd name="T40" fmla="*/ 37 w 274"/>
                      <a:gd name="T41" fmla="*/ 220 h 392"/>
                      <a:gd name="T42" fmla="*/ 54 w 274"/>
                      <a:gd name="T43" fmla="*/ 234 h 392"/>
                      <a:gd name="T44" fmla="*/ 52 w 274"/>
                      <a:gd name="T45" fmla="*/ 223 h 392"/>
                      <a:gd name="T46" fmla="*/ 59 w 274"/>
                      <a:gd name="T47" fmla="*/ 205 h 392"/>
                      <a:gd name="T48" fmla="*/ 91 w 274"/>
                      <a:gd name="T49" fmla="*/ 195 h 392"/>
                      <a:gd name="T50" fmla="*/ 90 w 274"/>
                      <a:gd name="T51" fmla="*/ 187 h 392"/>
                      <a:gd name="T52" fmla="*/ 60 w 274"/>
                      <a:gd name="T53" fmla="*/ 171 h 392"/>
                      <a:gd name="T54" fmla="*/ 60 w 274"/>
                      <a:gd name="T55" fmla="*/ 165 h 392"/>
                      <a:gd name="T56" fmla="*/ 65 w 274"/>
                      <a:gd name="T57" fmla="*/ 134 h 392"/>
                      <a:gd name="T58" fmla="*/ 52 w 274"/>
                      <a:gd name="T59" fmla="*/ 130 h 392"/>
                      <a:gd name="T60" fmla="*/ 38 w 274"/>
                      <a:gd name="T61" fmla="*/ 120 h 392"/>
                      <a:gd name="T62" fmla="*/ 52 w 274"/>
                      <a:gd name="T63" fmla="*/ 83 h 392"/>
                      <a:gd name="T64" fmla="*/ 70 w 274"/>
                      <a:gd name="T65" fmla="*/ 82 h 392"/>
                      <a:gd name="T66" fmla="*/ 80 w 274"/>
                      <a:gd name="T67" fmla="*/ 81 h 392"/>
                      <a:gd name="T68" fmla="*/ 120 w 274"/>
                      <a:gd name="T69" fmla="*/ 41 h 392"/>
                      <a:gd name="T70" fmla="*/ 117 w 274"/>
                      <a:gd name="T71" fmla="*/ 15 h 392"/>
                      <a:gd name="T72" fmla="*/ 148 w 274"/>
                      <a:gd name="T73" fmla="*/ 6 h 392"/>
                      <a:gd name="T74" fmla="*/ 129 w 274"/>
                      <a:gd name="T75" fmla="*/ 38 h 392"/>
                      <a:gd name="T76" fmla="*/ 150 w 274"/>
                      <a:gd name="T77" fmla="*/ 49 h 392"/>
                      <a:gd name="T78" fmla="*/ 174 w 274"/>
                      <a:gd name="T79" fmla="*/ 50 h 392"/>
                      <a:gd name="T80" fmla="*/ 201 w 274"/>
                      <a:gd name="T81" fmla="*/ 48 h 392"/>
                      <a:gd name="T82" fmla="*/ 227 w 274"/>
                      <a:gd name="T83" fmla="*/ 74 h 392"/>
                      <a:gd name="T84" fmla="*/ 243 w 274"/>
                      <a:gd name="T85" fmla="*/ 62 h 392"/>
                      <a:gd name="T86" fmla="*/ 253 w 274"/>
                      <a:gd name="T87" fmla="*/ 64 h 392"/>
                      <a:gd name="T88" fmla="*/ 264 w 274"/>
                      <a:gd name="T89" fmla="*/ 46 h 392"/>
                      <a:gd name="T90" fmla="*/ 265 w 274"/>
                      <a:gd name="T91" fmla="*/ 48 h 392"/>
                      <a:gd name="T92" fmla="*/ 270 w 274"/>
                      <a:gd name="T93" fmla="*/ 68 h 392"/>
                      <a:gd name="T94" fmla="*/ 253 w 274"/>
                      <a:gd name="T95" fmla="*/ 92 h 392"/>
                      <a:gd name="T96" fmla="*/ 233 w 274"/>
                      <a:gd name="T97" fmla="*/ 136 h 392"/>
                      <a:gd name="T98" fmla="*/ 234 w 274"/>
                      <a:gd name="T99" fmla="*/ 194 h 392"/>
                      <a:gd name="T100" fmla="*/ 224 w 274"/>
                      <a:gd name="T101" fmla="*/ 215 h 392"/>
                      <a:gd name="T102" fmla="*/ 228 w 274"/>
                      <a:gd name="T103" fmla="*/ 232 h 392"/>
                      <a:gd name="T104" fmla="*/ 248 w 274"/>
                      <a:gd name="T105" fmla="*/ 261 h 392"/>
                      <a:gd name="T106" fmla="*/ 274 w 274"/>
                      <a:gd name="T107" fmla="*/ 283 h 392"/>
                      <a:gd name="T108" fmla="*/ 270 w 274"/>
                      <a:gd name="T109" fmla="*/ 313 h 392"/>
                      <a:gd name="T110" fmla="*/ 259 w 274"/>
                      <a:gd name="T111" fmla="*/ 326 h 392"/>
                      <a:gd name="T112" fmla="*/ 253 w 274"/>
                      <a:gd name="T113" fmla="*/ 332 h 392"/>
                      <a:gd name="T114" fmla="*/ 230 w 274"/>
                      <a:gd name="T115" fmla="*/ 371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4" h="392">
                        <a:moveTo>
                          <a:pt x="204" y="392"/>
                        </a:moveTo>
                        <a:lnTo>
                          <a:pt x="203" y="392"/>
                        </a:lnTo>
                        <a:lnTo>
                          <a:pt x="203" y="392"/>
                        </a:lnTo>
                        <a:lnTo>
                          <a:pt x="202" y="391"/>
                        </a:lnTo>
                        <a:lnTo>
                          <a:pt x="202" y="391"/>
                        </a:lnTo>
                        <a:lnTo>
                          <a:pt x="201" y="391"/>
                        </a:lnTo>
                        <a:lnTo>
                          <a:pt x="200" y="389"/>
                        </a:lnTo>
                        <a:lnTo>
                          <a:pt x="198" y="388"/>
                        </a:lnTo>
                        <a:lnTo>
                          <a:pt x="192" y="381"/>
                        </a:lnTo>
                        <a:lnTo>
                          <a:pt x="191" y="380"/>
                        </a:lnTo>
                        <a:lnTo>
                          <a:pt x="186" y="373"/>
                        </a:lnTo>
                        <a:lnTo>
                          <a:pt x="184" y="368"/>
                        </a:lnTo>
                        <a:lnTo>
                          <a:pt x="183" y="364"/>
                        </a:lnTo>
                        <a:lnTo>
                          <a:pt x="182" y="359"/>
                        </a:lnTo>
                        <a:lnTo>
                          <a:pt x="182" y="355"/>
                        </a:lnTo>
                        <a:lnTo>
                          <a:pt x="181" y="350"/>
                        </a:lnTo>
                        <a:lnTo>
                          <a:pt x="180" y="346"/>
                        </a:lnTo>
                        <a:lnTo>
                          <a:pt x="178" y="340"/>
                        </a:lnTo>
                        <a:lnTo>
                          <a:pt x="178" y="337"/>
                        </a:lnTo>
                        <a:lnTo>
                          <a:pt x="178" y="336"/>
                        </a:lnTo>
                        <a:lnTo>
                          <a:pt x="178" y="336"/>
                        </a:lnTo>
                        <a:lnTo>
                          <a:pt x="177" y="334"/>
                        </a:lnTo>
                        <a:lnTo>
                          <a:pt x="175" y="331"/>
                        </a:lnTo>
                        <a:lnTo>
                          <a:pt x="174" y="330"/>
                        </a:lnTo>
                        <a:lnTo>
                          <a:pt x="172" y="329"/>
                        </a:lnTo>
                        <a:lnTo>
                          <a:pt x="168" y="327"/>
                        </a:lnTo>
                        <a:lnTo>
                          <a:pt x="166" y="327"/>
                        </a:lnTo>
                        <a:lnTo>
                          <a:pt x="164" y="326"/>
                        </a:lnTo>
                        <a:lnTo>
                          <a:pt x="160" y="325"/>
                        </a:lnTo>
                        <a:lnTo>
                          <a:pt x="160" y="324"/>
                        </a:lnTo>
                        <a:lnTo>
                          <a:pt x="158" y="325"/>
                        </a:lnTo>
                        <a:lnTo>
                          <a:pt x="144" y="333"/>
                        </a:lnTo>
                        <a:lnTo>
                          <a:pt x="133" y="333"/>
                        </a:lnTo>
                        <a:lnTo>
                          <a:pt x="122" y="335"/>
                        </a:lnTo>
                        <a:lnTo>
                          <a:pt x="118" y="335"/>
                        </a:lnTo>
                        <a:lnTo>
                          <a:pt x="112" y="335"/>
                        </a:lnTo>
                        <a:lnTo>
                          <a:pt x="106" y="336"/>
                        </a:lnTo>
                        <a:lnTo>
                          <a:pt x="104" y="334"/>
                        </a:lnTo>
                        <a:lnTo>
                          <a:pt x="103" y="334"/>
                        </a:lnTo>
                        <a:lnTo>
                          <a:pt x="102" y="334"/>
                        </a:lnTo>
                        <a:lnTo>
                          <a:pt x="101" y="335"/>
                        </a:lnTo>
                        <a:lnTo>
                          <a:pt x="100" y="336"/>
                        </a:lnTo>
                        <a:lnTo>
                          <a:pt x="99" y="336"/>
                        </a:lnTo>
                        <a:lnTo>
                          <a:pt x="98" y="336"/>
                        </a:lnTo>
                        <a:lnTo>
                          <a:pt x="98" y="337"/>
                        </a:lnTo>
                        <a:lnTo>
                          <a:pt x="95" y="342"/>
                        </a:lnTo>
                        <a:lnTo>
                          <a:pt x="91" y="346"/>
                        </a:lnTo>
                        <a:lnTo>
                          <a:pt x="90" y="351"/>
                        </a:lnTo>
                        <a:lnTo>
                          <a:pt x="89" y="356"/>
                        </a:lnTo>
                        <a:lnTo>
                          <a:pt x="89" y="359"/>
                        </a:lnTo>
                        <a:lnTo>
                          <a:pt x="88" y="364"/>
                        </a:lnTo>
                        <a:lnTo>
                          <a:pt x="87" y="364"/>
                        </a:lnTo>
                        <a:lnTo>
                          <a:pt x="81" y="372"/>
                        </a:lnTo>
                        <a:lnTo>
                          <a:pt x="82" y="383"/>
                        </a:lnTo>
                        <a:lnTo>
                          <a:pt x="82" y="384"/>
                        </a:lnTo>
                        <a:lnTo>
                          <a:pt x="81" y="387"/>
                        </a:lnTo>
                        <a:lnTo>
                          <a:pt x="80" y="388"/>
                        </a:lnTo>
                        <a:lnTo>
                          <a:pt x="78" y="391"/>
                        </a:lnTo>
                        <a:lnTo>
                          <a:pt x="74" y="389"/>
                        </a:lnTo>
                        <a:lnTo>
                          <a:pt x="73" y="388"/>
                        </a:lnTo>
                        <a:lnTo>
                          <a:pt x="72" y="388"/>
                        </a:lnTo>
                        <a:lnTo>
                          <a:pt x="69" y="386"/>
                        </a:lnTo>
                        <a:lnTo>
                          <a:pt x="68" y="385"/>
                        </a:lnTo>
                        <a:lnTo>
                          <a:pt x="67" y="384"/>
                        </a:lnTo>
                        <a:lnTo>
                          <a:pt x="66" y="384"/>
                        </a:lnTo>
                        <a:lnTo>
                          <a:pt x="66" y="383"/>
                        </a:lnTo>
                        <a:lnTo>
                          <a:pt x="65" y="382"/>
                        </a:lnTo>
                        <a:lnTo>
                          <a:pt x="63" y="382"/>
                        </a:lnTo>
                        <a:lnTo>
                          <a:pt x="61" y="381"/>
                        </a:lnTo>
                        <a:lnTo>
                          <a:pt x="47" y="374"/>
                        </a:lnTo>
                        <a:lnTo>
                          <a:pt x="42" y="373"/>
                        </a:lnTo>
                        <a:lnTo>
                          <a:pt x="39" y="373"/>
                        </a:lnTo>
                        <a:lnTo>
                          <a:pt x="37" y="373"/>
                        </a:lnTo>
                        <a:lnTo>
                          <a:pt x="37" y="373"/>
                        </a:lnTo>
                        <a:lnTo>
                          <a:pt x="34" y="374"/>
                        </a:lnTo>
                        <a:lnTo>
                          <a:pt x="29" y="374"/>
                        </a:lnTo>
                        <a:lnTo>
                          <a:pt x="29" y="374"/>
                        </a:lnTo>
                        <a:lnTo>
                          <a:pt x="29" y="374"/>
                        </a:lnTo>
                        <a:lnTo>
                          <a:pt x="28" y="373"/>
                        </a:lnTo>
                        <a:lnTo>
                          <a:pt x="26" y="371"/>
                        </a:lnTo>
                        <a:lnTo>
                          <a:pt x="27" y="369"/>
                        </a:lnTo>
                        <a:lnTo>
                          <a:pt x="28" y="365"/>
                        </a:lnTo>
                        <a:lnTo>
                          <a:pt x="29" y="363"/>
                        </a:lnTo>
                        <a:lnTo>
                          <a:pt x="29" y="362"/>
                        </a:lnTo>
                        <a:lnTo>
                          <a:pt x="29" y="362"/>
                        </a:lnTo>
                        <a:lnTo>
                          <a:pt x="30" y="362"/>
                        </a:lnTo>
                        <a:lnTo>
                          <a:pt x="30" y="362"/>
                        </a:lnTo>
                        <a:lnTo>
                          <a:pt x="32" y="358"/>
                        </a:lnTo>
                        <a:lnTo>
                          <a:pt x="33" y="354"/>
                        </a:lnTo>
                        <a:lnTo>
                          <a:pt x="32" y="346"/>
                        </a:lnTo>
                        <a:lnTo>
                          <a:pt x="27" y="341"/>
                        </a:lnTo>
                        <a:lnTo>
                          <a:pt x="19" y="342"/>
                        </a:lnTo>
                        <a:lnTo>
                          <a:pt x="18" y="342"/>
                        </a:lnTo>
                        <a:lnTo>
                          <a:pt x="12" y="339"/>
                        </a:lnTo>
                        <a:lnTo>
                          <a:pt x="3" y="336"/>
                        </a:lnTo>
                        <a:lnTo>
                          <a:pt x="2" y="336"/>
                        </a:lnTo>
                        <a:lnTo>
                          <a:pt x="3" y="335"/>
                        </a:lnTo>
                        <a:lnTo>
                          <a:pt x="2" y="334"/>
                        </a:lnTo>
                        <a:lnTo>
                          <a:pt x="2" y="334"/>
                        </a:lnTo>
                        <a:lnTo>
                          <a:pt x="0" y="334"/>
                        </a:lnTo>
                        <a:lnTo>
                          <a:pt x="1" y="333"/>
                        </a:lnTo>
                        <a:lnTo>
                          <a:pt x="8" y="321"/>
                        </a:lnTo>
                        <a:lnTo>
                          <a:pt x="15" y="313"/>
                        </a:lnTo>
                        <a:lnTo>
                          <a:pt x="16" y="302"/>
                        </a:lnTo>
                        <a:lnTo>
                          <a:pt x="18" y="302"/>
                        </a:lnTo>
                        <a:lnTo>
                          <a:pt x="19" y="302"/>
                        </a:lnTo>
                        <a:lnTo>
                          <a:pt x="22" y="303"/>
                        </a:lnTo>
                        <a:lnTo>
                          <a:pt x="39" y="306"/>
                        </a:lnTo>
                        <a:lnTo>
                          <a:pt x="44" y="308"/>
                        </a:lnTo>
                        <a:lnTo>
                          <a:pt x="44" y="309"/>
                        </a:lnTo>
                        <a:lnTo>
                          <a:pt x="44" y="310"/>
                        </a:lnTo>
                        <a:lnTo>
                          <a:pt x="44" y="314"/>
                        </a:lnTo>
                        <a:lnTo>
                          <a:pt x="45" y="314"/>
                        </a:lnTo>
                        <a:lnTo>
                          <a:pt x="47" y="315"/>
                        </a:lnTo>
                        <a:lnTo>
                          <a:pt x="48" y="315"/>
                        </a:lnTo>
                        <a:lnTo>
                          <a:pt x="51" y="312"/>
                        </a:lnTo>
                        <a:lnTo>
                          <a:pt x="52" y="311"/>
                        </a:lnTo>
                        <a:lnTo>
                          <a:pt x="54" y="305"/>
                        </a:lnTo>
                        <a:lnTo>
                          <a:pt x="56" y="300"/>
                        </a:lnTo>
                        <a:lnTo>
                          <a:pt x="58" y="298"/>
                        </a:lnTo>
                        <a:lnTo>
                          <a:pt x="63" y="294"/>
                        </a:lnTo>
                        <a:lnTo>
                          <a:pt x="63" y="294"/>
                        </a:lnTo>
                        <a:lnTo>
                          <a:pt x="64" y="295"/>
                        </a:lnTo>
                        <a:lnTo>
                          <a:pt x="64" y="295"/>
                        </a:lnTo>
                        <a:lnTo>
                          <a:pt x="67" y="291"/>
                        </a:lnTo>
                        <a:lnTo>
                          <a:pt x="71" y="287"/>
                        </a:lnTo>
                        <a:lnTo>
                          <a:pt x="71" y="287"/>
                        </a:lnTo>
                        <a:lnTo>
                          <a:pt x="71" y="286"/>
                        </a:lnTo>
                        <a:lnTo>
                          <a:pt x="71" y="286"/>
                        </a:lnTo>
                        <a:lnTo>
                          <a:pt x="70" y="285"/>
                        </a:lnTo>
                        <a:lnTo>
                          <a:pt x="70" y="284"/>
                        </a:lnTo>
                        <a:lnTo>
                          <a:pt x="69" y="284"/>
                        </a:lnTo>
                        <a:lnTo>
                          <a:pt x="69" y="284"/>
                        </a:lnTo>
                        <a:lnTo>
                          <a:pt x="69" y="282"/>
                        </a:lnTo>
                        <a:lnTo>
                          <a:pt x="69" y="281"/>
                        </a:lnTo>
                        <a:lnTo>
                          <a:pt x="69" y="281"/>
                        </a:lnTo>
                        <a:lnTo>
                          <a:pt x="68" y="279"/>
                        </a:lnTo>
                        <a:lnTo>
                          <a:pt x="68" y="278"/>
                        </a:lnTo>
                        <a:lnTo>
                          <a:pt x="66" y="277"/>
                        </a:lnTo>
                        <a:lnTo>
                          <a:pt x="62" y="273"/>
                        </a:lnTo>
                        <a:lnTo>
                          <a:pt x="58" y="270"/>
                        </a:lnTo>
                        <a:lnTo>
                          <a:pt x="57" y="270"/>
                        </a:lnTo>
                        <a:lnTo>
                          <a:pt x="56" y="269"/>
                        </a:lnTo>
                        <a:lnTo>
                          <a:pt x="54" y="268"/>
                        </a:lnTo>
                        <a:lnTo>
                          <a:pt x="53" y="267"/>
                        </a:lnTo>
                        <a:lnTo>
                          <a:pt x="53" y="267"/>
                        </a:lnTo>
                        <a:lnTo>
                          <a:pt x="53" y="266"/>
                        </a:lnTo>
                        <a:lnTo>
                          <a:pt x="53" y="264"/>
                        </a:lnTo>
                        <a:lnTo>
                          <a:pt x="52" y="262"/>
                        </a:lnTo>
                        <a:lnTo>
                          <a:pt x="50" y="260"/>
                        </a:lnTo>
                        <a:lnTo>
                          <a:pt x="48" y="260"/>
                        </a:lnTo>
                        <a:lnTo>
                          <a:pt x="45" y="260"/>
                        </a:lnTo>
                        <a:lnTo>
                          <a:pt x="41" y="257"/>
                        </a:lnTo>
                        <a:lnTo>
                          <a:pt x="37" y="254"/>
                        </a:lnTo>
                        <a:lnTo>
                          <a:pt x="35" y="254"/>
                        </a:lnTo>
                        <a:lnTo>
                          <a:pt x="32" y="252"/>
                        </a:lnTo>
                        <a:lnTo>
                          <a:pt x="17" y="244"/>
                        </a:lnTo>
                        <a:lnTo>
                          <a:pt x="9" y="239"/>
                        </a:lnTo>
                        <a:lnTo>
                          <a:pt x="7" y="238"/>
                        </a:lnTo>
                        <a:lnTo>
                          <a:pt x="7" y="237"/>
                        </a:lnTo>
                        <a:lnTo>
                          <a:pt x="7" y="237"/>
                        </a:lnTo>
                        <a:lnTo>
                          <a:pt x="10" y="234"/>
                        </a:lnTo>
                        <a:lnTo>
                          <a:pt x="18" y="226"/>
                        </a:lnTo>
                        <a:lnTo>
                          <a:pt x="31" y="215"/>
                        </a:lnTo>
                        <a:lnTo>
                          <a:pt x="35" y="212"/>
                        </a:lnTo>
                        <a:lnTo>
                          <a:pt x="35" y="213"/>
                        </a:lnTo>
                        <a:lnTo>
                          <a:pt x="36" y="217"/>
                        </a:lnTo>
                        <a:lnTo>
                          <a:pt x="37" y="220"/>
                        </a:lnTo>
                        <a:lnTo>
                          <a:pt x="41" y="230"/>
                        </a:lnTo>
                        <a:lnTo>
                          <a:pt x="44" y="236"/>
                        </a:lnTo>
                        <a:lnTo>
                          <a:pt x="44" y="237"/>
                        </a:lnTo>
                        <a:lnTo>
                          <a:pt x="45" y="238"/>
                        </a:lnTo>
                        <a:lnTo>
                          <a:pt x="45" y="238"/>
                        </a:lnTo>
                        <a:lnTo>
                          <a:pt x="49" y="237"/>
                        </a:lnTo>
                        <a:lnTo>
                          <a:pt x="54" y="235"/>
                        </a:lnTo>
                        <a:lnTo>
                          <a:pt x="54" y="234"/>
                        </a:lnTo>
                        <a:lnTo>
                          <a:pt x="54" y="234"/>
                        </a:lnTo>
                        <a:lnTo>
                          <a:pt x="51" y="230"/>
                        </a:lnTo>
                        <a:lnTo>
                          <a:pt x="50" y="230"/>
                        </a:lnTo>
                        <a:lnTo>
                          <a:pt x="49" y="230"/>
                        </a:lnTo>
                        <a:lnTo>
                          <a:pt x="49" y="229"/>
                        </a:lnTo>
                        <a:lnTo>
                          <a:pt x="49" y="228"/>
                        </a:lnTo>
                        <a:lnTo>
                          <a:pt x="51" y="224"/>
                        </a:lnTo>
                        <a:lnTo>
                          <a:pt x="52" y="223"/>
                        </a:lnTo>
                        <a:lnTo>
                          <a:pt x="55" y="220"/>
                        </a:lnTo>
                        <a:lnTo>
                          <a:pt x="56" y="220"/>
                        </a:lnTo>
                        <a:lnTo>
                          <a:pt x="58" y="217"/>
                        </a:lnTo>
                        <a:lnTo>
                          <a:pt x="59" y="212"/>
                        </a:lnTo>
                        <a:lnTo>
                          <a:pt x="59" y="209"/>
                        </a:lnTo>
                        <a:lnTo>
                          <a:pt x="59" y="206"/>
                        </a:lnTo>
                        <a:lnTo>
                          <a:pt x="59" y="206"/>
                        </a:lnTo>
                        <a:lnTo>
                          <a:pt x="59" y="205"/>
                        </a:lnTo>
                        <a:lnTo>
                          <a:pt x="63" y="203"/>
                        </a:lnTo>
                        <a:lnTo>
                          <a:pt x="74" y="201"/>
                        </a:lnTo>
                        <a:lnTo>
                          <a:pt x="78" y="200"/>
                        </a:lnTo>
                        <a:lnTo>
                          <a:pt x="79" y="200"/>
                        </a:lnTo>
                        <a:lnTo>
                          <a:pt x="79" y="200"/>
                        </a:lnTo>
                        <a:lnTo>
                          <a:pt x="80" y="201"/>
                        </a:lnTo>
                        <a:lnTo>
                          <a:pt x="87" y="201"/>
                        </a:lnTo>
                        <a:lnTo>
                          <a:pt x="91" y="195"/>
                        </a:lnTo>
                        <a:lnTo>
                          <a:pt x="91" y="194"/>
                        </a:lnTo>
                        <a:lnTo>
                          <a:pt x="91" y="194"/>
                        </a:lnTo>
                        <a:lnTo>
                          <a:pt x="92" y="194"/>
                        </a:lnTo>
                        <a:lnTo>
                          <a:pt x="92" y="193"/>
                        </a:lnTo>
                        <a:lnTo>
                          <a:pt x="92" y="193"/>
                        </a:lnTo>
                        <a:lnTo>
                          <a:pt x="91" y="192"/>
                        </a:lnTo>
                        <a:lnTo>
                          <a:pt x="90" y="189"/>
                        </a:lnTo>
                        <a:lnTo>
                          <a:pt x="90" y="187"/>
                        </a:lnTo>
                        <a:lnTo>
                          <a:pt x="90" y="186"/>
                        </a:lnTo>
                        <a:lnTo>
                          <a:pt x="89" y="185"/>
                        </a:lnTo>
                        <a:lnTo>
                          <a:pt x="89" y="181"/>
                        </a:lnTo>
                        <a:lnTo>
                          <a:pt x="85" y="173"/>
                        </a:lnTo>
                        <a:lnTo>
                          <a:pt x="79" y="171"/>
                        </a:lnTo>
                        <a:lnTo>
                          <a:pt x="74" y="169"/>
                        </a:lnTo>
                        <a:lnTo>
                          <a:pt x="66" y="170"/>
                        </a:lnTo>
                        <a:lnTo>
                          <a:pt x="60" y="171"/>
                        </a:lnTo>
                        <a:lnTo>
                          <a:pt x="59" y="171"/>
                        </a:lnTo>
                        <a:lnTo>
                          <a:pt x="59" y="170"/>
                        </a:lnTo>
                        <a:lnTo>
                          <a:pt x="58" y="169"/>
                        </a:lnTo>
                        <a:lnTo>
                          <a:pt x="58" y="168"/>
                        </a:lnTo>
                        <a:lnTo>
                          <a:pt x="58" y="167"/>
                        </a:lnTo>
                        <a:lnTo>
                          <a:pt x="59" y="167"/>
                        </a:lnTo>
                        <a:lnTo>
                          <a:pt x="59" y="166"/>
                        </a:lnTo>
                        <a:lnTo>
                          <a:pt x="60" y="165"/>
                        </a:lnTo>
                        <a:lnTo>
                          <a:pt x="59" y="157"/>
                        </a:lnTo>
                        <a:lnTo>
                          <a:pt x="55" y="149"/>
                        </a:lnTo>
                        <a:lnTo>
                          <a:pt x="53" y="142"/>
                        </a:lnTo>
                        <a:lnTo>
                          <a:pt x="53" y="138"/>
                        </a:lnTo>
                        <a:lnTo>
                          <a:pt x="53" y="138"/>
                        </a:lnTo>
                        <a:lnTo>
                          <a:pt x="57" y="135"/>
                        </a:lnTo>
                        <a:lnTo>
                          <a:pt x="60" y="135"/>
                        </a:lnTo>
                        <a:lnTo>
                          <a:pt x="65" y="134"/>
                        </a:lnTo>
                        <a:lnTo>
                          <a:pt x="65" y="131"/>
                        </a:lnTo>
                        <a:lnTo>
                          <a:pt x="66" y="126"/>
                        </a:lnTo>
                        <a:lnTo>
                          <a:pt x="65" y="125"/>
                        </a:lnTo>
                        <a:lnTo>
                          <a:pt x="65" y="125"/>
                        </a:lnTo>
                        <a:lnTo>
                          <a:pt x="64" y="125"/>
                        </a:lnTo>
                        <a:lnTo>
                          <a:pt x="62" y="127"/>
                        </a:lnTo>
                        <a:lnTo>
                          <a:pt x="59" y="130"/>
                        </a:lnTo>
                        <a:lnTo>
                          <a:pt x="52" y="130"/>
                        </a:lnTo>
                        <a:lnTo>
                          <a:pt x="38" y="129"/>
                        </a:lnTo>
                        <a:lnTo>
                          <a:pt x="38" y="129"/>
                        </a:lnTo>
                        <a:lnTo>
                          <a:pt x="37" y="128"/>
                        </a:lnTo>
                        <a:lnTo>
                          <a:pt x="37" y="127"/>
                        </a:lnTo>
                        <a:lnTo>
                          <a:pt x="37" y="127"/>
                        </a:lnTo>
                        <a:lnTo>
                          <a:pt x="37" y="126"/>
                        </a:lnTo>
                        <a:lnTo>
                          <a:pt x="37" y="122"/>
                        </a:lnTo>
                        <a:lnTo>
                          <a:pt x="38" y="120"/>
                        </a:lnTo>
                        <a:lnTo>
                          <a:pt x="37" y="118"/>
                        </a:lnTo>
                        <a:lnTo>
                          <a:pt x="37" y="115"/>
                        </a:lnTo>
                        <a:lnTo>
                          <a:pt x="37" y="115"/>
                        </a:lnTo>
                        <a:lnTo>
                          <a:pt x="39" y="112"/>
                        </a:lnTo>
                        <a:lnTo>
                          <a:pt x="43" y="105"/>
                        </a:lnTo>
                        <a:lnTo>
                          <a:pt x="46" y="102"/>
                        </a:lnTo>
                        <a:lnTo>
                          <a:pt x="50" y="91"/>
                        </a:lnTo>
                        <a:lnTo>
                          <a:pt x="52" y="83"/>
                        </a:lnTo>
                        <a:lnTo>
                          <a:pt x="56" y="76"/>
                        </a:lnTo>
                        <a:lnTo>
                          <a:pt x="56" y="75"/>
                        </a:lnTo>
                        <a:lnTo>
                          <a:pt x="58" y="75"/>
                        </a:lnTo>
                        <a:lnTo>
                          <a:pt x="68" y="77"/>
                        </a:lnTo>
                        <a:lnTo>
                          <a:pt x="69" y="77"/>
                        </a:lnTo>
                        <a:lnTo>
                          <a:pt x="71" y="78"/>
                        </a:lnTo>
                        <a:lnTo>
                          <a:pt x="71" y="79"/>
                        </a:lnTo>
                        <a:lnTo>
                          <a:pt x="70" y="82"/>
                        </a:lnTo>
                        <a:lnTo>
                          <a:pt x="68" y="83"/>
                        </a:lnTo>
                        <a:lnTo>
                          <a:pt x="68" y="85"/>
                        </a:lnTo>
                        <a:lnTo>
                          <a:pt x="69" y="87"/>
                        </a:lnTo>
                        <a:lnTo>
                          <a:pt x="73" y="89"/>
                        </a:lnTo>
                        <a:lnTo>
                          <a:pt x="75" y="87"/>
                        </a:lnTo>
                        <a:lnTo>
                          <a:pt x="76" y="85"/>
                        </a:lnTo>
                        <a:lnTo>
                          <a:pt x="78" y="83"/>
                        </a:lnTo>
                        <a:lnTo>
                          <a:pt x="80" y="81"/>
                        </a:lnTo>
                        <a:lnTo>
                          <a:pt x="81" y="80"/>
                        </a:lnTo>
                        <a:lnTo>
                          <a:pt x="81" y="80"/>
                        </a:lnTo>
                        <a:lnTo>
                          <a:pt x="82" y="79"/>
                        </a:lnTo>
                        <a:lnTo>
                          <a:pt x="91" y="67"/>
                        </a:lnTo>
                        <a:lnTo>
                          <a:pt x="95" y="62"/>
                        </a:lnTo>
                        <a:lnTo>
                          <a:pt x="106" y="53"/>
                        </a:lnTo>
                        <a:lnTo>
                          <a:pt x="119" y="42"/>
                        </a:lnTo>
                        <a:lnTo>
                          <a:pt x="120" y="41"/>
                        </a:lnTo>
                        <a:lnTo>
                          <a:pt x="121" y="41"/>
                        </a:lnTo>
                        <a:lnTo>
                          <a:pt x="124" y="41"/>
                        </a:lnTo>
                        <a:lnTo>
                          <a:pt x="124" y="40"/>
                        </a:lnTo>
                        <a:lnTo>
                          <a:pt x="124" y="39"/>
                        </a:lnTo>
                        <a:lnTo>
                          <a:pt x="122" y="37"/>
                        </a:lnTo>
                        <a:lnTo>
                          <a:pt x="118" y="30"/>
                        </a:lnTo>
                        <a:lnTo>
                          <a:pt x="114" y="21"/>
                        </a:lnTo>
                        <a:lnTo>
                          <a:pt x="117" y="15"/>
                        </a:lnTo>
                        <a:lnTo>
                          <a:pt x="122" y="1"/>
                        </a:lnTo>
                        <a:lnTo>
                          <a:pt x="123" y="0"/>
                        </a:lnTo>
                        <a:lnTo>
                          <a:pt x="124" y="0"/>
                        </a:lnTo>
                        <a:lnTo>
                          <a:pt x="134" y="1"/>
                        </a:lnTo>
                        <a:lnTo>
                          <a:pt x="144" y="3"/>
                        </a:lnTo>
                        <a:lnTo>
                          <a:pt x="148" y="3"/>
                        </a:lnTo>
                        <a:lnTo>
                          <a:pt x="148" y="3"/>
                        </a:lnTo>
                        <a:lnTo>
                          <a:pt x="148" y="6"/>
                        </a:lnTo>
                        <a:lnTo>
                          <a:pt x="147" y="19"/>
                        </a:lnTo>
                        <a:lnTo>
                          <a:pt x="147" y="20"/>
                        </a:lnTo>
                        <a:lnTo>
                          <a:pt x="145" y="23"/>
                        </a:lnTo>
                        <a:lnTo>
                          <a:pt x="143" y="25"/>
                        </a:lnTo>
                        <a:lnTo>
                          <a:pt x="141" y="27"/>
                        </a:lnTo>
                        <a:lnTo>
                          <a:pt x="140" y="29"/>
                        </a:lnTo>
                        <a:lnTo>
                          <a:pt x="136" y="30"/>
                        </a:lnTo>
                        <a:lnTo>
                          <a:pt x="129" y="38"/>
                        </a:lnTo>
                        <a:lnTo>
                          <a:pt x="129" y="38"/>
                        </a:lnTo>
                        <a:lnTo>
                          <a:pt x="129" y="38"/>
                        </a:lnTo>
                        <a:lnTo>
                          <a:pt x="138" y="43"/>
                        </a:lnTo>
                        <a:lnTo>
                          <a:pt x="138" y="43"/>
                        </a:lnTo>
                        <a:lnTo>
                          <a:pt x="139" y="43"/>
                        </a:lnTo>
                        <a:lnTo>
                          <a:pt x="147" y="46"/>
                        </a:lnTo>
                        <a:lnTo>
                          <a:pt x="148" y="46"/>
                        </a:lnTo>
                        <a:lnTo>
                          <a:pt x="150" y="49"/>
                        </a:lnTo>
                        <a:lnTo>
                          <a:pt x="163" y="56"/>
                        </a:lnTo>
                        <a:lnTo>
                          <a:pt x="164" y="55"/>
                        </a:lnTo>
                        <a:lnTo>
                          <a:pt x="165" y="56"/>
                        </a:lnTo>
                        <a:lnTo>
                          <a:pt x="169" y="57"/>
                        </a:lnTo>
                        <a:lnTo>
                          <a:pt x="170" y="58"/>
                        </a:lnTo>
                        <a:lnTo>
                          <a:pt x="170" y="59"/>
                        </a:lnTo>
                        <a:lnTo>
                          <a:pt x="170" y="58"/>
                        </a:lnTo>
                        <a:lnTo>
                          <a:pt x="174" y="50"/>
                        </a:lnTo>
                        <a:lnTo>
                          <a:pt x="180" y="36"/>
                        </a:lnTo>
                        <a:lnTo>
                          <a:pt x="181" y="36"/>
                        </a:lnTo>
                        <a:lnTo>
                          <a:pt x="181" y="35"/>
                        </a:lnTo>
                        <a:lnTo>
                          <a:pt x="181" y="35"/>
                        </a:lnTo>
                        <a:lnTo>
                          <a:pt x="192" y="38"/>
                        </a:lnTo>
                        <a:lnTo>
                          <a:pt x="192" y="38"/>
                        </a:lnTo>
                        <a:lnTo>
                          <a:pt x="192" y="38"/>
                        </a:lnTo>
                        <a:lnTo>
                          <a:pt x="201" y="48"/>
                        </a:lnTo>
                        <a:lnTo>
                          <a:pt x="210" y="53"/>
                        </a:lnTo>
                        <a:lnTo>
                          <a:pt x="217" y="55"/>
                        </a:lnTo>
                        <a:lnTo>
                          <a:pt x="220" y="56"/>
                        </a:lnTo>
                        <a:lnTo>
                          <a:pt x="220" y="56"/>
                        </a:lnTo>
                        <a:lnTo>
                          <a:pt x="224" y="73"/>
                        </a:lnTo>
                        <a:lnTo>
                          <a:pt x="224" y="74"/>
                        </a:lnTo>
                        <a:lnTo>
                          <a:pt x="224" y="74"/>
                        </a:lnTo>
                        <a:lnTo>
                          <a:pt x="227" y="74"/>
                        </a:lnTo>
                        <a:lnTo>
                          <a:pt x="230" y="72"/>
                        </a:lnTo>
                        <a:lnTo>
                          <a:pt x="238" y="67"/>
                        </a:lnTo>
                        <a:lnTo>
                          <a:pt x="238" y="66"/>
                        </a:lnTo>
                        <a:lnTo>
                          <a:pt x="238" y="66"/>
                        </a:lnTo>
                        <a:lnTo>
                          <a:pt x="239" y="66"/>
                        </a:lnTo>
                        <a:lnTo>
                          <a:pt x="241" y="64"/>
                        </a:lnTo>
                        <a:lnTo>
                          <a:pt x="243" y="63"/>
                        </a:lnTo>
                        <a:lnTo>
                          <a:pt x="243" y="62"/>
                        </a:lnTo>
                        <a:lnTo>
                          <a:pt x="245" y="62"/>
                        </a:lnTo>
                        <a:lnTo>
                          <a:pt x="246" y="62"/>
                        </a:lnTo>
                        <a:lnTo>
                          <a:pt x="249" y="63"/>
                        </a:lnTo>
                        <a:lnTo>
                          <a:pt x="251" y="64"/>
                        </a:lnTo>
                        <a:lnTo>
                          <a:pt x="251" y="65"/>
                        </a:lnTo>
                        <a:lnTo>
                          <a:pt x="252" y="65"/>
                        </a:lnTo>
                        <a:lnTo>
                          <a:pt x="252" y="65"/>
                        </a:lnTo>
                        <a:lnTo>
                          <a:pt x="253" y="64"/>
                        </a:lnTo>
                        <a:lnTo>
                          <a:pt x="253" y="64"/>
                        </a:lnTo>
                        <a:lnTo>
                          <a:pt x="257" y="60"/>
                        </a:lnTo>
                        <a:lnTo>
                          <a:pt x="259" y="56"/>
                        </a:lnTo>
                        <a:lnTo>
                          <a:pt x="259" y="54"/>
                        </a:lnTo>
                        <a:lnTo>
                          <a:pt x="260" y="53"/>
                        </a:lnTo>
                        <a:lnTo>
                          <a:pt x="261" y="50"/>
                        </a:lnTo>
                        <a:lnTo>
                          <a:pt x="262" y="48"/>
                        </a:lnTo>
                        <a:lnTo>
                          <a:pt x="264" y="46"/>
                        </a:lnTo>
                        <a:lnTo>
                          <a:pt x="264" y="45"/>
                        </a:lnTo>
                        <a:lnTo>
                          <a:pt x="265" y="45"/>
                        </a:lnTo>
                        <a:lnTo>
                          <a:pt x="266" y="45"/>
                        </a:lnTo>
                        <a:lnTo>
                          <a:pt x="266" y="45"/>
                        </a:lnTo>
                        <a:lnTo>
                          <a:pt x="265" y="47"/>
                        </a:lnTo>
                        <a:lnTo>
                          <a:pt x="265" y="47"/>
                        </a:lnTo>
                        <a:lnTo>
                          <a:pt x="265" y="48"/>
                        </a:lnTo>
                        <a:lnTo>
                          <a:pt x="265" y="48"/>
                        </a:lnTo>
                        <a:lnTo>
                          <a:pt x="267" y="52"/>
                        </a:lnTo>
                        <a:lnTo>
                          <a:pt x="269" y="56"/>
                        </a:lnTo>
                        <a:lnTo>
                          <a:pt x="272" y="64"/>
                        </a:lnTo>
                        <a:lnTo>
                          <a:pt x="272" y="65"/>
                        </a:lnTo>
                        <a:lnTo>
                          <a:pt x="273" y="66"/>
                        </a:lnTo>
                        <a:lnTo>
                          <a:pt x="272" y="66"/>
                        </a:lnTo>
                        <a:lnTo>
                          <a:pt x="271" y="67"/>
                        </a:lnTo>
                        <a:lnTo>
                          <a:pt x="270" y="68"/>
                        </a:lnTo>
                        <a:lnTo>
                          <a:pt x="268" y="69"/>
                        </a:lnTo>
                        <a:lnTo>
                          <a:pt x="267" y="71"/>
                        </a:lnTo>
                        <a:lnTo>
                          <a:pt x="265" y="74"/>
                        </a:lnTo>
                        <a:lnTo>
                          <a:pt x="264" y="75"/>
                        </a:lnTo>
                        <a:lnTo>
                          <a:pt x="257" y="83"/>
                        </a:lnTo>
                        <a:lnTo>
                          <a:pt x="257" y="84"/>
                        </a:lnTo>
                        <a:lnTo>
                          <a:pt x="255" y="88"/>
                        </a:lnTo>
                        <a:lnTo>
                          <a:pt x="253" y="92"/>
                        </a:lnTo>
                        <a:lnTo>
                          <a:pt x="252" y="94"/>
                        </a:lnTo>
                        <a:lnTo>
                          <a:pt x="252" y="97"/>
                        </a:lnTo>
                        <a:lnTo>
                          <a:pt x="249" y="110"/>
                        </a:lnTo>
                        <a:lnTo>
                          <a:pt x="248" y="112"/>
                        </a:lnTo>
                        <a:lnTo>
                          <a:pt x="247" y="113"/>
                        </a:lnTo>
                        <a:lnTo>
                          <a:pt x="241" y="123"/>
                        </a:lnTo>
                        <a:lnTo>
                          <a:pt x="235" y="133"/>
                        </a:lnTo>
                        <a:lnTo>
                          <a:pt x="233" y="136"/>
                        </a:lnTo>
                        <a:lnTo>
                          <a:pt x="232" y="137"/>
                        </a:lnTo>
                        <a:lnTo>
                          <a:pt x="232" y="144"/>
                        </a:lnTo>
                        <a:lnTo>
                          <a:pt x="231" y="146"/>
                        </a:lnTo>
                        <a:lnTo>
                          <a:pt x="235" y="157"/>
                        </a:lnTo>
                        <a:lnTo>
                          <a:pt x="237" y="169"/>
                        </a:lnTo>
                        <a:lnTo>
                          <a:pt x="236" y="179"/>
                        </a:lnTo>
                        <a:lnTo>
                          <a:pt x="234" y="193"/>
                        </a:lnTo>
                        <a:lnTo>
                          <a:pt x="234" y="194"/>
                        </a:lnTo>
                        <a:lnTo>
                          <a:pt x="234" y="194"/>
                        </a:lnTo>
                        <a:lnTo>
                          <a:pt x="233" y="195"/>
                        </a:lnTo>
                        <a:lnTo>
                          <a:pt x="231" y="198"/>
                        </a:lnTo>
                        <a:lnTo>
                          <a:pt x="228" y="204"/>
                        </a:lnTo>
                        <a:lnTo>
                          <a:pt x="227" y="208"/>
                        </a:lnTo>
                        <a:lnTo>
                          <a:pt x="226" y="210"/>
                        </a:lnTo>
                        <a:lnTo>
                          <a:pt x="224" y="215"/>
                        </a:lnTo>
                        <a:lnTo>
                          <a:pt x="224" y="215"/>
                        </a:lnTo>
                        <a:lnTo>
                          <a:pt x="223" y="216"/>
                        </a:lnTo>
                        <a:lnTo>
                          <a:pt x="222" y="223"/>
                        </a:lnTo>
                        <a:lnTo>
                          <a:pt x="222" y="224"/>
                        </a:lnTo>
                        <a:lnTo>
                          <a:pt x="222" y="224"/>
                        </a:lnTo>
                        <a:lnTo>
                          <a:pt x="223" y="224"/>
                        </a:lnTo>
                        <a:lnTo>
                          <a:pt x="223" y="224"/>
                        </a:lnTo>
                        <a:lnTo>
                          <a:pt x="227" y="226"/>
                        </a:lnTo>
                        <a:lnTo>
                          <a:pt x="228" y="232"/>
                        </a:lnTo>
                        <a:lnTo>
                          <a:pt x="225" y="237"/>
                        </a:lnTo>
                        <a:lnTo>
                          <a:pt x="225" y="238"/>
                        </a:lnTo>
                        <a:lnTo>
                          <a:pt x="225" y="239"/>
                        </a:lnTo>
                        <a:lnTo>
                          <a:pt x="224" y="239"/>
                        </a:lnTo>
                        <a:lnTo>
                          <a:pt x="228" y="252"/>
                        </a:lnTo>
                        <a:lnTo>
                          <a:pt x="239" y="261"/>
                        </a:lnTo>
                        <a:lnTo>
                          <a:pt x="245" y="260"/>
                        </a:lnTo>
                        <a:lnTo>
                          <a:pt x="248" y="261"/>
                        </a:lnTo>
                        <a:lnTo>
                          <a:pt x="254" y="265"/>
                        </a:lnTo>
                        <a:lnTo>
                          <a:pt x="255" y="265"/>
                        </a:lnTo>
                        <a:lnTo>
                          <a:pt x="257" y="266"/>
                        </a:lnTo>
                        <a:lnTo>
                          <a:pt x="261" y="269"/>
                        </a:lnTo>
                        <a:lnTo>
                          <a:pt x="266" y="270"/>
                        </a:lnTo>
                        <a:lnTo>
                          <a:pt x="274" y="275"/>
                        </a:lnTo>
                        <a:lnTo>
                          <a:pt x="274" y="276"/>
                        </a:lnTo>
                        <a:lnTo>
                          <a:pt x="274" y="283"/>
                        </a:lnTo>
                        <a:lnTo>
                          <a:pt x="274" y="288"/>
                        </a:lnTo>
                        <a:lnTo>
                          <a:pt x="271" y="294"/>
                        </a:lnTo>
                        <a:lnTo>
                          <a:pt x="270" y="298"/>
                        </a:lnTo>
                        <a:lnTo>
                          <a:pt x="269" y="300"/>
                        </a:lnTo>
                        <a:lnTo>
                          <a:pt x="268" y="310"/>
                        </a:lnTo>
                        <a:lnTo>
                          <a:pt x="268" y="311"/>
                        </a:lnTo>
                        <a:lnTo>
                          <a:pt x="269" y="312"/>
                        </a:lnTo>
                        <a:lnTo>
                          <a:pt x="270" y="313"/>
                        </a:lnTo>
                        <a:lnTo>
                          <a:pt x="271" y="313"/>
                        </a:lnTo>
                        <a:lnTo>
                          <a:pt x="271" y="314"/>
                        </a:lnTo>
                        <a:lnTo>
                          <a:pt x="264" y="319"/>
                        </a:lnTo>
                        <a:lnTo>
                          <a:pt x="260" y="326"/>
                        </a:lnTo>
                        <a:lnTo>
                          <a:pt x="260" y="326"/>
                        </a:lnTo>
                        <a:lnTo>
                          <a:pt x="260" y="326"/>
                        </a:lnTo>
                        <a:lnTo>
                          <a:pt x="260" y="326"/>
                        </a:lnTo>
                        <a:lnTo>
                          <a:pt x="259" y="326"/>
                        </a:lnTo>
                        <a:lnTo>
                          <a:pt x="259" y="325"/>
                        </a:lnTo>
                        <a:lnTo>
                          <a:pt x="258" y="325"/>
                        </a:lnTo>
                        <a:lnTo>
                          <a:pt x="257" y="325"/>
                        </a:lnTo>
                        <a:lnTo>
                          <a:pt x="257" y="326"/>
                        </a:lnTo>
                        <a:lnTo>
                          <a:pt x="255" y="328"/>
                        </a:lnTo>
                        <a:lnTo>
                          <a:pt x="254" y="329"/>
                        </a:lnTo>
                        <a:lnTo>
                          <a:pt x="253" y="331"/>
                        </a:lnTo>
                        <a:lnTo>
                          <a:pt x="253" y="332"/>
                        </a:lnTo>
                        <a:lnTo>
                          <a:pt x="252" y="336"/>
                        </a:lnTo>
                        <a:lnTo>
                          <a:pt x="251" y="338"/>
                        </a:lnTo>
                        <a:lnTo>
                          <a:pt x="248" y="341"/>
                        </a:lnTo>
                        <a:lnTo>
                          <a:pt x="242" y="349"/>
                        </a:lnTo>
                        <a:lnTo>
                          <a:pt x="239" y="351"/>
                        </a:lnTo>
                        <a:lnTo>
                          <a:pt x="230" y="360"/>
                        </a:lnTo>
                        <a:lnTo>
                          <a:pt x="230" y="370"/>
                        </a:lnTo>
                        <a:lnTo>
                          <a:pt x="230" y="371"/>
                        </a:lnTo>
                        <a:lnTo>
                          <a:pt x="230" y="371"/>
                        </a:lnTo>
                        <a:lnTo>
                          <a:pt x="226" y="374"/>
                        </a:lnTo>
                        <a:lnTo>
                          <a:pt x="225" y="377"/>
                        </a:lnTo>
                        <a:lnTo>
                          <a:pt x="212" y="388"/>
                        </a:lnTo>
                        <a:lnTo>
                          <a:pt x="204" y="392"/>
                        </a:lnTo>
                        <a:lnTo>
                          <a:pt x="204" y="392"/>
                        </a:lnTo>
                        <a:close/>
                      </a:path>
                    </a:pathLst>
                  </a:custGeom>
                  <a:noFill/>
                  <a:ln w="3175" cap="sq">
                    <a:solidFill>
                      <a:schemeClr val="tx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fr-FR">
                      <a:latin typeface="Roboto" panose="02000000000000000000" pitchFamily="2" charset="0"/>
                      <a:ea typeface="Roboto" panose="02000000000000000000" pitchFamily="2" charset="0"/>
                      <a:cs typeface="Roboto" panose="02000000000000000000" pitchFamily="2" charset="0"/>
                    </a:endParaRPr>
                  </a:p>
                </p:txBody>
              </p:sp>
              <p:sp>
                <p:nvSpPr>
                  <p:cNvPr id="1025" name="Freeform 69">
                    <a:extLst>
                      <a:ext uri="{FF2B5EF4-FFF2-40B4-BE49-F238E27FC236}">
                        <a16:creationId xmlns:a16="http://schemas.microsoft.com/office/drawing/2014/main" id="{CEAA32E3-2B0A-0F9D-D108-3DF5168B4C7D}"/>
                      </a:ext>
                    </a:extLst>
                  </p:cNvPr>
                  <p:cNvSpPr>
                    <a:spLocks/>
                  </p:cNvSpPr>
                  <p:nvPr/>
                </p:nvSpPr>
                <p:spPr bwMode="auto">
                  <a:xfrm>
                    <a:off x="4990882" y="4378541"/>
                    <a:ext cx="504825" cy="828676"/>
                  </a:xfrm>
                  <a:custGeom>
                    <a:avLst/>
                    <a:gdLst>
                      <a:gd name="T0" fmla="*/ 73 w 318"/>
                      <a:gd name="T1" fmla="*/ 502 h 522"/>
                      <a:gd name="T2" fmla="*/ 68 w 318"/>
                      <a:gd name="T3" fmla="*/ 507 h 522"/>
                      <a:gd name="T4" fmla="*/ 37 w 318"/>
                      <a:gd name="T5" fmla="*/ 519 h 522"/>
                      <a:gd name="T6" fmla="*/ 38 w 318"/>
                      <a:gd name="T7" fmla="*/ 493 h 522"/>
                      <a:gd name="T8" fmla="*/ 16 w 318"/>
                      <a:gd name="T9" fmla="*/ 462 h 522"/>
                      <a:gd name="T10" fmla="*/ 20 w 318"/>
                      <a:gd name="T11" fmla="*/ 451 h 522"/>
                      <a:gd name="T12" fmla="*/ 33 w 318"/>
                      <a:gd name="T13" fmla="*/ 401 h 522"/>
                      <a:gd name="T14" fmla="*/ 50 w 318"/>
                      <a:gd name="T15" fmla="*/ 342 h 522"/>
                      <a:gd name="T16" fmla="*/ 57 w 318"/>
                      <a:gd name="T17" fmla="*/ 334 h 522"/>
                      <a:gd name="T18" fmla="*/ 59 w 318"/>
                      <a:gd name="T19" fmla="*/ 304 h 522"/>
                      <a:gd name="T20" fmla="*/ 73 w 318"/>
                      <a:gd name="T21" fmla="*/ 251 h 522"/>
                      <a:gd name="T22" fmla="*/ 73 w 318"/>
                      <a:gd name="T23" fmla="*/ 242 h 522"/>
                      <a:gd name="T24" fmla="*/ 81 w 318"/>
                      <a:gd name="T25" fmla="*/ 195 h 522"/>
                      <a:gd name="T26" fmla="*/ 79 w 318"/>
                      <a:gd name="T27" fmla="*/ 178 h 522"/>
                      <a:gd name="T28" fmla="*/ 61 w 318"/>
                      <a:gd name="T29" fmla="*/ 177 h 522"/>
                      <a:gd name="T30" fmla="*/ 52 w 318"/>
                      <a:gd name="T31" fmla="*/ 165 h 522"/>
                      <a:gd name="T32" fmla="*/ 55 w 318"/>
                      <a:gd name="T33" fmla="*/ 147 h 522"/>
                      <a:gd name="T34" fmla="*/ 28 w 318"/>
                      <a:gd name="T35" fmla="*/ 129 h 522"/>
                      <a:gd name="T36" fmla="*/ 7 w 318"/>
                      <a:gd name="T37" fmla="*/ 118 h 522"/>
                      <a:gd name="T38" fmla="*/ 12 w 318"/>
                      <a:gd name="T39" fmla="*/ 80 h 522"/>
                      <a:gd name="T40" fmla="*/ 26 w 318"/>
                      <a:gd name="T41" fmla="*/ 57 h 522"/>
                      <a:gd name="T42" fmla="*/ 33 w 318"/>
                      <a:gd name="T43" fmla="*/ 38 h 522"/>
                      <a:gd name="T44" fmla="*/ 45 w 318"/>
                      <a:gd name="T45" fmla="*/ 53 h 522"/>
                      <a:gd name="T46" fmla="*/ 63 w 318"/>
                      <a:gd name="T47" fmla="*/ 95 h 522"/>
                      <a:gd name="T48" fmla="*/ 77 w 318"/>
                      <a:gd name="T49" fmla="*/ 95 h 522"/>
                      <a:gd name="T50" fmla="*/ 113 w 318"/>
                      <a:gd name="T51" fmla="*/ 48 h 522"/>
                      <a:gd name="T52" fmla="*/ 123 w 318"/>
                      <a:gd name="T53" fmla="*/ 32 h 522"/>
                      <a:gd name="T54" fmla="*/ 136 w 318"/>
                      <a:gd name="T55" fmla="*/ 20 h 522"/>
                      <a:gd name="T56" fmla="*/ 155 w 318"/>
                      <a:gd name="T57" fmla="*/ 6 h 522"/>
                      <a:gd name="T58" fmla="*/ 176 w 318"/>
                      <a:gd name="T59" fmla="*/ 17 h 522"/>
                      <a:gd name="T60" fmla="*/ 174 w 318"/>
                      <a:gd name="T61" fmla="*/ 33 h 522"/>
                      <a:gd name="T62" fmla="*/ 212 w 318"/>
                      <a:gd name="T63" fmla="*/ 45 h 522"/>
                      <a:gd name="T64" fmla="*/ 243 w 318"/>
                      <a:gd name="T65" fmla="*/ 58 h 522"/>
                      <a:gd name="T66" fmla="*/ 216 w 318"/>
                      <a:gd name="T67" fmla="*/ 102 h 522"/>
                      <a:gd name="T68" fmla="*/ 221 w 318"/>
                      <a:gd name="T69" fmla="*/ 129 h 522"/>
                      <a:gd name="T70" fmla="*/ 243 w 318"/>
                      <a:gd name="T71" fmla="*/ 157 h 522"/>
                      <a:gd name="T72" fmla="*/ 263 w 318"/>
                      <a:gd name="T73" fmla="*/ 150 h 522"/>
                      <a:gd name="T74" fmla="*/ 272 w 318"/>
                      <a:gd name="T75" fmla="*/ 141 h 522"/>
                      <a:gd name="T76" fmla="*/ 291 w 318"/>
                      <a:gd name="T77" fmla="*/ 163 h 522"/>
                      <a:gd name="T78" fmla="*/ 280 w 318"/>
                      <a:gd name="T79" fmla="*/ 177 h 522"/>
                      <a:gd name="T80" fmla="*/ 269 w 318"/>
                      <a:gd name="T81" fmla="*/ 207 h 522"/>
                      <a:gd name="T82" fmla="*/ 260 w 318"/>
                      <a:gd name="T83" fmla="*/ 213 h 522"/>
                      <a:gd name="T84" fmla="*/ 235 w 318"/>
                      <a:gd name="T85" fmla="*/ 226 h 522"/>
                      <a:gd name="T86" fmla="*/ 249 w 318"/>
                      <a:gd name="T87" fmla="*/ 248 h 522"/>
                      <a:gd name="T88" fmla="*/ 278 w 318"/>
                      <a:gd name="T89" fmla="*/ 270 h 522"/>
                      <a:gd name="T90" fmla="*/ 301 w 318"/>
                      <a:gd name="T91" fmla="*/ 282 h 522"/>
                      <a:gd name="T92" fmla="*/ 311 w 318"/>
                      <a:gd name="T93" fmla="*/ 282 h 522"/>
                      <a:gd name="T94" fmla="*/ 318 w 318"/>
                      <a:gd name="T95" fmla="*/ 317 h 522"/>
                      <a:gd name="T96" fmla="*/ 299 w 318"/>
                      <a:gd name="T97" fmla="*/ 346 h 522"/>
                      <a:gd name="T98" fmla="*/ 297 w 318"/>
                      <a:gd name="T99" fmla="*/ 388 h 522"/>
                      <a:gd name="T100" fmla="*/ 266 w 318"/>
                      <a:gd name="T101" fmla="*/ 433 h 522"/>
                      <a:gd name="T102" fmla="*/ 245 w 318"/>
                      <a:gd name="T103" fmla="*/ 411 h 522"/>
                      <a:gd name="T104" fmla="*/ 202 w 318"/>
                      <a:gd name="T105" fmla="*/ 399 h 522"/>
                      <a:gd name="T106" fmla="*/ 178 w 318"/>
                      <a:gd name="T107" fmla="*/ 390 h 522"/>
                      <a:gd name="T108" fmla="*/ 177 w 318"/>
                      <a:gd name="T109" fmla="*/ 425 h 522"/>
                      <a:gd name="T110" fmla="*/ 170 w 318"/>
                      <a:gd name="T111" fmla="*/ 442 h 522"/>
                      <a:gd name="T112" fmla="*/ 157 w 318"/>
                      <a:gd name="T113" fmla="*/ 452 h 522"/>
                      <a:gd name="T114" fmla="*/ 134 w 318"/>
                      <a:gd name="T115" fmla="*/ 458 h 522"/>
                      <a:gd name="T116" fmla="*/ 126 w 318"/>
                      <a:gd name="T117" fmla="*/ 450 h 522"/>
                      <a:gd name="T118" fmla="*/ 100 w 318"/>
                      <a:gd name="T119" fmla="*/ 437 h 522"/>
                      <a:gd name="T120" fmla="*/ 81 w 318"/>
                      <a:gd name="T121" fmla="*/ 46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8" h="522">
                        <a:moveTo>
                          <a:pt x="81" y="468"/>
                        </a:moveTo>
                        <a:lnTo>
                          <a:pt x="81" y="468"/>
                        </a:lnTo>
                        <a:lnTo>
                          <a:pt x="81" y="471"/>
                        </a:lnTo>
                        <a:lnTo>
                          <a:pt x="84" y="476"/>
                        </a:lnTo>
                        <a:lnTo>
                          <a:pt x="84" y="481"/>
                        </a:lnTo>
                        <a:lnTo>
                          <a:pt x="80" y="489"/>
                        </a:lnTo>
                        <a:lnTo>
                          <a:pt x="75" y="497"/>
                        </a:lnTo>
                        <a:lnTo>
                          <a:pt x="74" y="498"/>
                        </a:lnTo>
                        <a:lnTo>
                          <a:pt x="73" y="502"/>
                        </a:lnTo>
                        <a:lnTo>
                          <a:pt x="73" y="503"/>
                        </a:lnTo>
                        <a:lnTo>
                          <a:pt x="73" y="504"/>
                        </a:lnTo>
                        <a:lnTo>
                          <a:pt x="73" y="504"/>
                        </a:lnTo>
                        <a:lnTo>
                          <a:pt x="73" y="505"/>
                        </a:lnTo>
                        <a:lnTo>
                          <a:pt x="72" y="506"/>
                        </a:lnTo>
                        <a:lnTo>
                          <a:pt x="72" y="506"/>
                        </a:lnTo>
                        <a:lnTo>
                          <a:pt x="70" y="507"/>
                        </a:lnTo>
                        <a:lnTo>
                          <a:pt x="69" y="507"/>
                        </a:lnTo>
                        <a:lnTo>
                          <a:pt x="68" y="507"/>
                        </a:lnTo>
                        <a:lnTo>
                          <a:pt x="68" y="507"/>
                        </a:lnTo>
                        <a:lnTo>
                          <a:pt x="67" y="507"/>
                        </a:lnTo>
                        <a:lnTo>
                          <a:pt x="55" y="512"/>
                        </a:lnTo>
                        <a:lnTo>
                          <a:pt x="54" y="513"/>
                        </a:lnTo>
                        <a:lnTo>
                          <a:pt x="53" y="512"/>
                        </a:lnTo>
                        <a:lnTo>
                          <a:pt x="50" y="514"/>
                        </a:lnTo>
                        <a:lnTo>
                          <a:pt x="45" y="516"/>
                        </a:lnTo>
                        <a:lnTo>
                          <a:pt x="40" y="518"/>
                        </a:lnTo>
                        <a:lnTo>
                          <a:pt x="37" y="519"/>
                        </a:lnTo>
                        <a:lnTo>
                          <a:pt x="22" y="522"/>
                        </a:lnTo>
                        <a:lnTo>
                          <a:pt x="17" y="520"/>
                        </a:lnTo>
                        <a:lnTo>
                          <a:pt x="12" y="518"/>
                        </a:lnTo>
                        <a:lnTo>
                          <a:pt x="12" y="517"/>
                        </a:lnTo>
                        <a:lnTo>
                          <a:pt x="13" y="517"/>
                        </a:lnTo>
                        <a:lnTo>
                          <a:pt x="21" y="513"/>
                        </a:lnTo>
                        <a:lnTo>
                          <a:pt x="26" y="507"/>
                        </a:lnTo>
                        <a:lnTo>
                          <a:pt x="37" y="494"/>
                        </a:lnTo>
                        <a:lnTo>
                          <a:pt x="38" y="493"/>
                        </a:lnTo>
                        <a:lnTo>
                          <a:pt x="43" y="486"/>
                        </a:lnTo>
                        <a:lnTo>
                          <a:pt x="44" y="485"/>
                        </a:lnTo>
                        <a:lnTo>
                          <a:pt x="44" y="483"/>
                        </a:lnTo>
                        <a:lnTo>
                          <a:pt x="44" y="483"/>
                        </a:lnTo>
                        <a:lnTo>
                          <a:pt x="38" y="476"/>
                        </a:lnTo>
                        <a:lnTo>
                          <a:pt x="33" y="472"/>
                        </a:lnTo>
                        <a:lnTo>
                          <a:pt x="21" y="465"/>
                        </a:lnTo>
                        <a:lnTo>
                          <a:pt x="17" y="462"/>
                        </a:lnTo>
                        <a:lnTo>
                          <a:pt x="16" y="462"/>
                        </a:lnTo>
                        <a:lnTo>
                          <a:pt x="16" y="461"/>
                        </a:lnTo>
                        <a:lnTo>
                          <a:pt x="16" y="461"/>
                        </a:lnTo>
                        <a:lnTo>
                          <a:pt x="18" y="461"/>
                        </a:lnTo>
                        <a:lnTo>
                          <a:pt x="18" y="460"/>
                        </a:lnTo>
                        <a:lnTo>
                          <a:pt x="20" y="456"/>
                        </a:lnTo>
                        <a:lnTo>
                          <a:pt x="21" y="455"/>
                        </a:lnTo>
                        <a:lnTo>
                          <a:pt x="21" y="453"/>
                        </a:lnTo>
                        <a:lnTo>
                          <a:pt x="20" y="453"/>
                        </a:lnTo>
                        <a:lnTo>
                          <a:pt x="20" y="451"/>
                        </a:lnTo>
                        <a:lnTo>
                          <a:pt x="20" y="447"/>
                        </a:lnTo>
                        <a:lnTo>
                          <a:pt x="22" y="442"/>
                        </a:lnTo>
                        <a:lnTo>
                          <a:pt x="26" y="436"/>
                        </a:lnTo>
                        <a:lnTo>
                          <a:pt x="28" y="425"/>
                        </a:lnTo>
                        <a:lnTo>
                          <a:pt x="29" y="423"/>
                        </a:lnTo>
                        <a:lnTo>
                          <a:pt x="30" y="417"/>
                        </a:lnTo>
                        <a:lnTo>
                          <a:pt x="31" y="416"/>
                        </a:lnTo>
                        <a:lnTo>
                          <a:pt x="32" y="409"/>
                        </a:lnTo>
                        <a:lnTo>
                          <a:pt x="33" y="401"/>
                        </a:lnTo>
                        <a:lnTo>
                          <a:pt x="33" y="400"/>
                        </a:lnTo>
                        <a:lnTo>
                          <a:pt x="33" y="399"/>
                        </a:lnTo>
                        <a:lnTo>
                          <a:pt x="34" y="397"/>
                        </a:lnTo>
                        <a:lnTo>
                          <a:pt x="35" y="389"/>
                        </a:lnTo>
                        <a:lnTo>
                          <a:pt x="39" y="374"/>
                        </a:lnTo>
                        <a:lnTo>
                          <a:pt x="40" y="369"/>
                        </a:lnTo>
                        <a:lnTo>
                          <a:pt x="45" y="355"/>
                        </a:lnTo>
                        <a:lnTo>
                          <a:pt x="50" y="342"/>
                        </a:lnTo>
                        <a:lnTo>
                          <a:pt x="50" y="342"/>
                        </a:lnTo>
                        <a:lnTo>
                          <a:pt x="51" y="341"/>
                        </a:lnTo>
                        <a:lnTo>
                          <a:pt x="51" y="340"/>
                        </a:lnTo>
                        <a:lnTo>
                          <a:pt x="51" y="339"/>
                        </a:lnTo>
                        <a:lnTo>
                          <a:pt x="53" y="337"/>
                        </a:lnTo>
                        <a:lnTo>
                          <a:pt x="54" y="336"/>
                        </a:lnTo>
                        <a:lnTo>
                          <a:pt x="55" y="336"/>
                        </a:lnTo>
                        <a:lnTo>
                          <a:pt x="56" y="335"/>
                        </a:lnTo>
                        <a:lnTo>
                          <a:pt x="57" y="334"/>
                        </a:lnTo>
                        <a:lnTo>
                          <a:pt x="57" y="334"/>
                        </a:lnTo>
                        <a:lnTo>
                          <a:pt x="57" y="332"/>
                        </a:lnTo>
                        <a:lnTo>
                          <a:pt x="57" y="331"/>
                        </a:lnTo>
                        <a:lnTo>
                          <a:pt x="55" y="327"/>
                        </a:lnTo>
                        <a:lnTo>
                          <a:pt x="54" y="323"/>
                        </a:lnTo>
                        <a:lnTo>
                          <a:pt x="54" y="323"/>
                        </a:lnTo>
                        <a:lnTo>
                          <a:pt x="55" y="318"/>
                        </a:lnTo>
                        <a:lnTo>
                          <a:pt x="56" y="316"/>
                        </a:lnTo>
                        <a:lnTo>
                          <a:pt x="56" y="315"/>
                        </a:lnTo>
                        <a:lnTo>
                          <a:pt x="59" y="304"/>
                        </a:lnTo>
                        <a:lnTo>
                          <a:pt x="60" y="295"/>
                        </a:lnTo>
                        <a:lnTo>
                          <a:pt x="63" y="279"/>
                        </a:lnTo>
                        <a:lnTo>
                          <a:pt x="63" y="277"/>
                        </a:lnTo>
                        <a:lnTo>
                          <a:pt x="64" y="275"/>
                        </a:lnTo>
                        <a:lnTo>
                          <a:pt x="66" y="271"/>
                        </a:lnTo>
                        <a:lnTo>
                          <a:pt x="66" y="271"/>
                        </a:lnTo>
                        <a:lnTo>
                          <a:pt x="67" y="270"/>
                        </a:lnTo>
                        <a:lnTo>
                          <a:pt x="70" y="262"/>
                        </a:lnTo>
                        <a:lnTo>
                          <a:pt x="73" y="251"/>
                        </a:lnTo>
                        <a:lnTo>
                          <a:pt x="73" y="250"/>
                        </a:lnTo>
                        <a:lnTo>
                          <a:pt x="73" y="249"/>
                        </a:lnTo>
                        <a:lnTo>
                          <a:pt x="73" y="248"/>
                        </a:lnTo>
                        <a:lnTo>
                          <a:pt x="73" y="247"/>
                        </a:lnTo>
                        <a:lnTo>
                          <a:pt x="72" y="246"/>
                        </a:lnTo>
                        <a:lnTo>
                          <a:pt x="72" y="246"/>
                        </a:lnTo>
                        <a:lnTo>
                          <a:pt x="72" y="244"/>
                        </a:lnTo>
                        <a:lnTo>
                          <a:pt x="73" y="243"/>
                        </a:lnTo>
                        <a:lnTo>
                          <a:pt x="73" y="242"/>
                        </a:lnTo>
                        <a:lnTo>
                          <a:pt x="73" y="240"/>
                        </a:lnTo>
                        <a:lnTo>
                          <a:pt x="73" y="238"/>
                        </a:lnTo>
                        <a:lnTo>
                          <a:pt x="74" y="236"/>
                        </a:lnTo>
                        <a:lnTo>
                          <a:pt x="78" y="226"/>
                        </a:lnTo>
                        <a:lnTo>
                          <a:pt x="81" y="217"/>
                        </a:lnTo>
                        <a:lnTo>
                          <a:pt x="80" y="208"/>
                        </a:lnTo>
                        <a:lnTo>
                          <a:pt x="80" y="202"/>
                        </a:lnTo>
                        <a:lnTo>
                          <a:pt x="80" y="199"/>
                        </a:lnTo>
                        <a:lnTo>
                          <a:pt x="81" y="195"/>
                        </a:lnTo>
                        <a:lnTo>
                          <a:pt x="84" y="192"/>
                        </a:lnTo>
                        <a:lnTo>
                          <a:pt x="83" y="189"/>
                        </a:lnTo>
                        <a:lnTo>
                          <a:pt x="83" y="189"/>
                        </a:lnTo>
                        <a:lnTo>
                          <a:pt x="83" y="188"/>
                        </a:lnTo>
                        <a:lnTo>
                          <a:pt x="83" y="184"/>
                        </a:lnTo>
                        <a:lnTo>
                          <a:pt x="82" y="179"/>
                        </a:lnTo>
                        <a:lnTo>
                          <a:pt x="82" y="178"/>
                        </a:lnTo>
                        <a:lnTo>
                          <a:pt x="82" y="177"/>
                        </a:lnTo>
                        <a:lnTo>
                          <a:pt x="79" y="178"/>
                        </a:lnTo>
                        <a:lnTo>
                          <a:pt x="77" y="180"/>
                        </a:lnTo>
                        <a:lnTo>
                          <a:pt x="76" y="181"/>
                        </a:lnTo>
                        <a:lnTo>
                          <a:pt x="74" y="182"/>
                        </a:lnTo>
                        <a:lnTo>
                          <a:pt x="73" y="183"/>
                        </a:lnTo>
                        <a:lnTo>
                          <a:pt x="71" y="184"/>
                        </a:lnTo>
                        <a:lnTo>
                          <a:pt x="67" y="182"/>
                        </a:lnTo>
                        <a:lnTo>
                          <a:pt x="61" y="180"/>
                        </a:lnTo>
                        <a:lnTo>
                          <a:pt x="61" y="179"/>
                        </a:lnTo>
                        <a:lnTo>
                          <a:pt x="61" y="177"/>
                        </a:lnTo>
                        <a:lnTo>
                          <a:pt x="63" y="177"/>
                        </a:lnTo>
                        <a:lnTo>
                          <a:pt x="65" y="174"/>
                        </a:lnTo>
                        <a:lnTo>
                          <a:pt x="66" y="173"/>
                        </a:lnTo>
                        <a:lnTo>
                          <a:pt x="65" y="170"/>
                        </a:lnTo>
                        <a:lnTo>
                          <a:pt x="60" y="168"/>
                        </a:lnTo>
                        <a:lnTo>
                          <a:pt x="58" y="167"/>
                        </a:lnTo>
                        <a:lnTo>
                          <a:pt x="53" y="165"/>
                        </a:lnTo>
                        <a:lnTo>
                          <a:pt x="52" y="165"/>
                        </a:lnTo>
                        <a:lnTo>
                          <a:pt x="52" y="165"/>
                        </a:lnTo>
                        <a:lnTo>
                          <a:pt x="51" y="164"/>
                        </a:lnTo>
                        <a:lnTo>
                          <a:pt x="51" y="163"/>
                        </a:lnTo>
                        <a:lnTo>
                          <a:pt x="51" y="162"/>
                        </a:lnTo>
                        <a:lnTo>
                          <a:pt x="51" y="162"/>
                        </a:lnTo>
                        <a:lnTo>
                          <a:pt x="52" y="160"/>
                        </a:lnTo>
                        <a:lnTo>
                          <a:pt x="53" y="155"/>
                        </a:lnTo>
                        <a:lnTo>
                          <a:pt x="55" y="149"/>
                        </a:lnTo>
                        <a:lnTo>
                          <a:pt x="55" y="147"/>
                        </a:lnTo>
                        <a:lnTo>
                          <a:pt x="55" y="147"/>
                        </a:lnTo>
                        <a:lnTo>
                          <a:pt x="48" y="148"/>
                        </a:lnTo>
                        <a:lnTo>
                          <a:pt x="41" y="145"/>
                        </a:lnTo>
                        <a:lnTo>
                          <a:pt x="39" y="144"/>
                        </a:lnTo>
                        <a:lnTo>
                          <a:pt x="38" y="143"/>
                        </a:lnTo>
                        <a:lnTo>
                          <a:pt x="36" y="142"/>
                        </a:lnTo>
                        <a:lnTo>
                          <a:pt x="35" y="140"/>
                        </a:lnTo>
                        <a:lnTo>
                          <a:pt x="32" y="135"/>
                        </a:lnTo>
                        <a:lnTo>
                          <a:pt x="31" y="133"/>
                        </a:lnTo>
                        <a:lnTo>
                          <a:pt x="28" y="129"/>
                        </a:lnTo>
                        <a:lnTo>
                          <a:pt x="28" y="128"/>
                        </a:lnTo>
                        <a:lnTo>
                          <a:pt x="28" y="128"/>
                        </a:lnTo>
                        <a:lnTo>
                          <a:pt x="28" y="128"/>
                        </a:lnTo>
                        <a:lnTo>
                          <a:pt x="14" y="117"/>
                        </a:lnTo>
                        <a:lnTo>
                          <a:pt x="13" y="117"/>
                        </a:lnTo>
                        <a:lnTo>
                          <a:pt x="13" y="117"/>
                        </a:lnTo>
                        <a:lnTo>
                          <a:pt x="11" y="117"/>
                        </a:lnTo>
                        <a:lnTo>
                          <a:pt x="9" y="117"/>
                        </a:lnTo>
                        <a:lnTo>
                          <a:pt x="7" y="118"/>
                        </a:lnTo>
                        <a:lnTo>
                          <a:pt x="6" y="118"/>
                        </a:lnTo>
                        <a:lnTo>
                          <a:pt x="6" y="118"/>
                        </a:lnTo>
                        <a:lnTo>
                          <a:pt x="5" y="115"/>
                        </a:lnTo>
                        <a:lnTo>
                          <a:pt x="1" y="110"/>
                        </a:lnTo>
                        <a:lnTo>
                          <a:pt x="1" y="104"/>
                        </a:lnTo>
                        <a:lnTo>
                          <a:pt x="0" y="90"/>
                        </a:lnTo>
                        <a:lnTo>
                          <a:pt x="6" y="85"/>
                        </a:lnTo>
                        <a:lnTo>
                          <a:pt x="9" y="83"/>
                        </a:lnTo>
                        <a:lnTo>
                          <a:pt x="12" y="80"/>
                        </a:lnTo>
                        <a:lnTo>
                          <a:pt x="15" y="76"/>
                        </a:lnTo>
                        <a:lnTo>
                          <a:pt x="24" y="65"/>
                        </a:lnTo>
                        <a:lnTo>
                          <a:pt x="25" y="62"/>
                        </a:lnTo>
                        <a:lnTo>
                          <a:pt x="26" y="61"/>
                        </a:lnTo>
                        <a:lnTo>
                          <a:pt x="27" y="60"/>
                        </a:lnTo>
                        <a:lnTo>
                          <a:pt x="27" y="58"/>
                        </a:lnTo>
                        <a:lnTo>
                          <a:pt x="27" y="57"/>
                        </a:lnTo>
                        <a:lnTo>
                          <a:pt x="27" y="57"/>
                        </a:lnTo>
                        <a:lnTo>
                          <a:pt x="26" y="57"/>
                        </a:lnTo>
                        <a:lnTo>
                          <a:pt x="23" y="55"/>
                        </a:lnTo>
                        <a:lnTo>
                          <a:pt x="23" y="54"/>
                        </a:lnTo>
                        <a:lnTo>
                          <a:pt x="26" y="46"/>
                        </a:lnTo>
                        <a:lnTo>
                          <a:pt x="28" y="40"/>
                        </a:lnTo>
                        <a:lnTo>
                          <a:pt x="29" y="37"/>
                        </a:lnTo>
                        <a:lnTo>
                          <a:pt x="29" y="37"/>
                        </a:lnTo>
                        <a:lnTo>
                          <a:pt x="30" y="36"/>
                        </a:lnTo>
                        <a:lnTo>
                          <a:pt x="30" y="37"/>
                        </a:lnTo>
                        <a:lnTo>
                          <a:pt x="33" y="38"/>
                        </a:lnTo>
                        <a:lnTo>
                          <a:pt x="34" y="39"/>
                        </a:lnTo>
                        <a:lnTo>
                          <a:pt x="35" y="41"/>
                        </a:lnTo>
                        <a:lnTo>
                          <a:pt x="37" y="42"/>
                        </a:lnTo>
                        <a:lnTo>
                          <a:pt x="38" y="43"/>
                        </a:lnTo>
                        <a:lnTo>
                          <a:pt x="42" y="43"/>
                        </a:lnTo>
                        <a:lnTo>
                          <a:pt x="43" y="43"/>
                        </a:lnTo>
                        <a:lnTo>
                          <a:pt x="43" y="44"/>
                        </a:lnTo>
                        <a:lnTo>
                          <a:pt x="43" y="47"/>
                        </a:lnTo>
                        <a:lnTo>
                          <a:pt x="45" y="53"/>
                        </a:lnTo>
                        <a:lnTo>
                          <a:pt x="46" y="57"/>
                        </a:lnTo>
                        <a:lnTo>
                          <a:pt x="47" y="62"/>
                        </a:lnTo>
                        <a:lnTo>
                          <a:pt x="47" y="66"/>
                        </a:lnTo>
                        <a:lnTo>
                          <a:pt x="48" y="71"/>
                        </a:lnTo>
                        <a:lnTo>
                          <a:pt x="49" y="75"/>
                        </a:lnTo>
                        <a:lnTo>
                          <a:pt x="51" y="80"/>
                        </a:lnTo>
                        <a:lnTo>
                          <a:pt x="56" y="87"/>
                        </a:lnTo>
                        <a:lnTo>
                          <a:pt x="57" y="88"/>
                        </a:lnTo>
                        <a:lnTo>
                          <a:pt x="63" y="95"/>
                        </a:lnTo>
                        <a:lnTo>
                          <a:pt x="65" y="96"/>
                        </a:lnTo>
                        <a:lnTo>
                          <a:pt x="66" y="98"/>
                        </a:lnTo>
                        <a:lnTo>
                          <a:pt x="67" y="98"/>
                        </a:lnTo>
                        <a:lnTo>
                          <a:pt x="67" y="98"/>
                        </a:lnTo>
                        <a:lnTo>
                          <a:pt x="68" y="99"/>
                        </a:lnTo>
                        <a:lnTo>
                          <a:pt x="68" y="99"/>
                        </a:lnTo>
                        <a:lnTo>
                          <a:pt x="69" y="99"/>
                        </a:lnTo>
                        <a:lnTo>
                          <a:pt x="69" y="99"/>
                        </a:lnTo>
                        <a:lnTo>
                          <a:pt x="77" y="95"/>
                        </a:lnTo>
                        <a:lnTo>
                          <a:pt x="90" y="84"/>
                        </a:lnTo>
                        <a:lnTo>
                          <a:pt x="91" y="81"/>
                        </a:lnTo>
                        <a:lnTo>
                          <a:pt x="95" y="78"/>
                        </a:lnTo>
                        <a:lnTo>
                          <a:pt x="95" y="78"/>
                        </a:lnTo>
                        <a:lnTo>
                          <a:pt x="95" y="77"/>
                        </a:lnTo>
                        <a:lnTo>
                          <a:pt x="95" y="67"/>
                        </a:lnTo>
                        <a:lnTo>
                          <a:pt x="104" y="58"/>
                        </a:lnTo>
                        <a:lnTo>
                          <a:pt x="107" y="56"/>
                        </a:lnTo>
                        <a:lnTo>
                          <a:pt x="113" y="48"/>
                        </a:lnTo>
                        <a:lnTo>
                          <a:pt x="116" y="45"/>
                        </a:lnTo>
                        <a:lnTo>
                          <a:pt x="117" y="43"/>
                        </a:lnTo>
                        <a:lnTo>
                          <a:pt x="118" y="39"/>
                        </a:lnTo>
                        <a:lnTo>
                          <a:pt x="118" y="38"/>
                        </a:lnTo>
                        <a:lnTo>
                          <a:pt x="119" y="36"/>
                        </a:lnTo>
                        <a:lnTo>
                          <a:pt x="120" y="35"/>
                        </a:lnTo>
                        <a:lnTo>
                          <a:pt x="122" y="33"/>
                        </a:lnTo>
                        <a:lnTo>
                          <a:pt x="122" y="32"/>
                        </a:lnTo>
                        <a:lnTo>
                          <a:pt x="123" y="32"/>
                        </a:lnTo>
                        <a:lnTo>
                          <a:pt x="124" y="32"/>
                        </a:lnTo>
                        <a:lnTo>
                          <a:pt x="124" y="33"/>
                        </a:lnTo>
                        <a:lnTo>
                          <a:pt x="125" y="33"/>
                        </a:lnTo>
                        <a:lnTo>
                          <a:pt x="125" y="33"/>
                        </a:lnTo>
                        <a:lnTo>
                          <a:pt x="125" y="33"/>
                        </a:lnTo>
                        <a:lnTo>
                          <a:pt x="125" y="33"/>
                        </a:lnTo>
                        <a:lnTo>
                          <a:pt x="129" y="26"/>
                        </a:lnTo>
                        <a:lnTo>
                          <a:pt x="136" y="21"/>
                        </a:lnTo>
                        <a:lnTo>
                          <a:pt x="136" y="20"/>
                        </a:lnTo>
                        <a:lnTo>
                          <a:pt x="137" y="20"/>
                        </a:lnTo>
                        <a:lnTo>
                          <a:pt x="144" y="15"/>
                        </a:lnTo>
                        <a:lnTo>
                          <a:pt x="146" y="14"/>
                        </a:lnTo>
                        <a:lnTo>
                          <a:pt x="147" y="10"/>
                        </a:lnTo>
                        <a:lnTo>
                          <a:pt x="148" y="7"/>
                        </a:lnTo>
                        <a:lnTo>
                          <a:pt x="152" y="0"/>
                        </a:lnTo>
                        <a:lnTo>
                          <a:pt x="153" y="2"/>
                        </a:lnTo>
                        <a:lnTo>
                          <a:pt x="154" y="5"/>
                        </a:lnTo>
                        <a:lnTo>
                          <a:pt x="155" y="6"/>
                        </a:lnTo>
                        <a:lnTo>
                          <a:pt x="155" y="6"/>
                        </a:lnTo>
                        <a:lnTo>
                          <a:pt x="160" y="3"/>
                        </a:lnTo>
                        <a:lnTo>
                          <a:pt x="165" y="0"/>
                        </a:lnTo>
                        <a:lnTo>
                          <a:pt x="165" y="0"/>
                        </a:lnTo>
                        <a:lnTo>
                          <a:pt x="166" y="2"/>
                        </a:lnTo>
                        <a:lnTo>
                          <a:pt x="169" y="4"/>
                        </a:lnTo>
                        <a:lnTo>
                          <a:pt x="170" y="7"/>
                        </a:lnTo>
                        <a:lnTo>
                          <a:pt x="174" y="14"/>
                        </a:lnTo>
                        <a:lnTo>
                          <a:pt x="176" y="17"/>
                        </a:lnTo>
                        <a:lnTo>
                          <a:pt x="176" y="21"/>
                        </a:lnTo>
                        <a:lnTo>
                          <a:pt x="172" y="27"/>
                        </a:lnTo>
                        <a:lnTo>
                          <a:pt x="169" y="33"/>
                        </a:lnTo>
                        <a:lnTo>
                          <a:pt x="169" y="34"/>
                        </a:lnTo>
                        <a:lnTo>
                          <a:pt x="169" y="35"/>
                        </a:lnTo>
                        <a:lnTo>
                          <a:pt x="170" y="35"/>
                        </a:lnTo>
                        <a:lnTo>
                          <a:pt x="170" y="35"/>
                        </a:lnTo>
                        <a:lnTo>
                          <a:pt x="173" y="33"/>
                        </a:lnTo>
                        <a:lnTo>
                          <a:pt x="174" y="33"/>
                        </a:lnTo>
                        <a:lnTo>
                          <a:pt x="177" y="32"/>
                        </a:lnTo>
                        <a:lnTo>
                          <a:pt x="190" y="31"/>
                        </a:lnTo>
                        <a:lnTo>
                          <a:pt x="190" y="31"/>
                        </a:lnTo>
                        <a:lnTo>
                          <a:pt x="195" y="34"/>
                        </a:lnTo>
                        <a:lnTo>
                          <a:pt x="197" y="36"/>
                        </a:lnTo>
                        <a:lnTo>
                          <a:pt x="199" y="38"/>
                        </a:lnTo>
                        <a:lnTo>
                          <a:pt x="202" y="40"/>
                        </a:lnTo>
                        <a:lnTo>
                          <a:pt x="206" y="43"/>
                        </a:lnTo>
                        <a:lnTo>
                          <a:pt x="212" y="45"/>
                        </a:lnTo>
                        <a:lnTo>
                          <a:pt x="214" y="47"/>
                        </a:lnTo>
                        <a:lnTo>
                          <a:pt x="215" y="47"/>
                        </a:lnTo>
                        <a:lnTo>
                          <a:pt x="215" y="47"/>
                        </a:lnTo>
                        <a:lnTo>
                          <a:pt x="224" y="46"/>
                        </a:lnTo>
                        <a:lnTo>
                          <a:pt x="237" y="48"/>
                        </a:lnTo>
                        <a:lnTo>
                          <a:pt x="242" y="50"/>
                        </a:lnTo>
                        <a:lnTo>
                          <a:pt x="243" y="56"/>
                        </a:lnTo>
                        <a:lnTo>
                          <a:pt x="243" y="57"/>
                        </a:lnTo>
                        <a:lnTo>
                          <a:pt x="243" y="58"/>
                        </a:lnTo>
                        <a:lnTo>
                          <a:pt x="242" y="59"/>
                        </a:lnTo>
                        <a:lnTo>
                          <a:pt x="235" y="75"/>
                        </a:lnTo>
                        <a:lnTo>
                          <a:pt x="231" y="80"/>
                        </a:lnTo>
                        <a:lnTo>
                          <a:pt x="229" y="81"/>
                        </a:lnTo>
                        <a:lnTo>
                          <a:pt x="229" y="84"/>
                        </a:lnTo>
                        <a:lnTo>
                          <a:pt x="228" y="85"/>
                        </a:lnTo>
                        <a:lnTo>
                          <a:pt x="228" y="86"/>
                        </a:lnTo>
                        <a:lnTo>
                          <a:pt x="227" y="87"/>
                        </a:lnTo>
                        <a:lnTo>
                          <a:pt x="216" y="102"/>
                        </a:lnTo>
                        <a:lnTo>
                          <a:pt x="213" y="106"/>
                        </a:lnTo>
                        <a:lnTo>
                          <a:pt x="210" y="110"/>
                        </a:lnTo>
                        <a:lnTo>
                          <a:pt x="208" y="111"/>
                        </a:lnTo>
                        <a:lnTo>
                          <a:pt x="208" y="111"/>
                        </a:lnTo>
                        <a:lnTo>
                          <a:pt x="210" y="114"/>
                        </a:lnTo>
                        <a:lnTo>
                          <a:pt x="216" y="122"/>
                        </a:lnTo>
                        <a:lnTo>
                          <a:pt x="221" y="127"/>
                        </a:lnTo>
                        <a:lnTo>
                          <a:pt x="221" y="128"/>
                        </a:lnTo>
                        <a:lnTo>
                          <a:pt x="221" y="129"/>
                        </a:lnTo>
                        <a:lnTo>
                          <a:pt x="222" y="131"/>
                        </a:lnTo>
                        <a:lnTo>
                          <a:pt x="223" y="131"/>
                        </a:lnTo>
                        <a:lnTo>
                          <a:pt x="224" y="133"/>
                        </a:lnTo>
                        <a:lnTo>
                          <a:pt x="231" y="141"/>
                        </a:lnTo>
                        <a:lnTo>
                          <a:pt x="233" y="148"/>
                        </a:lnTo>
                        <a:lnTo>
                          <a:pt x="235" y="149"/>
                        </a:lnTo>
                        <a:lnTo>
                          <a:pt x="236" y="152"/>
                        </a:lnTo>
                        <a:lnTo>
                          <a:pt x="240" y="155"/>
                        </a:lnTo>
                        <a:lnTo>
                          <a:pt x="243" y="157"/>
                        </a:lnTo>
                        <a:lnTo>
                          <a:pt x="247" y="160"/>
                        </a:lnTo>
                        <a:lnTo>
                          <a:pt x="251" y="163"/>
                        </a:lnTo>
                        <a:lnTo>
                          <a:pt x="251" y="164"/>
                        </a:lnTo>
                        <a:lnTo>
                          <a:pt x="251" y="166"/>
                        </a:lnTo>
                        <a:lnTo>
                          <a:pt x="252" y="165"/>
                        </a:lnTo>
                        <a:lnTo>
                          <a:pt x="254" y="164"/>
                        </a:lnTo>
                        <a:lnTo>
                          <a:pt x="255" y="162"/>
                        </a:lnTo>
                        <a:lnTo>
                          <a:pt x="258" y="157"/>
                        </a:lnTo>
                        <a:lnTo>
                          <a:pt x="263" y="150"/>
                        </a:lnTo>
                        <a:lnTo>
                          <a:pt x="264" y="148"/>
                        </a:lnTo>
                        <a:lnTo>
                          <a:pt x="265" y="148"/>
                        </a:lnTo>
                        <a:lnTo>
                          <a:pt x="267" y="146"/>
                        </a:lnTo>
                        <a:lnTo>
                          <a:pt x="267" y="146"/>
                        </a:lnTo>
                        <a:lnTo>
                          <a:pt x="267" y="146"/>
                        </a:lnTo>
                        <a:lnTo>
                          <a:pt x="270" y="143"/>
                        </a:lnTo>
                        <a:lnTo>
                          <a:pt x="271" y="142"/>
                        </a:lnTo>
                        <a:lnTo>
                          <a:pt x="272" y="141"/>
                        </a:lnTo>
                        <a:lnTo>
                          <a:pt x="272" y="141"/>
                        </a:lnTo>
                        <a:lnTo>
                          <a:pt x="272" y="141"/>
                        </a:lnTo>
                        <a:lnTo>
                          <a:pt x="278" y="148"/>
                        </a:lnTo>
                        <a:lnTo>
                          <a:pt x="281" y="153"/>
                        </a:lnTo>
                        <a:lnTo>
                          <a:pt x="288" y="161"/>
                        </a:lnTo>
                        <a:lnTo>
                          <a:pt x="289" y="162"/>
                        </a:lnTo>
                        <a:lnTo>
                          <a:pt x="289" y="162"/>
                        </a:lnTo>
                        <a:lnTo>
                          <a:pt x="290" y="162"/>
                        </a:lnTo>
                        <a:lnTo>
                          <a:pt x="291" y="163"/>
                        </a:lnTo>
                        <a:lnTo>
                          <a:pt x="291" y="163"/>
                        </a:lnTo>
                        <a:lnTo>
                          <a:pt x="290" y="163"/>
                        </a:lnTo>
                        <a:lnTo>
                          <a:pt x="288" y="163"/>
                        </a:lnTo>
                        <a:lnTo>
                          <a:pt x="286" y="164"/>
                        </a:lnTo>
                        <a:lnTo>
                          <a:pt x="285" y="164"/>
                        </a:lnTo>
                        <a:lnTo>
                          <a:pt x="284" y="165"/>
                        </a:lnTo>
                        <a:lnTo>
                          <a:pt x="281" y="171"/>
                        </a:lnTo>
                        <a:lnTo>
                          <a:pt x="280" y="177"/>
                        </a:lnTo>
                        <a:lnTo>
                          <a:pt x="280" y="177"/>
                        </a:lnTo>
                        <a:lnTo>
                          <a:pt x="280" y="177"/>
                        </a:lnTo>
                        <a:lnTo>
                          <a:pt x="280" y="177"/>
                        </a:lnTo>
                        <a:lnTo>
                          <a:pt x="280" y="178"/>
                        </a:lnTo>
                        <a:lnTo>
                          <a:pt x="277" y="186"/>
                        </a:lnTo>
                        <a:lnTo>
                          <a:pt x="275" y="200"/>
                        </a:lnTo>
                        <a:lnTo>
                          <a:pt x="275" y="200"/>
                        </a:lnTo>
                        <a:lnTo>
                          <a:pt x="274" y="203"/>
                        </a:lnTo>
                        <a:lnTo>
                          <a:pt x="273" y="204"/>
                        </a:lnTo>
                        <a:lnTo>
                          <a:pt x="273" y="205"/>
                        </a:lnTo>
                        <a:lnTo>
                          <a:pt x="269" y="207"/>
                        </a:lnTo>
                        <a:lnTo>
                          <a:pt x="267" y="208"/>
                        </a:lnTo>
                        <a:lnTo>
                          <a:pt x="266" y="208"/>
                        </a:lnTo>
                        <a:lnTo>
                          <a:pt x="266" y="208"/>
                        </a:lnTo>
                        <a:lnTo>
                          <a:pt x="266" y="208"/>
                        </a:lnTo>
                        <a:lnTo>
                          <a:pt x="265" y="208"/>
                        </a:lnTo>
                        <a:lnTo>
                          <a:pt x="263" y="209"/>
                        </a:lnTo>
                        <a:lnTo>
                          <a:pt x="262" y="210"/>
                        </a:lnTo>
                        <a:lnTo>
                          <a:pt x="260" y="212"/>
                        </a:lnTo>
                        <a:lnTo>
                          <a:pt x="260" y="213"/>
                        </a:lnTo>
                        <a:lnTo>
                          <a:pt x="259" y="214"/>
                        </a:lnTo>
                        <a:lnTo>
                          <a:pt x="255" y="217"/>
                        </a:lnTo>
                        <a:lnTo>
                          <a:pt x="249" y="221"/>
                        </a:lnTo>
                        <a:lnTo>
                          <a:pt x="242" y="222"/>
                        </a:lnTo>
                        <a:lnTo>
                          <a:pt x="240" y="221"/>
                        </a:lnTo>
                        <a:lnTo>
                          <a:pt x="238" y="221"/>
                        </a:lnTo>
                        <a:lnTo>
                          <a:pt x="237" y="221"/>
                        </a:lnTo>
                        <a:lnTo>
                          <a:pt x="236" y="223"/>
                        </a:lnTo>
                        <a:lnTo>
                          <a:pt x="235" y="226"/>
                        </a:lnTo>
                        <a:lnTo>
                          <a:pt x="235" y="227"/>
                        </a:lnTo>
                        <a:lnTo>
                          <a:pt x="235" y="227"/>
                        </a:lnTo>
                        <a:lnTo>
                          <a:pt x="236" y="232"/>
                        </a:lnTo>
                        <a:lnTo>
                          <a:pt x="238" y="235"/>
                        </a:lnTo>
                        <a:lnTo>
                          <a:pt x="239" y="237"/>
                        </a:lnTo>
                        <a:lnTo>
                          <a:pt x="242" y="239"/>
                        </a:lnTo>
                        <a:lnTo>
                          <a:pt x="245" y="242"/>
                        </a:lnTo>
                        <a:lnTo>
                          <a:pt x="247" y="245"/>
                        </a:lnTo>
                        <a:lnTo>
                          <a:pt x="249" y="248"/>
                        </a:lnTo>
                        <a:lnTo>
                          <a:pt x="250" y="252"/>
                        </a:lnTo>
                        <a:lnTo>
                          <a:pt x="250" y="255"/>
                        </a:lnTo>
                        <a:lnTo>
                          <a:pt x="251" y="260"/>
                        </a:lnTo>
                        <a:lnTo>
                          <a:pt x="252" y="261"/>
                        </a:lnTo>
                        <a:lnTo>
                          <a:pt x="253" y="261"/>
                        </a:lnTo>
                        <a:lnTo>
                          <a:pt x="253" y="260"/>
                        </a:lnTo>
                        <a:lnTo>
                          <a:pt x="256" y="259"/>
                        </a:lnTo>
                        <a:lnTo>
                          <a:pt x="266" y="262"/>
                        </a:lnTo>
                        <a:lnTo>
                          <a:pt x="278" y="270"/>
                        </a:lnTo>
                        <a:lnTo>
                          <a:pt x="281" y="270"/>
                        </a:lnTo>
                        <a:lnTo>
                          <a:pt x="282" y="270"/>
                        </a:lnTo>
                        <a:lnTo>
                          <a:pt x="289" y="272"/>
                        </a:lnTo>
                        <a:lnTo>
                          <a:pt x="295" y="276"/>
                        </a:lnTo>
                        <a:lnTo>
                          <a:pt x="296" y="278"/>
                        </a:lnTo>
                        <a:lnTo>
                          <a:pt x="298" y="281"/>
                        </a:lnTo>
                        <a:lnTo>
                          <a:pt x="299" y="282"/>
                        </a:lnTo>
                        <a:lnTo>
                          <a:pt x="300" y="282"/>
                        </a:lnTo>
                        <a:lnTo>
                          <a:pt x="301" y="282"/>
                        </a:lnTo>
                        <a:lnTo>
                          <a:pt x="303" y="282"/>
                        </a:lnTo>
                        <a:lnTo>
                          <a:pt x="303" y="282"/>
                        </a:lnTo>
                        <a:lnTo>
                          <a:pt x="306" y="282"/>
                        </a:lnTo>
                        <a:lnTo>
                          <a:pt x="307" y="282"/>
                        </a:lnTo>
                        <a:lnTo>
                          <a:pt x="310" y="280"/>
                        </a:lnTo>
                        <a:lnTo>
                          <a:pt x="310" y="279"/>
                        </a:lnTo>
                        <a:lnTo>
                          <a:pt x="311" y="278"/>
                        </a:lnTo>
                        <a:lnTo>
                          <a:pt x="312" y="279"/>
                        </a:lnTo>
                        <a:lnTo>
                          <a:pt x="311" y="282"/>
                        </a:lnTo>
                        <a:lnTo>
                          <a:pt x="310" y="292"/>
                        </a:lnTo>
                        <a:lnTo>
                          <a:pt x="310" y="295"/>
                        </a:lnTo>
                        <a:lnTo>
                          <a:pt x="312" y="309"/>
                        </a:lnTo>
                        <a:lnTo>
                          <a:pt x="310" y="312"/>
                        </a:lnTo>
                        <a:lnTo>
                          <a:pt x="310" y="313"/>
                        </a:lnTo>
                        <a:lnTo>
                          <a:pt x="312" y="316"/>
                        </a:lnTo>
                        <a:lnTo>
                          <a:pt x="315" y="316"/>
                        </a:lnTo>
                        <a:lnTo>
                          <a:pt x="316" y="315"/>
                        </a:lnTo>
                        <a:lnTo>
                          <a:pt x="318" y="317"/>
                        </a:lnTo>
                        <a:lnTo>
                          <a:pt x="318" y="317"/>
                        </a:lnTo>
                        <a:lnTo>
                          <a:pt x="318" y="318"/>
                        </a:lnTo>
                        <a:lnTo>
                          <a:pt x="318" y="318"/>
                        </a:lnTo>
                        <a:lnTo>
                          <a:pt x="314" y="326"/>
                        </a:lnTo>
                        <a:lnTo>
                          <a:pt x="310" y="330"/>
                        </a:lnTo>
                        <a:lnTo>
                          <a:pt x="306" y="330"/>
                        </a:lnTo>
                        <a:lnTo>
                          <a:pt x="300" y="332"/>
                        </a:lnTo>
                        <a:lnTo>
                          <a:pt x="299" y="336"/>
                        </a:lnTo>
                        <a:lnTo>
                          <a:pt x="299" y="346"/>
                        </a:lnTo>
                        <a:lnTo>
                          <a:pt x="293" y="357"/>
                        </a:lnTo>
                        <a:lnTo>
                          <a:pt x="286" y="368"/>
                        </a:lnTo>
                        <a:lnTo>
                          <a:pt x="281" y="376"/>
                        </a:lnTo>
                        <a:lnTo>
                          <a:pt x="280" y="377"/>
                        </a:lnTo>
                        <a:lnTo>
                          <a:pt x="280" y="377"/>
                        </a:lnTo>
                        <a:lnTo>
                          <a:pt x="281" y="377"/>
                        </a:lnTo>
                        <a:lnTo>
                          <a:pt x="281" y="377"/>
                        </a:lnTo>
                        <a:lnTo>
                          <a:pt x="296" y="387"/>
                        </a:lnTo>
                        <a:lnTo>
                          <a:pt x="297" y="388"/>
                        </a:lnTo>
                        <a:lnTo>
                          <a:pt x="292" y="395"/>
                        </a:lnTo>
                        <a:lnTo>
                          <a:pt x="279" y="399"/>
                        </a:lnTo>
                        <a:lnTo>
                          <a:pt x="275" y="411"/>
                        </a:lnTo>
                        <a:lnTo>
                          <a:pt x="273" y="425"/>
                        </a:lnTo>
                        <a:lnTo>
                          <a:pt x="273" y="426"/>
                        </a:lnTo>
                        <a:lnTo>
                          <a:pt x="272" y="427"/>
                        </a:lnTo>
                        <a:lnTo>
                          <a:pt x="270" y="429"/>
                        </a:lnTo>
                        <a:lnTo>
                          <a:pt x="266" y="432"/>
                        </a:lnTo>
                        <a:lnTo>
                          <a:pt x="266" y="433"/>
                        </a:lnTo>
                        <a:lnTo>
                          <a:pt x="264" y="434"/>
                        </a:lnTo>
                        <a:lnTo>
                          <a:pt x="264" y="434"/>
                        </a:lnTo>
                        <a:lnTo>
                          <a:pt x="262" y="431"/>
                        </a:lnTo>
                        <a:lnTo>
                          <a:pt x="252" y="416"/>
                        </a:lnTo>
                        <a:lnTo>
                          <a:pt x="251" y="416"/>
                        </a:lnTo>
                        <a:lnTo>
                          <a:pt x="246" y="413"/>
                        </a:lnTo>
                        <a:lnTo>
                          <a:pt x="246" y="412"/>
                        </a:lnTo>
                        <a:lnTo>
                          <a:pt x="246" y="412"/>
                        </a:lnTo>
                        <a:lnTo>
                          <a:pt x="245" y="411"/>
                        </a:lnTo>
                        <a:lnTo>
                          <a:pt x="243" y="406"/>
                        </a:lnTo>
                        <a:lnTo>
                          <a:pt x="243" y="401"/>
                        </a:lnTo>
                        <a:lnTo>
                          <a:pt x="238" y="395"/>
                        </a:lnTo>
                        <a:lnTo>
                          <a:pt x="236" y="395"/>
                        </a:lnTo>
                        <a:lnTo>
                          <a:pt x="235" y="395"/>
                        </a:lnTo>
                        <a:lnTo>
                          <a:pt x="233" y="396"/>
                        </a:lnTo>
                        <a:lnTo>
                          <a:pt x="226" y="399"/>
                        </a:lnTo>
                        <a:lnTo>
                          <a:pt x="212" y="403"/>
                        </a:lnTo>
                        <a:lnTo>
                          <a:pt x="202" y="399"/>
                        </a:lnTo>
                        <a:lnTo>
                          <a:pt x="192" y="398"/>
                        </a:lnTo>
                        <a:lnTo>
                          <a:pt x="191" y="398"/>
                        </a:lnTo>
                        <a:lnTo>
                          <a:pt x="191" y="397"/>
                        </a:lnTo>
                        <a:lnTo>
                          <a:pt x="180" y="390"/>
                        </a:lnTo>
                        <a:lnTo>
                          <a:pt x="177" y="387"/>
                        </a:lnTo>
                        <a:lnTo>
                          <a:pt x="176" y="386"/>
                        </a:lnTo>
                        <a:lnTo>
                          <a:pt x="176" y="387"/>
                        </a:lnTo>
                        <a:lnTo>
                          <a:pt x="177" y="388"/>
                        </a:lnTo>
                        <a:lnTo>
                          <a:pt x="178" y="390"/>
                        </a:lnTo>
                        <a:lnTo>
                          <a:pt x="180" y="392"/>
                        </a:lnTo>
                        <a:lnTo>
                          <a:pt x="184" y="397"/>
                        </a:lnTo>
                        <a:lnTo>
                          <a:pt x="185" y="400"/>
                        </a:lnTo>
                        <a:lnTo>
                          <a:pt x="185" y="404"/>
                        </a:lnTo>
                        <a:lnTo>
                          <a:pt x="181" y="409"/>
                        </a:lnTo>
                        <a:lnTo>
                          <a:pt x="180" y="414"/>
                        </a:lnTo>
                        <a:lnTo>
                          <a:pt x="179" y="420"/>
                        </a:lnTo>
                        <a:lnTo>
                          <a:pt x="179" y="423"/>
                        </a:lnTo>
                        <a:lnTo>
                          <a:pt x="177" y="425"/>
                        </a:lnTo>
                        <a:lnTo>
                          <a:pt x="177" y="426"/>
                        </a:lnTo>
                        <a:lnTo>
                          <a:pt x="174" y="429"/>
                        </a:lnTo>
                        <a:lnTo>
                          <a:pt x="174" y="429"/>
                        </a:lnTo>
                        <a:lnTo>
                          <a:pt x="173" y="434"/>
                        </a:lnTo>
                        <a:lnTo>
                          <a:pt x="173" y="435"/>
                        </a:lnTo>
                        <a:lnTo>
                          <a:pt x="173" y="435"/>
                        </a:lnTo>
                        <a:lnTo>
                          <a:pt x="171" y="437"/>
                        </a:lnTo>
                        <a:lnTo>
                          <a:pt x="170" y="439"/>
                        </a:lnTo>
                        <a:lnTo>
                          <a:pt x="170" y="442"/>
                        </a:lnTo>
                        <a:lnTo>
                          <a:pt x="170" y="443"/>
                        </a:lnTo>
                        <a:lnTo>
                          <a:pt x="169" y="443"/>
                        </a:lnTo>
                        <a:lnTo>
                          <a:pt x="169" y="443"/>
                        </a:lnTo>
                        <a:lnTo>
                          <a:pt x="168" y="443"/>
                        </a:lnTo>
                        <a:lnTo>
                          <a:pt x="160" y="448"/>
                        </a:lnTo>
                        <a:lnTo>
                          <a:pt x="159" y="449"/>
                        </a:lnTo>
                        <a:lnTo>
                          <a:pt x="158" y="451"/>
                        </a:lnTo>
                        <a:lnTo>
                          <a:pt x="157" y="452"/>
                        </a:lnTo>
                        <a:lnTo>
                          <a:pt x="157" y="452"/>
                        </a:lnTo>
                        <a:lnTo>
                          <a:pt x="156" y="458"/>
                        </a:lnTo>
                        <a:lnTo>
                          <a:pt x="153" y="461"/>
                        </a:lnTo>
                        <a:lnTo>
                          <a:pt x="147" y="461"/>
                        </a:lnTo>
                        <a:lnTo>
                          <a:pt x="143" y="461"/>
                        </a:lnTo>
                        <a:lnTo>
                          <a:pt x="141" y="461"/>
                        </a:lnTo>
                        <a:lnTo>
                          <a:pt x="139" y="460"/>
                        </a:lnTo>
                        <a:lnTo>
                          <a:pt x="136" y="459"/>
                        </a:lnTo>
                        <a:lnTo>
                          <a:pt x="133" y="459"/>
                        </a:lnTo>
                        <a:lnTo>
                          <a:pt x="134" y="458"/>
                        </a:lnTo>
                        <a:lnTo>
                          <a:pt x="134" y="456"/>
                        </a:lnTo>
                        <a:lnTo>
                          <a:pt x="134" y="455"/>
                        </a:lnTo>
                        <a:lnTo>
                          <a:pt x="133" y="453"/>
                        </a:lnTo>
                        <a:lnTo>
                          <a:pt x="132" y="452"/>
                        </a:lnTo>
                        <a:lnTo>
                          <a:pt x="131" y="451"/>
                        </a:lnTo>
                        <a:lnTo>
                          <a:pt x="130" y="451"/>
                        </a:lnTo>
                        <a:lnTo>
                          <a:pt x="128" y="450"/>
                        </a:lnTo>
                        <a:lnTo>
                          <a:pt x="127" y="449"/>
                        </a:lnTo>
                        <a:lnTo>
                          <a:pt x="126" y="450"/>
                        </a:lnTo>
                        <a:lnTo>
                          <a:pt x="125" y="450"/>
                        </a:lnTo>
                        <a:lnTo>
                          <a:pt x="125" y="451"/>
                        </a:lnTo>
                        <a:lnTo>
                          <a:pt x="122" y="451"/>
                        </a:lnTo>
                        <a:lnTo>
                          <a:pt x="119" y="451"/>
                        </a:lnTo>
                        <a:lnTo>
                          <a:pt x="117" y="450"/>
                        </a:lnTo>
                        <a:lnTo>
                          <a:pt x="111" y="446"/>
                        </a:lnTo>
                        <a:lnTo>
                          <a:pt x="105" y="441"/>
                        </a:lnTo>
                        <a:lnTo>
                          <a:pt x="102" y="438"/>
                        </a:lnTo>
                        <a:lnTo>
                          <a:pt x="100" y="437"/>
                        </a:lnTo>
                        <a:lnTo>
                          <a:pt x="98" y="435"/>
                        </a:lnTo>
                        <a:lnTo>
                          <a:pt x="95" y="435"/>
                        </a:lnTo>
                        <a:lnTo>
                          <a:pt x="92" y="435"/>
                        </a:lnTo>
                        <a:lnTo>
                          <a:pt x="92" y="436"/>
                        </a:lnTo>
                        <a:lnTo>
                          <a:pt x="90" y="439"/>
                        </a:lnTo>
                        <a:lnTo>
                          <a:pt x="87" y="452"/>
                        </a:lnTo>
                        <a:lnTo>
                          <a:pt x="85" y="458"/>
                        </a:lnTo>
                        <a:lnTo>
                          <a:pt x="81" y="467"/>
                        </a:lnTo>
                        <a:lnTo>
                          <a:pt x="81" y="468"/>
                        </a:lnTo>
                        <a:close/>
                      </a:path>
                    </a:pathLst>
                  </a:custGeom>
                  <a:noFill/>
                  <a:ln w="3175" cap="sq">
                    <a:solidFill>
                      <a:schemeClr val="tx1"/>
                    </a:solidFill>
                    <a:prstDash val="solid"/>
                    <a:bevel/>
                    <a:headEnd/>
                    <a:tailEnd/>
                  </a:ln>
                </p:spPr>
                <p:txBody>
                  <a:bodyPr vert="horz" wrap="square" lIns="91440" tIns="45720" rIns="91440" bIns="45720" numCol="1" anchor="t" anchorCtr="0" compatLnSpc="1">
                    <a:prstTxWarp prst="textNoShape">
                      <a:avLst/>
                    </a:prstTxWarp>
                  </a:bodyPr>
                  <a:lstStyle/>
                  <a:p>
                    <a:endParaRPr lang="fr-FR">
                      <a:latin typeface="Roboto" panose="02000000000000000000" pitchFamily="2" charset="0"/>
                      <a:ea typeface="Roboto" panose="02000000000000000000" pitchFamily="2" charset="0"/>
                      <a:cs typeface="Roboto" panose="02000000000000000000" pitchFamily="2" charset="0"/>
                    </a:endParaRPr>
                  </a:p>
                </p:txBody>
              </p:sp>
            </p:grpSp>
            <p:grpSp>
              <p:nvGrpSpPr>
                <p:cNvPr id="1027" name="Groupe 1026">
                  <a:extLst>
                    <a:ext uri="{FF2B5EF4-FFF2-40B4-BE49-F238E27FC236}">
                      <a16:creationId xmlns:a16="http://schemas.microsoft.com/office/drawing/2014/main" id="{06FAE4CF-0569-74DC-4D76-C3F5C426A305}"/>
                    </a:ext>
                  </a:extLst>
                </p:cNvPr>
                <p:cNvGrpSpPr>
                  <a:grpSpLocks noChangeAspect="1"/>
                </p:cNvGrpSpPr>
                <p:nvPr/>
              </p:nvGrpSpPr>
              <p:grpSpPr>
                <a:xfrm>
                  <a:off x="4042734" y="4182556"/>
                  <a:ext cx="1194478" cy="1109160"/>
                  <a:chOff x="850437" y="2425690"/>
                  <a:chExt cx="5809999" cy="5354846"/>
                </a:xfrm>
              </p:grpSpPr>
              <p:grpSp>
                <p:nvGrpSpPr>
                  <p:cNvPr id="1028" name="Groupe 1027">
                    <a:extLst>
                      <a:ext uri="{FF2B5EF4-FFF2-40B4-BE49-F238E27FC236}">
                        <a16:creationId xmlns:a16="http://schemas.microsoft.com/office/drawing/2014/main" id="{2EE111F4-998A-8A3A-C13B-4B357945D3A3}"/>
                      </a:ext>
                    </a:extLst>
                  </p:cNvPr>
                  <p:cNvGrpSpPr/>
                  <p:nvPr/>
                </p:nvGrpSpPr>
                <p:grpSpPr>
                  <a:xfrm>
                    <a:off x="850437" y="2425690"/>
                    <a:ext cx="5809999" cy="5354846"/>
                    <a:chOff x="850437" y="2425690"/>
                    <a:chExt cx="5809999" cy="5354846"/>
                  </a:xfrm>
                </p:grpSpPr>
                <p:grpSp>
                  <p:nvGrpSpPr>
                    <p:cNvPr id="1030" name="Groupe 1029">
                      <a:extLst>
                        <a:ext uri="{FF2B5EF4-FFF2-40B4-BE49-F238E27FC236}">
                          <a16:creationId xmlns:a16="http://schemas.microsoft.com/office/drawing/2014/main" id="{88FC85F5-A658-31BD-557E-05D42600970E}"/>
                        </a:ext>
                      </a:extLst>
                    </p:cNvPr>
                    <p:cNvGrpSpPr/>
                    <p:nvPr/>
                  </p:nvGrpSpPr>
                  <p:grpSpPr>
                    <a:xfrm>
                      <a:off x="850437" y="2425690"/>
                      <a:ext cx="5809999" cy="5354846"/>
                      <a:chOff x="850437" y="2425690"/>
                      <a:chExt cx="5809999" cy="5354846"/>
                    </a:xfrm>
                  </p:grpSpPr>
                  <p:grpSp>
                    <p:nvGrpSpPr>
                      <p:cNvPr id="1032" name="Groupe 1031">
                        <a:extLst>
                          <a:ext uri="{FF2B5EF4-FFF2-40B4-BE49-F238E27FC236}">
                            <a16:creationId xmlns:a16="http://schemas.microsoft.com/office/drawing/2014/main" id="{9542C2F6-56FA-99F1-8A8F-0A10C13D10EE}"/>
                          </a:ext>
                        </a:extLst>
                      </p:cNvPr>
                      <p:cNvGrpSpPr/>
                      <p:nvPr/>
                    </p:nvGrpSpPr>
                    <p:grpSpPr>
                      <a:xfrm>
                        <a:off x="850437" y="2425690"/>
                        <a:ext cx="4239088" cy="5354846"/>
                        <a:chOff x="850437" y="2425690"/>
                        <a:chExt cx="4239088" cy="5354846"/>
                      </a:xfrm>
                    </p:grpSpPr>
                    <p:grpSp>
                      <p:nvGrpSpPr>
                        <p:cNvPr id="1034" name="Groupe 1033">
                          <a:extLst>
                            <a:ext uri="{FF2B5EF4-FFF2-40B4-BE49-F238E27FC236}">
                              <a16:creationId xmlns:a16="http://schemas.microsoft.com/office/drawing/2014/main" id="{FECA3568-8CB3-72DD-9F2E-3E7003A7C6E3}"/>
                            </a:ext>
                          </a:extLst>
                        </p:cNvPr>
                        <p:cNvGrpSpPr/>
                        <p:nvPr/>
                      </p:nvGrpSpPr>
                      <p:grpSpPr>
                        <a:xfrm>
                          <a:off x="850437" y="2425690"/>
                          <a:ext cx="2157082" cy="3231211"/>
                          <a:chOff x="850437" y="2425690"/>
                          <a:chExt cx="2157082" cy="3231211"/>
                        </a:xfrm>
                      </p:grpSpPr>
                      <p:grpSp>
                        <p:nvGrpSpPr>
                          <p:cNvPr id="1036" name="Groupe 1035">
                            <a:extLst>
                              <a:ext uri="{FF2B5EF4-FFF2-40B4-BE49-F238E27FC236}">
                                <a16:creationId xmlns:a16="http://schemas.microsoft.com/office/drawing/2014/main" id="{BD58C197-1A13-27EA-F771-01922A9A6250}"/>
                              </a:ext>
                            </a:extLst>
                          </p:cNvPr>
                          <p:cNvGrpSpPr/>
                          <p:nvPr/>
                        </p:nvGrpSpPr>
                        <p:grpSpPr>
                          <a:xfrm>
                            <a:off x="850437" y="2425690"/>
                            <a:ext cx="2157082" cy="2579698"/>
                            <a:chOff x="850437" y="2425690"/>
                            <a:chExt cx="2157082" cy="2579698"/>
                          </a:xfrm>
                        </p:grpSpPr>
                        <p:sp>
                          <p:nvSpPr>
                            <p:cNvPr id="1038" name="Forme libre 74">
                              <a:extLst>
                                <a:ext uri="{FF2B5EF4-FFF2-40B4-BE49-F238E27FC236}">
                                  <a16:creationId xmlns:a16="http://schemas.microsoft.com/office/drawing/2014/main" id="{6B071B70-CE0B-8A70-59EE-2D7C00148F1B}"/>
                                </a:ext>
                              </a:extLst>
                            </p:cNvPr>
                            <p:cNvSpPr/>
                            <p:nvPr/>
                          </p:nvSpPr>
                          <p:spPr>
                            <a:xfrm>
                              <a:off x="850437" y="2425690"/>
                              <a:ext cx="2157082" cy="1291441"/>
                            </a:xfrm>
                            <a:custGeom>
                              <a:avLst/>
                              <a:gdLst>
                                <a:gd name="connsiteX0" fmla="*/ 2157082 w 2157082"/>
                                <a:gd name="connsiteY0" fmla="*/ 17473 h 1291441"/>
                                <a:gd name="connsiteX1" fmla="*/ 2064213 w 2157082"/>
                                <a:gd name="connsiteY1" fmla="*/ 5566 h 1291441"/>
                                <a:gd name="connsiteX2" fmla="*/ 2016588 w 2157082"/>
                                <a:gd name="connsiteY2" fmla="*/ 96054 h 1291441"/>
                                <a:gd name="connsiteX3" fmla="*/ 2064213 w 2157082"/>
                                <a:gd name="connsiteY3" fmla="*/ 193685 h 1291441"/>
                                <a:gd name="connsiteX4" fmla="*/ 1992776 w 2157082"/>
                                <a:gd name="connsiteY4" fmla="*/ 227023 h 1291441"/>
                                <a:gd name="connsiteX5" fmla="*/ 1828469 w 2157082"/>
                                <a:gd name="connsiteY5" fmla="*/ 400854 h 1291441"/>
                                <a:gd name="connsiteX6" fmla="*/ 1809419 w 2157082"/>
                                <a:gd name="connsiteY6" fmla="*/ 360373 h 1291441"/>
                                <a:gd name="connsiteX7" fmla="*/ 1759413 w 2157082"/>
                                <a:gd name="connsiteY7" fmla="*/ 346085 h 1291441"/>
                                <a:gd name="connsiteX8" fmla="*/ 1766557 w 2157082"/>
                                <a:gd name="connsiteY8" fmla="*/ 377041 h 1291441"/>
                                <a:gd name="connsiteX9" fmla="*/ 1726076 w 2157082"/>
                                <a:gd name="connsiteY9" fmla="*/ 400854 h 1291441"/>
                                <a:gd name="connsiteX10" fmla="*/ 1666544 w 2157082"/>
                                <a:gd name="connsiteY10" fmla="*/ 577066 h 1291441"/>
                                <a:gd name="connsiteX11" fmla="*/ 1602251 w 2157082"/>
                                <a:gd name="connsiteY11" fmla="*/ 524679 h 1291441"/>
                                <a:gd name="connsiteX12" fmla="*/ 1597488 w 2157082"/>
                                <a:gd name="connsiteY12" fmla="*/ 508010 h 1291441"/>
                                <a:gd name="connsiteX13" fmla="*/ 1516526 w 2157082"/>
                                <a:gd name="connsiteY13" fmla="*/ 477054 h 1291441"/>
                                <a:gd name="connsiteX14" fmla="*/ 1523669 w 2157082"/>
                                <a:gd name="connsiteY14" fmla="*/ 441335 h 1291441"/>
                                <a:gd name="connsiteX15" fmla="*/ 1437944 w 2157082"/>
                                <a:gd name="connsiteY15" fmla="*/ 396091 h 1291441"/>
                                <a:gd name="connsiteX16" fmla="*/ 1299832 w 2157082"/>
                                <a:gd name="connsiteY16" fmla="*/ 524679 h 1291441"/>
                                <a:gd name="connsiteX17" fmla="*/ 1266494 w 2157082"/>
                                <a:gd name="connsiteY17" fmla="*/ 491341 h 1291441"/>
                                <a:gd name="connsiteX18" fmla="*/ 1245063 w 2157082"/>
                                <a:gd name="connsiteY18" fmla="*/ 441335 h 1291441"/>
                                <a:gd name="connsiteX19" fmla="*/ 1202201 w 2157082"/>
                                <a:gd name="connsiteY19" fmla="*/ 481816 h 1291441"/>
                                <a:gd name="connsiteX20" fmla="*/ 1123619 w 2157082"/>
                                <a:gd name="connsiteY20" fmla="*/ 486579 h 1291441"/>
                                <a:gd name="connsiteX21" fmla="*/ 1099807 w 2157082"/>
                                <a:gd name="connsiteY21" fmla="*/ 446098 h 1291441"/>
                                <a:gd name="connsiteX22" fmla="*/ 1016463 w 2157082"/>
                                <a:gd name="connsiteY22" fmla="*/ 407998 h 1291441"/>
                                <a:gd name="connsiteX23" fmla="*/ 980744 w 2157082"/>
                                <a:gd name="connsiteY23" fmla="*/ 417523 h 1291441"/>
                                <a:gd name="connsiteX24" fmla="*/ 959313 w 2157082"/>
                                <a:gd name="connsiteY24" fmla="*/ 405616 h 1291441"/>
                                <a:gd name="connsiteX25" fmla="*/ 921213 w 2157082"/>
                                <a:gd name="connsiteY25" fmla="*/ 407998 h 1291441"/>
                                <a:gd name="connsiteX26" fmla="*/ 883113 w 2157082"/>
                                <a:gd name="connsiteY26" fmla="*/ 362754 h 1291441"/>
                                <a:gd name="connsiteX27" fmla="*/ 825963 w 2157082"/>
                                <a:gd name="connsiteY27" fmla="*/ 381804 h 1291441"/>
                                <a:gd name="connsiteX28" fmla="*/ 742619 w 2157082"/>
                                <a:gd name="connsiteY28" fmla="*/ 360373 h 1291441"/>
                                <a:gd name="connsiteX29" fmla="*/ 711663 w 2157082"/>
                                <a:gd name="connsiteY29" fmla="*/ 400854 h 1291441"/>
                                <a:gd name="connsiteX30" fmla="*/ 675944 w 2157082"/>
                                <a:gd name="connsiteY30" fmla="*/ 508010 h 1291441"/>
                                <a:gd name="connsiteX31" fmla="*/ 618794 w 2157082"/>
                                <a:gd name="connsiteY31" fmla="*/ 541348 h 1291441"/>
                                <a:gd name="connsiteX32" fmla="*/ 618794 w 2157082"/>
                                <a:gd name="connsiteY32" fmla="*/ 553254 h 1291441"/>
                                <a:gd name="connsiteX33" fmla="*/ 516401 w 2157082"/>
                                <a:gd name="connsiteY33" fmla="*/ 541348 h 1291441"/>
                                <a:gd name="connsiteX34" fmla="*/ 309232 w 2157082"/>
                                <a:gd name="connsiteY34" fmla="*/ 615166 h 1291441"/>
                                <a:gd name="connsiteX35" fmla="*/ 206838 w 2157082"/>
                                <a:gd name="connsiteY35" fmla="*/ 579448 h 1291441"/>
                                <a:gd name="connsiteX36" fmla="*/ 154451 w 2157082"/>
                                <a:gd name="connsiteY36" fmla="*/ 569923 h 1291441"/>
                                <a:gd name="connsiteX37" fmla="*/ 137782 w 2157082"/>
                                <a:gd name="connsiteY37" fmla="*/ 569923 h 1291441"/>
                                <a:gd name="connsiteX38" fmla="*/ 123494 w 2157082"/>
                                <a:gd name="connsiteY38" fmla="*/ 598498 h 1291441"/>
                                <a:gd name="connsiteX39" fmla="*/ 135401 w 2157082"/>
                                <a:gd name="connsiteY39" fmla="*/ 622310 h 1291441"/>
                                <a:gd name="connsiteX40" fmla="*/ 149688 w 2157082"/>
                                <a:gd name="connsiteY40" fmla="*/ 672316 h 1291441"/>
                                <a:gd name="connsiteX41" fmla="*/ 35388 w 2157082"/>
                                <a:gd name="connsiteY41" fmla="*/ 662791 h 1291441"/>
                                <a:gd name="connsiteX42" fmla="*/ 13957 w 2157082"/>
                                <a:gd name="connsiteY42" fmla="*/ 672316 h 1291441"/>
                                <a:gd name="connsiteX43" fmla="*/ 4432 w 2157082"/>
                                <a:gd name="connsiteY43" fmla="*/ 717560 h 1291441"/>
                                <a:gd name="connsiteX44" fmla="*/ 87776 w 2157082"/>
                                <a:gd name="connsiteY44" fmla="*/ 886629 h 1291441"/>
                                <a:gd name="connsiteX45" fmla="*/ 92538 w 2157082"/>
                                <a:gd name="connsiteY45" fmla="*/ 931873 h 1291441"/>
                                <a:gd name="connsiteX46" fmla="*/ 35388 w 2157082"/>
                                <a:gd name="connsiteY46" fmla="*/ 1000929 h 1291441"/>
                                <a:gd name="connsiteX47" fmla="*/ 87776 w 2157082"/>
                                <a:gd name="connsiteY47" fmla="*/ 1072366 h 1291441"/>
                                <a:gd name="connsiteX48" fmla="*/ 154451 w 2157082"/>
                                <a:gd name="connsiteY48" fmla="*/ 1122373 h 1291441"/>
                                <a:gd name="connsiteX49" fmla="*/ 206838 w 2157082"/>
                                <a:gd name="connsiteY49" fmla="*/ 1093798 h 1291441"/>
                                <a:gd name="connsiteX50" fmla="*/ 173501 w 2157082"/>
                                <a:gd name="connsiteY50" fmla="*/ 1131898 h 1291441"/>
                                <a:gd name="connsiteX51" fmla="*/ 204457 w 2157082"/>
                                <a:gd name="connsiteY51" fmla="*/ 1155710 h 1291441"/>
                                <a:gd name="connsiteX52" fmla="*/ 154451 w 2157082"/>
                                <a:gd name="connsiteY52" fmla="*/ 1291441 h 129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57082" h="1291441">
                                  <a:moveTo>
                                    <a:pt x="2157082" y="17473"/>
                                  </a:moveTo>
                                  <a:cubicBezTo>
                                    <a:pt x="2122355" y="4971"/>
                                    <a:pt x="2087629" y="-7531"/>
                                    <a:pt x="2064213" y="5566"/>
                                  </a:cubicBezTo>
                                  <a:cubicBezTo>
                                    <a:pt x="2040797" y="18663"/>
                                    <a:pt x="2016588" y="64701"/>
                                    <a:pt x="2016588" y="96054"/>
                                  </a:cubicBezTo>
                                  <a:cubicBezTo>
                                    <a:pt x="2016588" y="127407"/>
                                    <a:pt x="2068182" y="171857"/>
                                    <a:pt x="2064213" y="193685"/>
                                  </a:cubicBezTo>
                                  <a:cubicBezTo>
                                    <a:pt x="2060244" y="215513"/>
                                    <a:pt x="2032067" y="192495"/>
                                    <a:pt x="1992776" y="227023"/>
                                  </a:cubicBezTo>
                                  <a:cubicBezTo>
                                    <a:pt x="1953485" y="261551"/>
                                    <a:pt x="1859028" y="378629"/>
                                    <a:pt x="1828469" y="400854"/>
                                  </a:cubicBezTo>
                                  <a:cubicBezTo>
                                    <a:pt x="1797910" y="423079"/>
                                    <a:pt x="1820928" y="369501"/>
                                    <a:pt x="1809419" y="360373"/>
                                  </a:cubicBezTo>
                                  <a:cubicBezTo>
                                    <a:pt x="1797910" y="351245"/>
                                    <a:pt x="1766557" y="343307"/>
                                    <a:pt x="1759413" y="346085"/>
                                  </a:cubicBezTo>
                                  <a:cubicBezTo>
                                    <a:pt x="1752269" y="348863"/>
                                    <a:pt x="1772113" y="367913"/>
                                    <a:pt x="1766557" y="377041"/>
                                  </a:cubicBezTo>
                                  <a:cubicBezTo>
                                    <a:pt x="1761001" y="386169"/>
                                    <a:pt x="1742745" y="367517"/>
                                    <a:pt x="1726076" y="400854"/>
                                  </a:cubicBezTo>
                                  <a:cubicBezTo>
                                    <a:pt x="1709407" y="434191"/>
                                    <a:pt x="1687181" y="556429"/>
                                    <a:pt x="1666544" y="577066"/>
                                  </a:cubicBezTo>
                                  <a:cubicBezTo>
                                    <a:pt x="1645907" y="597703"/>
                                    <a:pt x="1613760" y="536188"/>
                                    <a:pt x="1602251" y="524679"/>
                                  </a:cubicBezTo>
                                  <a:cubicBezTo>
                                    <a:pt x="1590742" y="513170"/>
                                    <a:pt x="1611775" y="515947"/>
                                    <a:pt x="1597488" y="508010"/>
                                  </a:cubicBezTo>
                                  <a:cubicBezTo>
                                    <a:pt x="1583201" y="500073"/>
                                    <a:pt x="1528829" y="488166"/>
                                    <a:pt x="1516526" y="477054"/>
                                  </a:cubicBezTo>
                                  <a:cubicBezTo>
                                    <a:pt x="1504223" y="465942"/>
                                    <a:pt x="1536766" y="454829"/>
                                    <a:pt x="1523669" y="441335"/>
                                  </a:cubicBezTo>
                                  <a:cubicBezTo>
                                    <a:pt x="1510572" y="427841"/>
                                    <a:pt x="1475250" y="382200"/>
                                    <a:pt x="1437944" y="396091"/>
                                  </a:cubicBezTo>
                                  <a:cubicBezTo>
                                    <a:pt x="1400638" y="409982"/>
                                    <a:pt x="1328407" y="508804"/>
                                    <a:pt x="1299832" y="524679"/>
                                  </a:cubicBezTo>
                                  <a:cubicBezTo>
                                    <a:pt x="1271257" y="540554"/>
                                    <a:pt x="1275622" y="505232"/>
                                    <a:pt x="1266494" y="491341"/>
                                  </a:cubicBezTo>
                                  <a:cubicBezTo>
                                    <a:pt x="1257366" y="477450"/>
                                    <a:pt x="1255778" y="442922"/>
                                    <a:pt x="1245063" y="441335"/>
                                  </a:cubicBezTo>
                                  <a:cubicBezTo>
                                    <a:pt x="1234348" y="439748"/>
                                    <a:pt x="1222442" y="474275"/>
                                    <a:pt x="1202201" y="481816"/>
                                  </a:cubicBezTo>
                                  <a:cubicBezTo>
                                    <a:pt x="1181960" y="489357"/>
                                    <a:pt x="1140685" y="492532"/>
                                    <a:pt x="1123619" y="486579"/>
                                  </a:cubicBezTo>
                                  <a:cubicBezTo>
                                    <a:pt x="1106553" y="480626"/>
                                    <a:pt x="1117666" y="459195"/>
                                    <a:pt x="1099807" y="446098"/>
                                  </a:cubicBezTo>
                                  <a:cubicBezTo>
                                    <a:pt x="1081948" y="433001"/>
                                    <a:pt x="1036307" y="412760"/>
                                    <a:pt x="1016463" y="407998"/>
                                  </a:cubicBezTo>
                                  <a:cubicBezTo>
                                    <a:pt x="996619" y="403236"/>
                                    <a:pt x="990269" y="417920"/>
                                    <a:pt x="980744" y="417523"/>
                                  </a:cubicBezTo>
                                  <a:cubicBezTo>
                                    <a:pt x="971219" y="417126"/>
                                    <a:pt x="969235" y="407204"/>
                                    <a:pt x="959313" y="405616"/>
                                  </a:cubicBezTo>
                                  <a:cubicBezTo>
                                    <a:pt x="949391" y="404028"/>
                                    <a:pt x="933913" y="415142"/>
                                    <a:pt x="921213" y="407998"/>
                                  </a:cubicBezTo>
                                  <a:cubicBezTo>
                                    <a:pt x="908513" y="400854"/>
                                    <a:pt x="898988" y="367120"/>
                                    <a:pt x="883113" y="362754"/>
                                  </a:cubicBezTo>
                                  <a:cubicBezTo>
                                    <a:pt x="867238" y="358388"/>
                                    <a:pt x="849379" y="382201"/>
                                    <a:pt x="825963" y="381804"/>
                                  </a:cubicBezTo>
                                  <a:cubicBezTo>
                                    <a:pt x="802547" y="381407"/>
                                    <a:pt x="761669" y="357198"/>
                                    <a:pt x="742619" y="360373"/>
                                  </a:cubicBezTo>
                                  <a:cubicBezTo>
                                    <a:pt x="723569" y="363548"/>
                                    <a:pt x="722775" y="376248"/>
                                    <a:pt x="711663" y="400854"/>
                                  </a:cubicBezTo>
                                  <a:cubicBezTo>
                                    <a:pt x="700551" y="425460"/>
                                    <a:pt x="691422" y="484594"/>
                                    <a:pt x="675944" y="508010"/>
                                  </a:cubicBezTo>
                                  <a:cubicBezTo>
                                    <a:pt x="660466" y="531426"/>
                                    <a:pt x="628319" y="533807"/>
                                    <a:pt x="618794" y="541348"/>
                                  </a:cubicBezTo>
                                  <a:cubicBezTo>
                                    <a:pt x="609269" y="548889"/>
                                    <a:pt x="635859" y="553254"/>
                                    <a:pt x="618794" y="553254"/>
                                  </a:cubicBezTo>
                                  <a:cubicBezTo>
                                    <a:pt x="601729" y="553254"/>
                                    <a:pt x="567995" y="531029"/>
                                    <a:pt x="516401" y="541348"/>
                                  </a:cubicBezTo>
                                  <a:cubicBezTo>
                                    <a:pt x="464807" y="551667"/>
                                    <a:pt x="360826" y="608816"/>
                                    <a:pt x="309232" y="615166"/>
                                  </a:cubicBezTo>
                                  <a:cubicBezTo>
                                    <a:pt x="257638" y="621516"/>
                                    <a:pt x="232635" y="586988"/>
                                    <a:pt x="206838" y="579448"/>
                                  </a:cubicBezTo>
                                  <a:cubicBezTo>
                                    <a:pt x="181041" y="571908"/>
                                    <a:pt x="165960" y="571510"/>
                                    <a:pt x="154451" y="569923"/>
                                  </a:cubicBezTo>
                                  <a:cubicBezTo>
                                    <a:pt x="142942" y="568336"/>
                                    <a:pt x="142941" y="565161"/>
                                    <a:pt x="137782" y="569923"/>
                                  </a:cubicBezTo>
                                  <a:cubicBezTo>
                                    <a:pt x="132623" y="574685"/>
                                    <a:pt x="123891" y="589767"/>
                                    <a:pt x="123494" y="598498"/>
                                  </a:cubicBezTo>
                                  <a:cubicBezTo>
                                    <a:pt x="123097" y="607229"/>
                                    <a:pt x="131035" y="610007"/>
                                    <a:pt x="135401" y="622310"/>
                                  </a:cubicBezTo>
                                  <a:cubicBezTo>
                                    <a:pt x="139767" y="634613"/>
                                    <a:pt x="166357" y="665569"/>
                                    <a:pt x="149688" y="672316"/>
                                  </a:cubicBezTo>
                                  <a:cubicBezTo>
                                    <a:pt x="133019" y="679063"/>
                                    <a:pt x="58010" y="662791"/>
                                    <a:pt x="35388" y="662791"/>
                                  </a:cubicBezTo>
                                  <a:cubicBezTo>
                                    <a:pt x="12766" y="662791"/>
                                    <a:pt x="19116" y="663188"/>
                                    <a:pt x="13957" y="672316"/>
                                  </a:cubicBezTo>
                                  <a:cubicBezTo>
                                    <a:pt x="8798" y="681444"/>
                                    <a:pt x="-7871" y="681841"/>
                                    <a:pt x="4432" y="717560"/>
                                  </a:cubicBezTo>
                                  <a:cubicBezTo>
                                    <a:pt x="16735" y="753279"/>
                                    <a:pt x="73092" y="850910"/>
                                    <a:pt x="87776" y="886629"/>
                                  </a:cubicBezTo>
                                  <a:cubicBezTo>
                                    <a:pt x="102460" y="922348"/>
                                    <a:pt x="101269" y="912823"/>
                                    <a:pt x="92538" y="931873"/>
                                  </a:cubicBezTo>
                                  <a:cubicBezTo>
                                    <a:pt x="83807" y="950923"/>
                                    <a:pt x="36182" y="977514"/>
                                    <a:pt x="35388" y="1000929"/>
                                  </a:cubicBezTo>
                                  <a:cubicBezTo>
                                    <a:pt x="34594" y="1024344"/>
                                    <a:pt x="67932" y="1052125"/>
                                    <a:pt x="87776" y="1072366"/>
                                  </a:cubicBezTo>
                                  <a:cubicBezTo>
                                    <a:pt x="107620" y="1092607"/>
                                    <a:pt x="134607" y="1118801"/>
                                    <a:pt x="154451" y="1122373"/>
                                  </a:cubicBezTo>
                                  <a:cubicBezTo>
                                    <a:pt x="174295" y="1125945"/>
                                    <a:pt x="203663" y="1092211"/>
                                    <a:pt x="206838" y="1093798"/>
                                  </a:cubicBezTo>
                                  <a:cubicBezTo>
                                    <a:pt x="210013" y="1095385"/>
                                    <a:pt x="173898" y="1121579"/>
                                    <a:pt x="173501" y="1131898"/>
                                  </a:cubicBezTo>
                                  <a:cubicBezTo>
                                    <a:pt x="173104" y="1142217"/>
                                    <a:pt x="207632" y="1129120"/>
                                    <a:pt x="204457" y="1155710"/>
                                  </a:cubicBezTo>
                                  <a:cubicBezTo>
                                    <a:pt x="201282" y="1182300"/>
                                    <a:pt x="177866" y="1236870"/>
                                    <a:pt x="154451" y="1291441"/>
                                  </a:cubicBezTo>
                                </a:path>
                              </a:pathLst>
                            </a:custGeom>
                            <a:noFill/>
                            <a:ln w="12700">
                              <a:solidFill>
                                <a:srgbClr val="101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sp>
                          <p:nvSpPr>
                            <p:cNvPr id="1039" name="Forme libre 76">
                              <a:extLst>
                                <a:ext uri="{FF2B5EF4-FFF2-40B4-BE49-F238E27FC236}">
                                  <a16:creationId xmlns:a16="http://schemas.microsoft.com/office/drawing/2014/main" id="{BA19A483-A5A4-AEED-A9D2-D1CDF50A3E08}"/>
                                </a:ext>
                              </a:extLst>
                            </p:cNvPr>
                            <p:cNvSpPr/>
                            <p:nvPr/>
                          </p:nvSpPr>
                          <p:spPr>
                            <a:xfrm>
                              <a:off x="906914" y="3707606"/>
                              <a:ext cx="364895" cy="1297782"/>
                            </a:xfrm>
                            <a:custGeom>
                              <a:avLst/>
                              <a:gdLst>
                                <a:gd name="connsiteX0" fmla="*/ 95592 w 364895"/>
                                <a:gd name="connsiteY0" fmla="*/ 0 h 1297782"/>
                                <a:gd name="connsiteX1" fmla="*/ 95592 w 364895"/>
                                <a:gd name="connsiteY1" fmla="*/ 52388 h 1297782"/>
                                <a:gd name="connsiteX2" fmla="*/ 62255 w 364895"/>
                                <a:gd name="connsiteY2" fmla="*/ 47625 h 1297782"/>
                                <a:gd name="connsiteX3" fmla="*/ 36061 w 364895"/>
                                <a:gd name="connsiteY3" fmla="*/ 197644 h 1297782"/>
                                <a:gd name="connsiteX4" fmla="*/ 57492 w 364895"/>
                                <a:gd name="connsiteY4" fmla="*/ 226219 h 1297782"/>
                                <a:gd name="connsiteX5" fmla="*/ 57492 w 364895"/>
                                <a:gd name="connsiteY5" fmla="*/ 290513 h 1297782"/>
                                <a:gd name="connsiteX6" fmla="*/ 71780 w 364895"/>
                                <a:gd name="connsiteY6" fmla="*/ 309563 h 1297782"/>
                                <a:gd name="connsiteX7" fmla="*/ 33680 w 364895"/>
                                <a:gd name="connsiteY7" fmla="*/ 390525 h 1297782"/>
                                <a:gd name="connsiteX8" fmla="*/ 5105 w 364895"/>
                                <a:gd name="connsiteY8" fmla="*/ 638175 h 1297782"/>
                                <a:gd name="connsiteX9" fmla="*/ 143217 w 364895"/>
                                <a:gd name="connsiteY9" fmla="*/ 561975 h 1297782"/>
                                <a:gd name="connsiteX10" fmla="*/ 193224 w 364895"/>
                                <a:gd name="connsiteY10" fmla="*/ 623888 h 1297782"/>
                                <a:gd name="connsiteX11" fmla="*/ 250374 w 364895"/>
                                <a:gd name="connsiteY11" fmla="*/ 614363 h 1297782"/>
                                <a:gd name="connsiteX12" fmla="*/ 288474 w 364895"/>
                                <a:gd name="connsiteY12" fmla="*/ 709613 h 1297782"/>
                                <a:gd name="connsiteX13" fmla="*/ 364674 w 364895"/>
                                <a:gd name="connsiteY13" fmla="*/ 804863 h 1297782"/>
                                <a:gd name="connsiteX14" fmla="*/ 262280 w 364895"/>
                                <a:gd name="connsiteY14" fmla="*/ 816769 h 1297782"/>
                                <a:gd name="connsiteX15" fmla="*/ 214655 w 364895"/>
                                <a:gd name="connsiteY15" fmla="*/ 857250 h 1297782"/>
                                <a:gd name="connsiteX16" fmla="*/ 212274 w 364895"/>
                                <a:gd name="connsiteY16" fmla="*/ 921544 h 1297782"/>
                                <a:gd name="connsiteX17" fmla="*/ 209892 w 364895"/>
                                <a:gd name="connsiteY17" fmla="*/ 926307 h 1297782"/>
                                <a:gd name="connsiteX18" fmla="*/ 262280 w 364895"/>
                                <a:gd name="connsiteY18" fmla="*/ 1045369 h 1297782"/>
                                <a:gd name="connsiteX19" fmla="*/ 319430 w 364895"/>
                                <a:gd name="connsiteY19" fmla="*/ 1112044 h 1297782"/>
                                <a:gd name="connsiteX20" fmla="*/ 338480 w 364895"/>
                                <a:gd name="connsiteY20" fmla="*/ 1214438 h 1297782"/>
                                <a:gd name="connsiteX21" fmla="*/ 300380 w 364895"/>
                                <a:gd name="connsiteY21" fmla="*/ 1240632 h 1297782"/>
                                <a:gd name="connsiteX22" fmla="*/ 326574 w 364895"/>
                                <a:gd name="connsiteY22" fmla="*/ 1297782 h 12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4895" h="1297782">
                                  <a:moveTo>
                                    <a:pt x="95592" y="0"/>
                                  </a:moveTo>
                                  <a:cubicBezTo>
                                    <a:pt x="98370" y="22225"/>
                                    <a:pt x="101148" y="44450"/>
                                    <a:pt x="95592" y="52388"/>
                                  </a:cubicBezTo>
                                  <a:cubicBezTo>
                                    <a:pt x="90036" y="60326"/>
                                    <a:pt x="72177" y="23416"/>
                                    <a:pt x="62255" y="47625"/>
                                  </a:cubicBezTo>
                                  <a:cubicBezTo>
                                    <a:pt x="52333" y="71834"/>
                                    <a:pt x="36855" y="167878"/>
                                    <a:pt x="36061" y="197644"/>
                                  </a:cubicBezTo>
                                  <a:cubicBezTo>
                                    <a:pt x="35267" y="227410"/>
                                    <a:pt x="53920" y="210741"/>
                                    <a:pt x="57492" y="226219"/>
                                  </a:cubicBezTo>
                                  <a:cubicBezTo>
                                    <a:pt x="61064" y="241697"/>
                                    <a:pt x="55111" y="276622"/>
                                    <a:pt x="57492" y="290513"/>
                                  </a:cubicBezTo>
                                  <a:cubicBezTo>
                                    <a:pt x="59873" y="304404"/>
                                    <a:pt x="75749" y="292894"/>
                                    <a:pt x="71780" y="309563"/>
                                  </a:cubicBezTo>
                                  <a:cubicBezTo>
                                    <a:pt x="67811" y="326232"/>
                                    <a:pt x="44792" y="335756"/>
                                    <a:pt x="33680" y="390525"/>
                                  </a:cubicBezTo>
                                  <a:cubicBezTo>
                                    <a:pt x="22568" y="445294"/>
                                    <a:pt x="-13151" y="609600"/>
                                    <a:pt x="5105" y="638175"/>
                                  </a:cubicBezTo>
                                  <a:cubicBezTo>
                                    <a:pt x="23361" y="666750"/>
                                    <a:pt x="111864" y="564356"/>
                                    <a:pt x="143217" y="561975"/>
                                  </a:cubicBezTo>
                                  <a:cubicBezTo>
                                    <a:pt x="174570" y="559594"/>
                                    <a:pt x="175365" y="615157"/>
                                    <a:pt x="193224" y="623888"/>
                                  </a:cubicBezTo>
                                  <a:cubicBezTo>
                                    <a:pt x="211083" y="632619"/>
                                    <a:pt x="234499" y="600076"/>
                                    <a:pt x="250374" y="614363"/>
                                  </a:cubicBezTo>
                                  <a:cubicBezTo>
                                    <a:pt x="266249" y="628651"/>
                                    <a:pt x="269424" y="677863"/>
                                    <a:pt x="288474" y="709613"/>
                                  </a:cubicBezTo>
                                  <a:cubicBezTo>
                                    <a:pt x="307524" y="741363"/>
                                    <a:pt x="369040" y="787004"/>
                                    <a:pt x="364674" y="804863"/>
                                  </a:cubicBezTo>
                                  <a:cubicBezTo>
                                    <a:pt x="360308" y="822722"/>
                                    <a:pt x="287283" y="808038"/>
                                    <a:pt x="262280" y="816769"/>
                                  </a:cubicBezTo>
                                  <a:cubicBezTo>
                                    <a:pt x="237277" y="825500"/>
                                    <a:pt x="222989" y="839788"/>
                                    <a:pt x="214655" y="857250"/>
                                  </a:cubicBezTo>
                                  <a:cubicBezTo>
                                    <a:pt x="206321" y="874712"/>
                                    <a:pt x="213068" y="910035"/>
                                    <a:pt x="212274" y="921544"/>
                                  </a:cubicBezTo>
                                  <a:cubicBezTo>
                                    <a:pt x="211480" y="933053"/>
                                    <a:pt x="201558" y="905670"/>
                                    <a:pt x="209892" y="926307"/>
                                  </a:cubicBezTo>
                                  <a:cubicBezTo>
                                    <a:pt x="218226" y="946944"/>
                                    <a:pt x="244024" y="1014413"/>
                                    <a:pt x="262280" y="1045369"/>
                                  </a:cubicBezTo>
                                  <a:cubicBezTo>
                                    <a:pt x="280536" y="1076325"/>
                                    <a:pt x="306730" y="1083866"/>
                                    <a:pt x="319430" y="1112044"/>
                                  </a:cubicBezTo>
                                  <a:cubicBezTo>
                                    <a:pt x="332130" y="1140222"/>
                                    <a:pt x="341655" y="1193007"/>
                                    <a:pt x="338480" y="1214438"/>
                                  </a:cubicBezTo>
                                  <a:cubicBezTo>
                                    <a:pt x="335305" y="1235869"/>
                                    <a:pt x="302364" y="1226741"/>
                                    <a:pt x="300380" y="1240632"/>
                                  </a:cubicBezTo>
                                  <a:cubicBezTo>
                                    <a:pt x="298396" y="1254523"/>
                                    <a:pt x="312485" y="1276152"/>
                                    <a:pt x="326574" y="1297782"/>
                                  </a:cubicBezTo>
                                </a:path>
                              </a:pathLst>
                            </a:custGeom>
                            <a:noFill/>
                            <a:ln w="12700">
                              <a:solidFill>
                                <a:srgbClr val="101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1037" name="Forme libre 73">
                            <a:extLst>
                              <a:ext uri="{FF2B5EF4-FFF2-40B4-BE49-F238E27FC236}">
                                <a16:creationId xmlns:a16="http://schemas.microsoft.com/office/drawing/2014/main" id="{91C8BC2A-FD97-D1C7-DC44-D19D58F93FB7}"/>
                              </a:ext>
                            </a:extLst>
                          </p:cNvPr>
                          <p:cNvSpPr/>
                          <p:nvPr/>
                        </p:nvSpPr>
                        <p:spPr>
                          <a:xfrm>
                            <a:off x="990527" y="5010150"/>
                            <a:ext cx="1706599" cy="646751"/>
                          </a:xfrm>
                          <a:custGeom>
                            <a:avLst/>
                            <a:gdLst>
                              <a:gd name="connsiteX0" fmla="*/ 240579 w 1706599"/>
                              <a:gd name="connsiteY0" fmla="*/ 0 h 646751"/>
                              <a:gd name="connsiteX1" fmla="*/ 233436 w 1706599"/>
                              <a:gd name="connsiteY1" fmla="*/ 138113 h 646751"/>
                              <a:gd name="connsiteX2" fmla="*/ 183429 w 1706599"/>
                              <a:gd name="connsiteY2" fmla="*/ 223838 h 646751"/>
                              <a:gd name="connsiteX3" fmla="*/ 135804 w 1706599"/>
                              <a:gd name="connsiteY3" fmla="*/ 269081 h 646751"/>
                              <a:gd name="connsiteX4" fmla="*/ 100086 w 1706599"/>
                              <a:gd name="connsiteY4" fmla="*/ 373856 h 646751"/>
                              <a:gd name="connsiteX5" fmla="*/ 21504 w 1706599"/>
                              <a:gd name="connsiteY5" fmla="*/ 392906 h 646751"/>
                              <a:gd name="connsiteX6" fmla="*/ 73 w 1706599"/>
                              <a:gd name="connsiteY6" fmla="*/ 426244 h 646751"/>
                              <a:gd name="connsiteX7" fmla="*/ 26267 w 1706599"/>
                              <a:gd name="connsiteY7" fmla="*/ 438150 h 646751"/>
                              <a:gd name="connsiteX8" fmla="*/ 57223 w 1706599"/>
                              <a:gd name="connsiteY8" fmla="*/ 414338 h 646751"/>
                              <a:gd name="connsiteX9" fmla="*/ 138186 w 1706599"/>
                              <a:gd name="connsiteY9" fmla="*/ 481013 h 646751"/>
                              <a:gd name="connsiteX10" fmla="*/ 171523 w 1706599"/>
                              <a:gd name="connsiteY10" fmla="*/ 464344 h 646751"/>
                              <a:gd name="connsiteX11" fmla="*/ 214386 w 1706599"/>
                              <a:gd name="connsiteY11" fmla="*/ 364331 h 646751"/>
                              <a:gd name="connsiteX12" fmla="*/ 378692 w 1706599"/>
                              <a:gd name="connsiteY12" fmla="*/ 373856 h 646751"/>
                              <a:gd name="connsiteX13" fmla="*/ 414411 w 1706599"/>
                              <a:gd name="connsiteY13" fmla="*/ 378619 h 646751"/>
                              <a:gd name="connsiteX14" fmla="*/ 433461 w 1706599"/>
                              <a:gd name="connsiteY14" fmla="*/ 397669 h 646751"/>
                              <a:gd name="connsiteX15" fmla="*/ 454892 w 1706599"/>
                              <a:gd name="connsiteY15" fmla="*/ 438150 h 646751"/>
                              <a:gd name="connsiteX16" fmla="*/ 512042 w 1706599"/>
                              <a:gd name="connsiteY16" fmla="*/ 464344 h 646751"/>
                              <a:gd name="connsiteX17" fmla="*/ 521567 w 1706599"/>
                              <a:gd name="connsiteY17" fmla="*/ 504825 h 646751"/>
                              <a:gd name="connsiteX18" fmla="*/ 607292 w 1706599"/>
                              <a:gd name="connsiteY18" fmla="*/ 507206 h 646751"/>
                              <a:gd name="connsiteX19" fmla="*/ 614436 w 1706599"/>
                              <a:gd name="connsiteY19" fmla="*/ 533400 h 646751"/>
                              <a:gd name="connsiteX20" fmla="*/ 631104 w 1706599"/>
                              <a:gd name="connsiteY20" fmla="*/ 545306 h 646751"/>
                              <a:gd name="connsiteX21" fmla="*/ 657298 w 1706599"/>
                              <a:gd name="connsiteY21" fmla="*/ 526256 h 646751"/>
                              <a:gd name="connsiteX22" fmla="*/ 659679 w 1706599"/>
                              <a:gd name="connsiteY22" fmla="*/ 502444 h 646751"/>
                              <a:gd name="connsiteX23" fmla="*/ 728736 w 1706599"/>
                              <a:gd name="connsiteY23" fmla="*/ 497681 h 646751"/>
                              <a:gd name="connsiteX24" fmla="*/ 735879 w 1706599"/>
                              <a:gd name="connsiteY24" fmla="*/ 478631 h 646751"/>
                              <a:gd name="connsiteX25" fmla="*/ 790648 w 1706599"/>
                              <a:gd name="connsiteY25" fmla="*/ 495300 h 646751"/>
                              <a:gd name="connsiteX26" fmla="*/ 797792 w 1706599"/>
                              <a:gd name="connsiteY26" fmla="*/ 535781 h 646751"/>
                              <a:gd name="connsiteX27" fmla="*/ 873992 w 1706599"/>
                              <a:gd name="connsiteY27" fmla="*/ 554831 h 646751"/>
                              <a:gd name="connsiteX28" fmla="*/ 871611 w 1706599"/>
                              <a:gd name="connsiteY28" fmla="*/ 538163 h 646751"/>
                              <a:gd name="connsiteX29" fmla="*/ 945429 w 1706599"/>
                              <a:gd name="connsiteY29" fmla="*/ 485775 h 646751"/>
                              <a:gd name="connsiteX30" fmla="*/ 976386 w 1706599"/>
                              <a:gd name="connsiteY30" fmla="*/ 566738 h 646751"/>
                              <a:gd name="connsiteX31" fmla="*/ 1100211 w 1706599"/>
                              <a:gd name="connsiteY31" fmla="*/ 592931 h 646751"/>
                              <a:gd name="connsiteX32" fmla="*/ 1162123 w 1706599"/>
                              <a:gd name="connsiteY32" fmla="*/ 645319 h 646751"/>
                              <a:gd name="connsiteX33" fmla="*/ 1228798 w 1706599"/>
                              <a:gd name="connsiteY33" fmla="*/ 626269 h 646751"/>
                              <a:gd name="connsiteX34" fmla="*/ 1154979 w 1706599"/>
                              <a:gd name="connsiteY34" fmla="*/ 566738 h 646751"/>
                              <a:gd name="connsiteX35" fmla="*/ 1171648 w 1706599"/>
                              <a:gd name="connsiteY35" fmla="*/ 526256 h 646751"/>
                              <a:gd name="connsiteX36" fmla="*/ 1231179 w 1706599"/>
                              <a:gd name="connsiteY36" fmla="*/ 576263 h 646751"/>
                              <a:gd name="connsiteX37" fmla="*/ 1293092 w 1706599"/>
                              <a:gd name="connsiteY37" fmla="*/ 581025 h 646751"/>
                              <a:gd name="connsiteX38" fmla="*/ 1328811 w 1706599"/>
                              <a:gd name="connsiteY38" fmla="*/ 521494 h 646751"/>
                              <a:gd name="connsiteX39" fmla="*/ 1388342 w 1706599"/>
                              <a:gd name="connsiteY39" fmla="*/ 507206 h 646751"/>
                              <a:gd name="connsiteX40" fmla="*/ 1485973 w 1706599"/>
                              <a:gd name="connsiteY40" fmla="*/ 330994 h 646751"/>
                              <a:gd name="connsiteX41" fmla="*/ 1528836 w 1706599"/>
                              <a:gd name="connsiteY41" fmla="*/ 304800 h 646751"/>
                              <a:gd name="connsiteX42" fmla="*/ 1559792 w 1706599"/>
                              <a:gd name="connsiteY42" fmla="*/ 307181 h 646751"/>
                              <a:gd name="connsiteX43" fmla="*/ 1631229 w 1706599"/>
                              <a:gd name="connsiteY43" fmla="*/ 342900 h 646751"/>
                              <a:gd name="connsiteX44" fmla="*/ 1662186 w 1706599"/>
                              <a:gd name="connsiteY44" fmla="*/ 402431 h 646751"/>
                              <a:gd name="connsiteX45" fmla="*/ 1705048 w 1706599"/>
                              <a:gd name="connsiteY45" fmla="*/ 402431 h 646751"/>
                              <a:gd name="connsiteX46" fmla="*/ 1697904 w 1706599"/>
                              <a:gd name="connsiteY46" fmla="*/ 404813 h 64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06599" h="646751">
                                <a:moveTo>
                                  <a:pt x="240579" y="0"/>
                                </a:moveTo>
                                <a:cubicBezTo>
                                  <a:pt x="241770" y="50403"/>
                                  <a:pt x="242961" y="100807"/>
                                  <a:pt x="233436" y="138113"/>
                                </a:cubicBezTo>
                                <a:cubicBezTo>
                                  <a:pt x="223911" y="175419"/>
                                  <a:pt x="199701" y="202010"/>
                                  <a:pt x="183429" y="223838"/>
                                </a:cubicBezTo>
                                <a:cubicBezTo>
                                  <a:pt x="167157" y="245666"/>
                                  <a:pt x="149695" y="244078"/>
                                  <a:pt x="135804" y="269081"/>
                                </a:cubicBezTo>
                                <a:cubicBezTo>
                                  <a:pt x="121913" y="294084"/>
                                  <a:pt x="119136" y="353219"/>
                                  <a:pt x="100086" y="373856"/>
                                </a:cubicBezTo>
                                <a:cubicBezTo>
                                  <a:pt x="81036" y="394493"/>
                                  <a:pt x="38173" y="384175"/>
                                  <a:pt x="21504" y="392906"/>
                                </a:cubicBezTo>
                                <a:cubicBezTo>
                                  <a:pt x="4835" y="401637"/>
                                  <a:pt x="-721" y="418703"/>
                                  <a:pt x="73" y="426244"/>
                                </a:cubicBezTo>
                                <a:cubicBezTo>
                                  <a:pt x="867" y="433785"/>
                                  <a:pt x="16742" y="440134"/>
                                  <a:pt x="26267" y="438150"/>
                                </a:cubicBezTo>
                                <a:cubicBezTo>
                                  <a:pt x="35792" y="436166"/>
                                  <a:pt x="38570" y="407194"/>
                                  <a:pt x="57223" y="414338"/>
                                </a:cubicBezTo>
                                <a:cubicBezTo>
                                  <a:pt x="75876" y="421482"/>
                                  <a:pt x="119136" y="472679"/>
                                  <a:pt x="138186" y="481013"/>
                                </a:cubicBezTo>
                                <a:cubicBezTo>
                                  <a:pt x="157236" y="489347"/>
                                  <a:pt x="158823" y="483791"/>
                                  <a:pt x="171523" y="464344"/>
                                </a:cubicBezTo>
                                <a:cubicBezTo>
                                  <a:pt x="184223" y="444897"/>
                                  <a:pt x="179858" y="379412"/>
                                  <a:pt x="214386" y="364331"/>
                                </a:cubicBezTo>
                                <a:cubicBezTo>
                                  <a:pt x="248914" y="349250"/>
                                  <a:pt x="345355" y="371475"/>
                                  <a:pt x="378692" y="373856"/>
                                </a:cubicBezTo>
                                <a:cubicBezTo>
                                  <a:pt x="412029" y="376237"/>
                                  <a:pt x="405283" y="374650"/>
                                  <a:pt x="414411" y="378619"/>
                                </a:cubicBezTo>
                                <a:cubicBezTo>
                                  <a:pt x="423539" y="382588"/>
                                  <a:pt x="426714" y="387747"/>
                                  <a:pt x="433461" y="397669"/>
                                </a:cubicBezTo>
                                <a:cubicBezTo>
                                  <a:pt x="440208" y="407591"/>
                                  <a:pt x="441795" y="427038"/>
                                  <a:pt x="454892" y="438150"/>
                                </a:cubicBezTo>
                                <a:cubicBezTo>
                                  <a:pt x="467989" y="449262"/>
                                  <a:pt x="500930" y="453232"/>
                                  <a:pt x="512042" y="464344"/>
                                </a:cubicBezTo>
                                <a:cubicBezTo>
                                  <a:pt x="523154" y="475456"/>
                                  <a:pt x="505692" y="497681"/>
                                  <a:pt x="521567" y="504825"/>
                                </a:cubicBezTo>
                                <a:cubicBezTo>
                                  <a:pt x="537442" y="511969"/>
                                  <a:pt x="591814" y="502444"/>
                                  <a:pt x="607292" y="507206"/>
                                </a:cubicBezTo>
                                <a:cubicBezTo>
                                  <a:pt x="622770" y="511968"/>
                                  <a:pt x="610467" y="527050"/>
                                  <a:pt x="614436" y="533400"/>
                                </a:cubicBezTo>
                                <a:cubicBezTo>
                                  <a:pt x="618405" y="539750"/>
                                  <a:pt x="623960" y="546497"/>
                                  <a:pt x="631104" y="545306"/>
                                </a:cubicBezTo>
                                <a:cubicBezTo>
                                  <a:pt x="638248" y="544115"/>
                                  <a:pt x="652536" y="533400"/>
                                  <a:pt x="657298" y="526256"/>
                                </a:cubicBezTo>
                                <a:cubicBezTo>
                                  <a:pt x="662060" y="519112"/>
                                  <a:pt x="647773" y="507206"/>
                                  <a:pt x="659679" y="502444"/>
                                </a:cubicBezTo>
                                <a:cubicBezTo>
                                  <a:pt x="671585" y="497682"/>
                                  <a:pt x="716036" y="501650"/>
                                  <a:pt x="728736" y="497681"/>
                                </a:cubicBezTo>
                                <a:cubicBezTo>
                                  <a:pt x="741436" y="493712"/>
                                  <a:pt x="725560" y="479028"/>
                                  <a:pt x="735879" y="478631"/>
                                </a:cubicBezTo>
                                <a:cubicBezTo>
                                  <a:pt x="746198" y="478234"/>
                                  <a:pt x="780329" y="485775"/>
                                  <a:pt x="790648" y="495300"/>
                                </a:cubicBezTo>
                                <a:cubicBezTo>
                                  <a:pt x="800967" y="504825"/>
                                  <a:pt x="783901" y="525859"/>
                                  <a:pt x="797792" y="535781"/>
                                </a:cubicBezTo>
                                <a:cubicBezTo>
                                  <a:pt x="811683" y="545703"/>
                                  <a:pt x="861689" y="554434"/>
                                  <a:pt x="873992" y="554831"/>
                                </a:cubicBezTo>
                                <a:cubicBezTo>
                                  <a:pt x="886295" y="555228"/>
                                  <a:pt x="859705" y="549672"/>
                                  <a:pt x="871611" y="538163"/>
                                </a:cubicBezTo>
                                <a:cubicBezTo>
                                  <a:pt x="883517" y="526654"/>
                                  <a:pt x="927966" y="481012"/>
                                  <a:pt x="945429" y="485775"/>
                                </a:cubicBezTo>
                                <a:cubicBezTo>
                                  <a:pt x="962892" y="490538"/>
                                  <a:pt x="950589" y="548879"/>
                                  <a:pt x="976386" y="566738"/>
                                </a:cubicBezTo>
                                <a:cubicBezTo>
                                  <a:pt x="1002183" y="584597"/>
                                  <a:pt x="1069255" y="579834"/>
                                  <a:pt x="1100211" y="592931"/>
                                </a:cubicBezTo>
                                <a:cubicBezTo>
                                  <a:pt x="1131167" y="606028"/>
                                  <a:pt x="1140692" y="639763"/>
                                  <a:pt x="1162123" y="645319"/>
                                </a:cubicBezTo>
                                <a:cubicBezTo>
                                  <a:pt x="1183554" y="650875"/>
                                  <a:pt x="1229989" y="639366"/>
                                  <a:pt x="1228798" y="626269"/>
                                </a:cubicBezTo>
                                <a:cubicBezTo>
                                  <a:pt x="1227607" y="613172"/>
                                  <a:pt x="1164504" y="583407"/>
                                  <a:pt x="1154979" y="566738"/>
                                </a:cubicBezTo>
                                <a:cubicBezTo>
                                  <a:pt x="1145454" y="550069"/>
                                  <a:pt x="1158948" y="524669"/>
                                  <a:pt x="1171648" y="526256"/>
                                </a:cubicBezTo>
                                <a:cubicBezTo>
                                  <a:pt x="1184348" y="527843"/>
                                  <a:pt x="1210938" y="567135"/>
                                  <a:pt x="1231179" y="576263"/>
                                </a:cubicBezTo>
                                <a:cubicBezTo>
                                  <a:pt x="1251420" y="585391"/>
                                  <a:pt x="1276820" y="590153"/>
                                  <a:pt x="1293092" y="581025"/>
                                </a:cubicBezTo>
                                <a:cubicBezTo>
                                  <a:pt x="1309364" y="571897"/>
                                  <a:pt x="1312936" y="533797"/>
                                  <a:pt x="1328811" y="521494"/>
                                </a:cubicBezTo>
                                <a:cubicBezTo>
                                  <a:pt x="1344686" y="509191"/>
                                  <a:pt x="1362148" y="538956"/>
                                  <a:pt x="1388342" y="507206"/>
                                </a:cubicBezTo>
                                <a:cubicBezTo>
                                  <a:pt x="1414536" y="475456"/>
                                  <a:pt x="1462557" y="364728"/>
                                  <a:pt x="1485973" y="330994"/>
                                </a:cubicBezTo>
                                <a:cubicBezTo>
                                  <a:pt x="1509389" y="297260"/>
                                  <a:pt x="1516533" y="308769"/>
                                  <a:pt x="1528836" y="304800"/>
                                </a:cubicBezTo>
                                <a:cubicBezTo>
                                  <a:pt x="1541139" y="300831"/>
                                  <a:pt x="1542727" y="300831"/>
                                  <a:pt x="1559792" y="307181"/>
                                </a:cubicBezTo>
                                <a:cubicBezTo>
                                  <a:pt x="1576857" y="313531"/>
                                  <a:pt x="1614163" y="327025"/>
                                  <a:pt x="1631229" y="342900"/>
                                </a:cubicBezTo>
                                <a:cubicBezTo>
                                  <a:pt x="1648295" y="358775"/>
                                  <a:pt x="1649883" y="392509"/>
                                  <a:pt x="1662186" y="402431"/>
                                </a:cubicBezTo>
                                <a:cubicBezTo>
                                  <a:pt x="1674489" y="412353"/>
                                  <a:pt x="1699095" y="402034"/>
                                  <a:pt x="1705048" y="402431"/>
                                </a:cubicBezTo>
                                <a:cubicBezTo>
                                  <a:pt x="1711001" y="402828"/>
                                  <a:pt x="1697904" y="404813"/>
                                  <a:pt x="1697904" y="404813"/>
                                </a:cubicBezTo>
                              </a:path>
                            </a:pathLst>
                          </a:custGeom>
                          <a:noFill/>
                          <a:ln w="12700">
                            <a:solidFill>
                              <a:srgbClr val="101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1035" name="Forme libre 71">
                          <a:extLst>
                            <a:ext uri="{FF2B5EF4-FFF2-40B4-BE49-F238E27FC236}">
                              <a16:creationId xmlns:a16="http://schemas.microsoft.com/office/drawing/2014/main" id="{1065F5D7-E0E4-0632-196A-C98A68BDC2CD}"/>
                            </a:ext>
                          </a:extLst>
                        </p:cNvPr>
                        <p:cNvSpPr/>
                        <p:nvPr/>
                      </p:nvSpPr>
                      <p:spPr>
                        <a:xfrm>
                          <a:off x="2485300" y="5412862"/>
                          <a:ext cx="2604225" cy="2367674"/>
                        </a:xfrm>
                        <a:custGeom>
                          <a:avLst/>
                          <a:gdLst>
                            <a:gd name="connsiteX0" fmla="*/ 210275 w 2604225"/>
                            <a:gd name="connsiteY0" fmla="*/ 10038 h 2367674"/>
                            <a:gd name="connsiteX1" fmla="*/ 99150 w 2604225"/>
                            <a:gd name="connsiteY1" fmla="*/ 513 h 2367674"/>
                            <a:gd name="connsiteX2" fmla="*/ 51525 w 2604225"/>
                            <a:gd name="connsiteY2" fmla="*/ 16388 h 2367674"/>
                            <a:gd name="connsiteX3" fmla="*/ 13425 w 2604225"/>
                            <a:gd name="connsiteY3" fmla="*/ 137038 h 2367674"/>
                            <a:gd name="connsiteX4" fmla="*/ 3900 w 2604225"/>
                            <a:gd name="connsiteY4" fmla="*/ 187838 h 2367674"/>
                            <a:gd name="connsiteX5" fmla="*/ 73750 w 2604225"/>
                            <a:gd name="connsiteY5" fmla="*/ 251338 h 2367674"/>
                            <a:gd name="connsiteX6" fmla="*/ 70575 w 2604225"/>
                            <a:gd name="connsiteY6" fmla="*/ 298963 h 2367674"/>
                            <a:gd name="connsiteX7" fmla="*/ 102325 w 2604225"/>
                            <a:gd name="connsiteY7" fmla="*/ 330713 h 2367674"/>
                            <a:gd name="connsiteX8" fmla="*/ 89625 w 2604225"/>
                            <a:gd name="connsiteY8" fmla="*/ 375163 h 2367674"/>
                            <a:gd name="connsiteX9" fmla="*/ 149950 w 2604225"/>
                            <a:gd name="connsiteY9" fmla="*/ 502163 h 2367674"/>
                            <a:gd name="connsiteX10" fmla="*/ 73750 w 2604225"/>
                            <a:gd name="connsiteY10" fmla="*/ 686313 h 2367674"/>
                            <a:gd name="connsiteX11" fmla="*/ 130900 w 2604225"/>
                            <a:gd name="connsiteY11" fmla="*/ 962538 h 2367674"/>
                            <a:gd name="connsiteX12" fmla="*/ 108675 w 2604225"/>
                            <a:gd name="connsiteY12" fmla="*/ 1124463 h 2367674"/>
                            <a:gd name="connsiteX13" fmla="*/ 70575 w 2604225"/>
                            <a:gd name="connsiteY13" fmla="*/ 1248288 h 2367674"/>
                            <a:gd name="connsiteX14" fmla="*/ 89625 w 2604225"/>
                            <a:gd name="connsiteY14" fmla="*/ 1314963 h 2367674"/>
                            <a:gd name="connsiteX15" fmla="*/ 48350 w 2604225"/>
                            <a:gd name="connsiteY15" fmla="*/ 1581663 h 2367674"/>
                            <a:gd name="connsiteX16" fmla="*/ 54700 w 2604225"/>
                            <a:gd name="connsiteY16" fmla="*/ 1578488 h 2367674"/>
                            <a:gd name="connsiteX17" fmla="*/ 146775 w 2604225"/>
                            <a:gd name="connsiteY17" fmla="*/ 1594363 h 2367674"/>
                            <a:gd name="connsiteX18" fmla="*/ 115025 w 2604225"/>
                            <a:gd name="connsiteY18" fmla="*/ 1651513 h 2367674"/>
                            <a:gd name="connsiteX19" fmla="*/ 108675 w 2604225"/>
                            <a:gd name="connsiteY19" fmla="*/ 1692788 h 2367674"/>
                            <a:gd name="connsiteX20" fmla="*/ 42000 w 2604225"/>
                            <a:gd name="connsiteY20" fmla="*/ 1746763 h 2367674"/>
                            <a:gd name="connsiteX21" fmla="*/ 54700 w 2604225"/>
                            <a:gd name="connsiteY21" fmla="*/ 1788038 h 2367674"/>
                            <a:gd name="connsiteX22" fmla="*/ 130900 w 2604225"/>
                            <a:gd name="connsiteY22" fmla="*/ 1800738 h 2367674"/>
                            <a:gd name="connsiteX23" fmla="*/ 140425 w 2604225"/>
                            <a:gd name="connsiteY23" fmla="*/ 1832488 h 2367674"/>
                            <a:gd name="connsiteX24" fmla="*/ 457925 w 2604225"/>
                            <a:gd name="connsiteY24" fmla="*/ 1924563 h 2367674"/>
                            <a:gd name="connsiteX25" fmla="*/ 483325 w 2604225"/>
                            <a:gd name="connsiteY25" fmla="*/ 1899163 h 2367674"/>
                            <a:gd name="connsiteX26" fmla="*/ 435700 w 2604225"/>
                            <a:gd name="connsiteY26" fmla="*/ 1819788 h 2367674"/>
                            <a:gd name="connsiteX27" fmla="*/ 445225 w 2604225"/>
                            <a:gd name="connsiteY27" fmla="*/ 1781688 h 2367674"/>
                            <a:gd name="connsiteX28" fmla="*/ 610325 w 2604225"/>
                            <a:gd name="connsiteY28" fmla="*/ 1870588 h 2367674"/>
                            <a:gd name="connsiteX29" fmla="*/ 626200 w 2604225"/>
                            <a:gd name="connsiteY29" fmla="*/ 1962663 h 2367674"/>
                            <a:gd name="connsiteX30" fmla="*/ 743675 w 2604225"/>
                            <a:gd name="connsiteY30" fmla="*/ 2010288 h 2367674"/>
                            <a:gd name="connsiteX31" fmla="*/ 813525 w 2604225"/>
                            <a:gd name="connsiteY31" fmla="*/ 2029338 h 2367674"/>
                            <a:gd name="connsiteX32" fmla="*/ 867500 w 2604225"/>
                            <a:gd name="connsiteY32" fmla="*/ 2159513 h 2367674"/>
                            <a:gd name="connsiteX33" fmla="*/ 902425 w 2604225"/>
                            <a:gd name="connsiteY33" fmla="*/ 2159513 h 2367674"/>
                            <a:gd name="connsiteX34" fmla="*/ 915125 w 2604225"/>
                            <a:gd name="connsiteY34" fmla="*/ 2207138 h 2367674"/>
                            <a:gd name="connsiteX35" fmla="*/ 981800 w 2604225"/>
                            <a:gd name="connsiteY35" fmla="*/ 2226188 h 2367674"/>
                            <a:gd name="connsiteX36" fmla="*/ 1019900 w 2604225"/>
                            <a:gd name="connsiteY36" fmla="*/ 2207138 h 2367674"/>
                            <a:gd name="connsiteX37" fmla="*/ 1143725 w 2604225"/>
                            <a:gd name="connsiteY37" fmla="*/ 2213488 h 2367674"/>
                            <a:gd name="connsiteX38" fmla="*/ 1181825 w 2604225"/>
                            <a:gd name="connsiteY38" fmla="*/ 2159513 h 2367674"/>
                            <a:gd name="connsiteX39" fmla="*/ 1251675 w 2604225"/>
                            <a:gd name="connsiteY39" fmla="*/ 2261113 h 2367674"/>
                            <a:gd name="connsiteX40" fmla="*/ 1343750 w 2604225"/>
                            <a:gd name="connsiteY40" fmla="*/ 2261113 h 2367674"/>
                            <a:gd name="connsiteX41" fmla="*/ 1429475 w 2604225"/>
                            <a:gd name="connsiteY41" fmla="*/ 2362713 h 2367674"/>
                            <a:gd name="connsiteX42" fmla="*/ 1527900 w 2604225"/>
                            <a:gd name="connsiteY42" fmla="*/ 2346838 h 2367674"/>
                            <a:gd name="connsiteX43" fmla="*/ 1632675 w 2604225"/>
                            <a:gd name="connsiteY43" fmla="*/ 2302388 h 2367674"/>
                            <a:gd name="connsiteX44" fmla="*/ 1680300 w 2604225"/>
                            <a:gd name="connsiteY44" fmla="*/ 2251588 h 2367674"/>
                            <a:gd name="connsiteX45" fmla="*/ 1721575 w 2604225"/>
                            <a:gd name="connsiteY45" fmla="*/ 2124588 h 2367674"/>
                            <a:gd name="connsiteX46" fmla="*/ 1756500 w 2604225"/>
                            <a:gd name="connsiteY46" fmla="*/ 2057913 h 2367674"/>
                            <a:gd name="connsiteX47" fmla="*/ 1743800 w 2604225"/>
                            <a:gd name="connsiteY47" fmla="*/ 1949963 h 2367674"/>
                            <a:gd name="connsiteX48" fmla="*/ 1816825 w 2604225"/>
                            <a:gd name="connsiteY48" fmla="*/ 1978538 h 2367674"/>
                            <a:gd name="connsiteX49" fmla="*/ 1842225 w 2604225"/>
                            <a:gd name="connsiteY49" fmla="*/ 2007113 h 2367674"/>
                            <a:gd name="connsiteX50" fmla="*/ 2020025 w 2604225"/>
                            <a:gd name="connsiteY50" fmla="*/ 2022988 h 2367674"/>
                            <a:gd name="connsiteX51" fmla="*/ 2051775 w 2604225"/>
                            <a:gd name="connsiteY51" fmla="*/ 1956313 h 2367674"/>
                            <a:gd name="connsiteX52" fmla="*/ 2096225 w 2604225"/>
                            <a:gd name="connsiteY52" fmla="*/ 1956313 h 2367674"/>
                            <a:gd name="connsiteX53" fmla="*/ 2185125 w 2604225"/>
                            <a:gd name="connsiteY53" fmla="*/ 1981713 h 2367674"/>
                            <a:gd name="connsiteX54" fmla="*/ 2251800 w 2604225"/>
                            <a:gd name="connsiteY54" fmla="*/ 1908688 h 2367674"/>
                            <a:gd name="connsiteX55" fmla="*/ 2318475 w 2604225"/>
                            <a:gd name="connsiteY55" fmla="*/ 1937263 h 2367674"/>
                            <a:gd name="connsiteX56" fmla="*/ 2324825 w 2604225"/>
                            <a:gd name="connsiteY56" fmla="*/ 1848363 h 2367674"/>
                            <a:gd name="connsiteX57" fmla="*/ 2448650 w 2604225"/>
                            <a:gd name="connsiteY57" fmla="*/ 1778513 h 2367674"/>
                            <a:gd name="connsiteX58" fmla="*/ 2429600 w 2604225"/>
                            <a:gd name="connsiteY58" fmla="*/ 1727713 h 2367674"/>
                            <a:gd name="connsiteX59" fmla="*/ 2356575 w 2604225"/>
                            <a:gd name="connsiteY59" fmla="*/ 1699138 h 2367674"/>
                            <a:gd name="connsiteX60" fmla="*/ 2296250 w 2604225"/>
                            <a:gd name="connsiteY60" fmla="*/ 1638813 h 2367674"/>
                            <a:gd name="connsiteX61" fmla="*/ 2432775 w 2604225"/>
                            <a:gd name="connsiteY61" fmla="*/ 1540388 h 2367674"/>
                            <a:gd name="connsiteX62" fmla="*/ 2553425 w 2604225"/>
                            <a:gd name="connsiteY62" fmla="*/ 1534038 h 2367674"/>
                            <a:gd name="connsiteX63" fmla="*/ 2604225 w 2604225"/>
                            <a:gd name="connsiteY63" fmla="*/ 1432438 h 23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04225" h="2367674">
                              <a:moveTo>
                                <a:pt x="210275" y="10038"/>
                              </a:moveTo>
                              <a:cubicBezTo>
                                <a:pt x="167941" y="4746"/>
                                <a:pt x="125608" y="-545"/>
                                <a:pt x="99150" y="513"/>
                              </a:cubicBezTo>
                              <a:cubicBezTo>
                                <a:pt x="72692" y="1571"/>
                                <a:pt x="65812" y="-6366"/>
                                <a:pt x="51525" y="16388"/>
                              </a:cubicBezTo>
                              <a:cubicBezTo>
                                <a:pt x="37237" y="39142"/>
                                <a:pt x="21363" y="108463"/>
                                <a:pt x="13425" y="137038"/>
                              </a:cubicBezTo>
                              <a:cubicBezTo>
                                <a:pt x="5487" y="165613"/>
                                <a:pt x="-6154" y="168788"/>
                                <a:pt x="3900" y="187838"/>
                              </a:cubicBezTo>
                              <a:cubicBezTo>
                                <a:pt x="13954" y="206888"/>
                                <a:pt x="62637" y="232817"/>
                                <a:pt x="73750" y="251338"/>
                              </a:cubicBezTo>
                              <a:cubicBezTo>
                                <a:pt x="84862" y="269859"/>
                                <a:pt x="65813" y="285734"/>
                                <a:pt x="70575" y="298963"/>
                              </a:cubicBezTo>
                              <a:cubicBezTo>
                                <a:pt x="75337" y="312192"/>
                                <a:pt x="99150" y="318013"/>
                                <a:pt x="102325" y="330713"/>
                              </a:cubicBezTo>
                              <a:cubicBezTo>
                                <a:pt x="105500" y="343413"/>
                                <a:pt x="81687" y="346588"/>
                                <a:pt x="89625" y="375163"/>
                              </a:cubicBezTo>
                              <a:cubicBezTo>
                                <a:pt x="97563" y="403738"/>
                                <a:pt x="152596" y="450305"/>
                                <a:pt x="149950" y="502163"/>
                              </a:cubicBezTo>
                              <a:cubicBezTo>
                                <a:pt x="147304" y="554021"/>
                                <a:pt x="76925" y="609584"/>
                                <a:pt x="73750" y="686313"/>
                              </a:cubicBezTo>
                              <a:cubicBezTo>
                                <a:pt x="70575" y="763042"/>
                                <a:pt x="125079" y="889513"/>
                                <a:pt x="130900" y="962538"/>
                              </a:cubicBezTo>
                              <a:cubicBezTo>
                                <a:pt x="136721" y="1035563"/>
                                <a:pt x="118729" y="1076838"/>
                                <a:pt x="108675" y="1124463"/>
                              </a:cubicBezTo>
                              <a:cubicBezTo>
                                <a:pt x="98621" y="1172088"/>
                                <a:pt x="73750" y="1216538"/>
                                <a:pt x="70575" y="1248288"/>
                              </a:cubicBezTo>
                              <a:cubicBezTo>
                                <a:pt x="67400" y="1280038"/>
                                <a:pt x="93329" y="1259401"/>
                                <a:pt x="89625" y="1314963"/>
                              </a:cubicBezTo>
                              <a:cubicBezTo>
                                <a:pt x="85921" y="1370525"/>
                                <a:pt x="54171" y="1537742"/>
                                <a:pt x="48350" y="1581663"/>
                              </a:cubicBezTo>
                              <a:cubicBezTo>
                                <a:pt x="42529" y="1625584"/>
                                <a:pt x="38296" y="1576371"/>
                                <a:pt x="54700" y="1578488"/>
                              </a:cubicBezTo>
                              <a:cubicBezTo>
                                <a:pt x="71104" y="1580605"/>
                                <a:pt x="136721" y="1582192"/>
                                <a:pt x="146775" y="1594363"/>
                              </a:cubicBezTo>
                              <a:cubicBezTo>
                                <a:pt x="156829" y="1606534"/>
                                <a:pt x="121375" y="1635109"/>
                                <a:pt x="115025" y="1651513"/>
                              </a:cubicBezTo>
                              <a:cubicBezTo>
                                <a:pt x="108675" y="1667917"/>
                                <a:pt x="120846" y="1676913"/>
                                <a:pt x="108675" y="1692788"/>
                              </a:cubicBezTo>
                              <a:cubicBezTo>
                                <a:pt x="96504" y="1708663"/>
                                <a:pt x="50996" y="1730888"/>
                                <a:pt x="42000" y="1746763"/>
                              </a:cubicBezTo>
                              <a:cubicBezTo>
                                <a:pt x="33004" y="1762638"/>
                                <a:pt x="39883" y="1779042"/>
                                <a:pt x="54700" y="1788038"/>
                              </a:cubicBezTo>
                              <a:cubicBezTo>
                                <a:pt x="69517" y="1797034"/>
                                <a:pt x="116613" y="1793330"/>
                                <a:pt x="130900" y="1800738"/>
                              </a:cubicBezTo>
                              <a:cubicBezTo>
                                <a:pt x="145187" y="1808146"/>
                                <a:pt x="85921" y="1811851"/>
                                <a:pt x="140425" y="1832488"/>
                              </a:cubicBezTo>
                              <a:cubicBezTo>
                                <a:pt x="194929" y="1853126"/>
                                <a:pt x="400775" y="1913451"/>
                                <a:pt x="457925" y="1924563"/>
                              </a:cubicBezTo>
                              <a:cubicBezTo>
                                <a:pt x="515075" y="1935676"/>
                                <a:pt x="487029" y="1916625"/>
                                <a:pt x="483325" y="1899163"/>
                              </a:cubicBezTo>
                              <a:cubicBezTo>
                                <a:pt x="479621" y="1881701"/>
                                <a:pt x="442050" y="1839367"/>
                                <a:pt x="435700" y="1819788"/>
                              </a:cubicBezTo>
                              <a:cubicBezTo>
                                <a:pt x="429350" y="1800209"/>
                                <a:pt x="416121" y="1773221"/>
                                <a:pt x="445225" y="1781688"/>
                              </a:cubicBezTo>
                              <a:cubicBezTo>
                                <a:pt x="474329" y="1790155"/>
                                <a:pt x="580163" y="1840426"/>
                                <a:pt x="610325" y="1870588"/>
                              </a:cubicBezTo>
                              <a:cubicBezTo>
                                <a:pt x="640487" y="1900750"/>
                                <a:pt x="603975" y="1939380"/>
                                <a:pt x="626200" y="1962663"/>
                              </a:cubicBezTo>
                              <a:cubicBezTo>
                                <a:pt x="648425" y="1985946"/>
                                <a:pt x="712454" y="1999176"/>
                                <a:pt x="743675" y="2010288"/>
                              </a:cubicBezTo>
                              <a:cubicBezTo>
                                <a:pt x="774896" y="2021400"/>
                                <a:pt x="792888" y="2004467"/>
                                <a:pt x="813525" y="2029338"/>
                              </a:cubicBezTo>
                              <a:cubicBezTo>
                                <a:pt x="834162" y="2054209"/>
                                <a:pt x="852683" y="2137817"/>
                                <a:pt x="867500" y="2159513"/>
                              </a:cubicBezTo>
                              <a:cubicBezTo>
                                <a:pt x="882317" y="2181209"/>
                                <a:pt x="894488" y="2151576"/>
                                <a:pt x="902425" y="2159513"/>
                              </a:cubicBezTo>
                              <a:cubicBezTo>
                                <a:pt x="910362" y="2167450"/>
                                <a:pt x="901896" y="2196026"/>
                                <a:pt x="915125" y="2207138"/>
                              </a:cubicBezTo>
                              <a:cubicBezTo>
                                <a:pt x="928354" y="2218250"/>
                                <a:pt x="964338" y="2226188"/>
                                <a:pt x="981800" y="2226188"/>
                              </a:cubicBezTo>
                              <a:cubicBezTo>
                                <a:pt x="999262" y="2226188"/>
                                <a:pt x="992913" y="2209255"/>
                                <a:pt x="1019900" y="2207138"/>
                              </a:cubicBezTo>
                              <a:cubicBezTo>
                                <a:pt x="1046888" y="2205021"/>
                                <a:pt x="1116738" y="2221425"/>
                                <a:pt x="1143725" y="2213488"/>
                              </a:cubicBezTo>
                              <a:cubicBezTo>
                                <a:pt x="1170712" y="2205551"/>
                                <a:pt x="1163833" y="2151576"/>
                                <a:pt x="1181825" y="2159513"/>
                              </a:cubicBezTo>
                              <a:cubicBezTo>
                                <a:pt x="1199817" y="2167451"/>
                                <a:pt x="1224688" y="2244180"/>
                                <a:pt x="1251675" y="2261113"/>
                              </a:cubicBezTo>
                              <a:cubicBezTo>
                                <a:pt x="1278663" y="2278046"/>
                                <a:pt x="1314117" y="2244180"/>
                                <a:pt x="1343750" y="2261113"/>
                              </a:cubicBezTo>
                              <a:cubicBezTo>
                                <a:pt x="1373383" y="2278046"/>
                                <a:pt x="1398783" y="2348426"/>
                                <a:pt x="1429475" y="2362713"/>
                              </a:cubicBezTo>
                              <a:cubicBezTo>
                                <a:pt x="1460167" y="2377000"/>
                                <a:pt x="1494033" y="2356892"/>
                                <a:pt x="1527900" y="2346838"/>
                              </a:cubicBezTo>
                              <a:cubicBezTo>
                                <a:pt x="1561767" y="2336784"/>
                                <a:pt x="1607275" y="2318263"/>
                                <a:pt x="1632675" y="2302388"/>
                              </a:cubicBezTo>
                              <a:cubicBezTo>
                                <a:pt x="1658075" y="2286513"/>
                                <a:pt x="1665483" y="2281221"/>
                                <a:pt x="1680300" y="2251588"/>
                              </a:cubicBezTo>
                              <a:cubicBezTo>
                                <a:pt x="1695117" y="2221955"/>
                                <a:pt x="1708875" y="2156867"/>
                                <a:pt x="1721575" y="2124588"/>
                              </a:cubicBezTo>
                              <a:cubicBezTo>
                                <a:pt x="1734275" y="2092309"/>
                                <a:pt x="1752796" y="2087017"/>
                                <a:pt x="1756500" y="2057913"/>
                              </a:cubicBezTo>
                              <a:cubicBezTo>
                                <a:pt x="1760204" y="2028809"/>
                                <a:pt x="1733746" y="1963192"/>
                                <a:pt x="1743800" y="1949963"/>
                              </a:cubicBezTo>
                              <a:cubicBezTo>
                                <a:pt x="1753854" y="1936734"/>
                                <a:pt x="1800421" y="1969013"/>
                                <a:pt x="1816825" y="1978538"/>
                              </a:cubicBezTo>
                              <a:cubicBezTo>
                                <a:pt x="1833229" y="1988063"/>
                                <a:pt x="1808358" y="1999705"/>
                                <a:pt x="1842225" y="2007113"/>
                              </a:cubicBezTo>
                              <a:cubicBezTo>
                                <a:pt x="1876092" y="2014521"/>
                                <a:pt x="1985100" y="2031455"/>
                                <a:pt x="2020025" y="2022988"/>
                              </a:cubicBezTo>
                              <a:cubicBezTo>
                                <a:pt x="2054950" y="2014521"/>
                                <a:pt x="2039075" y="1967425"/>
                                <a:pt x="2051775" y="1956313"/>
                              </a:cubicBezTo>
                              <a:cubicBezTo>
                                <a:pt x="2064475" y="1945201"/>
                                <a:pt x="2074000" y="1952080"/>
                                <a:pt x="2096225" y="1956313"/>
                              </a:cubicBezTo>
                              <a:cubicBezTo>
                                <a:pt x="2118450" y="1960546"/>
                                <a:pt x="2159196" y="1989650"/>
                                <a:pt x="2185125" y="1981713"/>
                              </a:cubicBezTo>
                              <a:cubicBezTo>
                                <a:pt x="2211054" y="1973776"/>
                                <a:pt x="2229575" y="1916096"/>
                                <a:pt x="2251800" y="1908688"/>
                              </a:cubicBezTo>
                              <a:cubicBezTo>
                                <a:pt x="2274025" y="1901280"/>
                                <a:pt x="2306304" y="1947317"/>
                                <a:pt x="2318475" y="1937263"/>
                              </a:cubicBezTo>
                              <a:cubicBezTo>
                                <a:pt x="2330646" y="1927209"/>
                                <a:pt x="2303129" y="1874821"/>
                                <a:pt x="2324825" y="1848363"/>
                              </a:cubicBezTo>
                              <a:cubicBezTo>
                                <a:pt x="2346521" y="1821905"/>
                                <a:pt x="2431188" y="1798621"/>
                                <a:pt x="2448650" y="1778513"/>
                              </a:cubicBezTo>
                              <a:cubicBezTo>
                                <a:pt x="2466112" y="1758405"/>
                                <a:pt x="2444946" y="1740942"/>
                                <a:pt x="2429600" y="1727713"/>
                              </a:cubicBezTo>
                              <a:cubicBezTo>
                                <a:pt x="2414254" y="1714484"/>
                                <a:pt x="2378800" y="1713955"/>
                                <a:pt x="2356575" y="1699138"/>
                              </a:cubicBezTo>
                              <a:cubicBezTo>
                                <a:pt x="2334350" y="1684321"/>
                                <a:pt x="2283550" y="1665271"/>
                                <a:pt x="2296250" y="1638813"/>
                              </a:cubicBezTo>
                              <a:cubicBezTo>
                                <a:pt x="2308950" y="1612355"/>
                                <a:pt x="2389913" y="1557850"/>
                                <a:pt x="2432775" y="1540388"/>
                              </a:cubicBezTo>
                              <a:cubicBezTo>
                                <a:pt x="2475637" y="1522926"/>
                                <a:pt x="2524850" y="1552030"/>
                                <a:pt x="2553425" y="1534038"/>
                              </a:cubicBezTo>
                              <a:cubicBezTo>
                                <a:pt x="2582000" y="1516046"/>
                                <a:pt x="2593112" y="1474242"/>
                                <a:pt x="2604225" y="1432438"/>
                              </a:cubicBezTo>
                            </a:path>
                          </a:pathLst>
                        </a:custGeom>
                        <a:noFill/>
                        <a:ln w="12700">
                          <a:solidFill>
                            <a:srgbClr val="101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1033" name="Forme libre 69">
                        <a:extLst>
                          <a:ext uri="{FF2B5EF4-FFF2-40B4-BE49-F238E27FC236}">
                            <a16:creationId xmlns:a16="http://schemas.microsoft.com/office/drawing/2014/main" id="{32AFF50C-5FD4-8DF2-2AC5-738758F6D541}"/>
                          </a:ext>
                        </a:extLst>
                      </p:cNvPr>
                      <p:cNvSpPr/>
                      <p:nvPr/>
                    </p:nvSpPr>
                    <p:spPr>
                      <a:xfrm>
                        <a:off x="5083969" y="5303044"/>
                        <a:ext cx="1576467" cy="1686594"/>
                      </a:xfrm>
                      <a:custGeom>
                        <a:avLst/>
                        <a:gdLst>
                          <a:gd name="connsiteX0" fmla="*/ 0 w 1576467"/>
                          <a:gd name="connsiteY0" fmla="*/ 1545431 h 1686594"/>
                          <a:gd name="connsiteX1" fmla="*/ 61912 w 1576467"/>
                          <a:gd name="connsiteY1" fmla="*/ 1528762 h 1686594"/>
                          <a:gd name="connsiteX2" fmla="*/ 197644 w 1576467"/>
                          <a:gd name="connsiteY2" fmla="*/ 1662112 h 1686594"/>
                          <a:gd name="connsiteX3" fmla="*/ 195262 w 1576467"/>
                          <a:gd name="connsiteY3" fmla="*/ 1666875 h 1686594"/>
                          <a:gd name="connsiteX4" fmla="*/ 445294 w 1576467"/>
                          <a:gd name="connsiteY4" fmla="*/ 1457325 h 1686594"/>
                          <a:gd name="connsiteX5" fmla="*/ 526256 w 1576467"/>
                          <a:gd name="connsiteY5" fmla="*/ 1352550 h 1686594"/>
                          <a:gd name="connsiteX6" fmla="*/ 657225 w 1576467"/>
                          <a:gd name="connsiteY6" fmla="*/ 1381125 h 1686594"/>
                          <a:gd name="connsiteX7" fmla="*/ 709612 w 1576467"/>
                          <a:gd name="connsiteY7" fmla="*/ 1414462 h 1686594"/>
                          <a:gd name="connsiteX8" fmla="*/ 795337 w 1576467"/>
                          <a:gd name="connsiteY8" fmla="*/ 1390650 h 1686594"/>
                          <a:gd name="connsiteX9" fmla="*/ 826294 w 1576467"/>
                          <a:gd name="connsiteY9" fmla="*/ 1362075 h 1686594"/>
                          <a:gd name="connsiteX10" fmla="*/ 981075 w 1576467"/>
                          <a:gd name="connsiteY10" fmla="*/ 1409700 h 1686594"/>
                          <a:gd name="connsiteX11" fmla="*/ 1071562 w 1576467"/>
                          <a:gd name="connsiteY11" fmla="*/ 1397794 h 1686594"/>
                          <a:gd name="connsiteX12" fmla="*/ 1147762 w 1576467"/>
                          <a:gd name="connsiteY12" fmla="*/ 1281112 h 1686594"/>
                          <a:gd name="connsiteX13" fmla="*/ 1278731 w 1576467"/>
                          <a:gd name="connsiteY13" fmla="*/ 1252537 h 1686594"/>
                          <a:gd name="connsiteX14" fmla="*/ 1328737 w 1576467"/>
                          <a:gd name="connsiteY14" fmla="*/ 1262062 h 1686594"/>
                          <a:gd name="connsiteX15" fmla="*/ 1395412 w 1576467"/>
                          <a:gd name="connsiteY15" fmla="*/ 1369219 h 1686594"/>
                          <a:gd name="connsiteX16" fmla="*/ 1481137 w 1576467"/>
                          <a:gd name="connsiteY16" fmla="*/ 1402556 h 1686594"/>
                          <a:gd name="connsiteX17" fmla="*/ 1564481 w 1576467"/>
                          <a:gd name="connsiteY17" fmla="*/ 1362075 h 1686594"/>
                          <a:gd name="connsiteX18" fmla="*/ 1531144 w 1576467"/>
                          <a:gd name="connsiteY18" fmla="*/ 1223962 h 1686594"/>
                          <a:gd name="connsiteX19" fmla="*/ 1528762 w 1576467"/>
                          <a:gd name="connsiteY19" fmla="*/ 1185862 h 1686594"/>
                          <a:gd name="connsiteX20" fmla="*/ 1576387 w 1576467"/>
                          <a:gd name="connsiteY20" fmla="*/ 1154906 h 1686594"/>
                          <a:gd name="connsiteX21" fmla="*/ 1540669 w 1576467"/>
                          <a:gd name="connsiteY21" fmla="*/ 1085850 h 1686594"/>
                          <a:gd name="connsiteX22" fmla="*/ 1562100 w 1576467"/>
                          <a:gd name="connsiteY22" fmla="*/ 1028700 h 1686594"/>
                          <a:gd name="connsiteX23" fmla="*/ 1531144 w 1576467"/>
                          <a:gd name="connsiteY23" fmla="*/ 916781 h 1686594"/>
                          <a:gd name="connsiteX24" fmla="*/ 1550194 w 1576467"/>
                          <a:gd name="connsiteY24" fmla="*/ 809625 h 1686594"/>
                          <a:gd name="connsiteX25" fmla="*/ 1421606 w 1576467"/>
                          <a:gd name="connsiteY25" fmla="*/ 766762 h 1686594"/>
                          <a:gd name="connsiteX26" fmla="*/ 1390650 w 1576467"/>
                          <a:gd name="connsiteY26" fmla="*/ 740569 h 1686594"/>
                          <a:gd name="connsiteX27" fmla="*/ 1409700 w 1576467"/>
                          <a:gd name="connsiteY27" fmla="*/ 652462 h 1686594"/>
                          <a:gd name="connsiteX28" fmla="*/ 1347787 w 1576467"/>
                          <a:gd name="connsiteY28" fmla="*/ 559594 h 1686594"/>
                          <a:gd name="connsiteX29" fmla="*/ 1343025 w 1576467"/>
                          <a:gd name="connsiteY29" fmla="*/ 507206 h 1686594"/>
                          <a:gd name="connsiteX30" fmla="*/ 1369219 w 1576467"/>
                          <a:gd name="connsiteY30" fmla="*/ 450056 h 1686594"/>
                          <a:gd name="connsiteX31" fmla="*/ 1359694 w 1576467"/>
                          <a:gd name="connsiteY31" fmla="*/ 426244 h 1686594"/>
                          <a:gd name="connsiteX32" fmla="*/ 1259681 w 1576467"/>
                          <a:gd name="connsiteY32" fmla="*/ 421481 h 1686594"/>
                          <a:gd name="connsiteX33" fmla="*/ 1062037 w 1576467"/>
                          <a:gd name="connsiteY33" fmla="*/ 473869 h 1686594"/>
                          <a:gd name="connsiteX34" fmla="*/ 821531 w 1576467"/>
                          <a:gd name="connsiteY34" fmla="*/ 378619 h 1686594"/>
                          <a:gd name="connsiteX35" fmla="*/ 821531 w 1576467"/>
                          <a:gd name="connsiteY35" fmla="*/ 381000 h 1686594"/>
                          <a:gd name="connsiteX36" fmla="*/ 816769 w 1576467"/>
                          <a:gd name="connsiteY36" fmla="*/ 304800 h 1686594"/>
                          <a:gd name="connsiteX37" fmla="*/ 840581 w 1576467"/>
                          <a:gd name="connsiteY37" fmla="*/ 271462 h 1686594"/>
                          <a:gd name="connsiteX38" fmla="*/ 838200 w 1576467"/>
                          <a:gd name="connsiteY38" fmla="*/ 188119 h 1686594"/>
                          <a:gd name="connsiteX39" fmla="*/ 881062 w 1576467"/>
                          <a:gd name="connsiteY39" fmla="*/ 33337 h 1686594"/>
                          <a:gd name="connsiteX40" fmla="*/ 888206 w 1576467"/>
                          <a:gd name="connsiteY40" fmla="*/ 35719 h 1686594"/>
                          <a:gd name="connsiteX41" fmla="*/ 990600 w 1576467"/>
                          <a:gd name="connsiteY41" fmla="*/ 0 h 1686594"/>
                          <a:gd name="connsiteX42" fmla="*/ 990600 w 1576467"/>
                          <a:gd name="connsiteY42" fmla="*/ 0 h 168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6467" h="1686594">
                            <a:moveTo>
                              <a:pt x="0" y="1545431"/>
                            </a:moveTo>
                            <a:cubicBezTo>
                              <a:pt x="14485" y="1527373"/>
                              <a:pt x="28971" y="1509315"/>
                              <a:pt x="61912" y="1528762"/>
                            </a:cubicBezTo>
                            <a:cubicBezTo>
                              <a:pt x="94853" y="1548209"/>
                              <a:pt x="175419" y="1639093"/>
                              <a:pt x="197644" y="1662112"/>
                            </a:cubicBezTo>
                            <a:cubicBezTo>
                              <a:pt x="219869" y="1685131"/>
                              <a:pt x="153987" y="1701006"/>
                              <a:pt x="195262" y="1666875"/>
                            </a:cubicBezTo>
                            <a:cubicBezTo>
                              <a:pt x="236537" y="1632744"/>
                              <a:pt x="390128" y="1509712"/>
                              <a:pt x="445294" y="1457325"/>
                            </a:cubicBezTo>
                            <a:cubicBezTo>
                              <a:pt x="500460" y="1404938"/>
                              <a:pt x="490934" y="1365250"/>
                              <a:pt x="526256" y="1352550"/>
                            </a:cubicBezTo>
                            <a:cubicBezTo>
                              <a:pt x="561578" y="1339850"/>
                              <a:pt x="626666" y="1370806"/>
                              <a:pt x="657225" y="1381125"/>
                            </a:cubicBezTo>
                            <a:cubicBezTo>
                              <a:pt x="687784" y="1391444"/>
                              <a:pt x="686593" y="1412875"/>
                              <a:pt x="709612" y="1414462"/>
                            </a:cubicBezTo>
                            <a:cubicBezTo>
                              <a:pt x="732631" y="1416049"/>
                              <a:pt x="775890" y="1399381"/>
                              <a:pt x="795337" y="1390650"/>
                            </a:cubicBezTo>
                            <a:cubicBezTo>
                              <a:pt x="814784" y="1381919"/>
                              <a:pt x="795338" y="1358900"/>
                              <a:pt x="826294" y="1362075"/>
                            </a:cubicBezTo>
                            <a:cubicBezTo>
                              <a:pt x="857250" y="1365250"/>
                              <a:pt x="940197" y="1403747"/>
                              <a:pt x="981075" y="1409700"/>
                            </a:cubicBezTo>
                            <a:cubicBezTo>
                              <a:pt x="1021953" y="1415653"/>
                              <a:pt x="1043781" y="1419225"/>
                              <a:pt x="1071562" y="1397794"/>
                            </a:cubicBezTo>
                            <a:cubicBezTo>
                              <a:pt x="1099343" y="1376363"/>
                              <a:pt x="1113234" y="1305321"/>
                              <a:pt x="1147762" y="1281112"/>
                            </a:cubicBezTo>
                            <a:cubicBezTo>
                              <a:pt x="1182290" y="1256903"/>
                              <a:pt x="1248568" y="1255712"/>
                              <a:pt x="1278731" y="1252537"/>
                            </a:cubicBezTo>
                            <a:cubicBezTo>
                              <a:pt x="1308894" y="1249362"/>
                              <a:pt x="1309290" y="1242615"/>
                              <a:pt x="1328737" y="1262062"/>
                            </a:cubicBezTo>
                            <a:cubicBezTo>
                              <a:pt x="1348184" y="1281509"/>
                              <a:pt x="1370012" y="1345803"/>
                              <a:pt x="1395412" y="1369219"/>
                            </a:cubicBezTo>
                            <a:cubicBezTo>
                              <a:pt x="1420812" y="1392635"/>
                              <a:pt x="1452959" y="1403747"/>
                              <a:pt x="1481137" y="1402556"/>
                            </a:cubicBezTo>
                            <a:cubicBezTo>
                              <a:pt x="1509315" y="1401365"/>
                              <a:pt x="1556147" y="1391841"/>
                              <a:pt x="1564481" y="1362075"/>
                            </a:cubicBezTo>
                            <a:cubicBezTo>
                              <a:pt x="1572815" y="1332309"/>
                              <a:pt x="1537097" y="1253331"/>
                              <a:pt x="1531144" y="1223962"/>
                            </a:cubicBezTo>
                            <a:cubicBezTo>
                              <a:pt x="1525191" y="1194593"/>
                              <a:pt x="1521222" y="1197371"/>
                              <a:pt x="1528762" y="1185862"/>
                            </a:cubicBezTo>
                            <a:cubicBezTo>
                              <a:pt x="1536303" y="1174353"/>
                              <a:pt x="1574402" y="1171575"/>
                              <a:pt x="1576387" y="1154906"/>
                            </a:cubicBezTo>
                            <a:cubicBezTo>
                              <a:pt x="1578372" y="1138237"/>
                              <a:pt x="1543050" y="1106884"/>
                              <a:pt x="1540669" y="1085850"/>
                            </a:cubicBezTo>
                            <a:cubicBezTo>
                              <a:pt x="1538288" y="1064816"/>
                              <a:pt x="1563687" y="1056878"/>
                              <a:pt x="1562100" y="1028700"/>
                            </a:cubicBezTo>
                            <a:cubicBezTo>
                              <a:pt x="1560513" y="1000522"/>
                              <a:pt x="1533128" y="953293"/>
                              <a:pt x="1531144" y="916781"/>
                            </a:cubicBezTo>
                            <a:cubicBezTo>
                              <a:pt x="1529160" y="880269"/>
                              <a:pt x="1568450" y="834628"/>
                              <a:pt x="1550194" y="809625"/>
                            </a:cubicBezTo>
                            <a:cubicBezTo>
                              <a:pt x="1531938" y="784622"/>
                              <a:pt x="1448197" y="778271"/>
                              <a:pt x="1421606" y="766762"/>
                            </a:cubicBezTo>
                            <a:cubicBezTo>
                              <a:pt x="1395015" y="755253"/>
                              <a:pt x="1392634" y="759619"/>
                              <a:pt x="1390650" y="740569"/>
                            </a:cubicBezTo>
                            <a:cubicBezTo>
                              <a:pt x="1388666" y="721519"/>
                              <a:pt x="1416844" y="682624"/>
                              <a:pt x="1409700" y="652462"/>
                            </a:cubicBezTo>
                            <a:cubicBezTo>
                              <a:pt x="1402556" y="622300"/>
                              <a:pt x="1358900" y="583803"/>
                              <a:pt x="1347787" y="559594"/>
                            </a:cubicBezTo>
                            <a:cubicBezTo>
                              <a:pt x="1336675" y="535385"/>
                              <a:pt x="1339453" y="525462"/>
                              <a:pt x="1343025" y="507206"/>
                            </a:cubicBezTo>
                            <a:cubicBezTo>
                              <a:pt x="1346597" y="488950"/>
                              <a:pt x="1366441" y="463550"/>
                              <a:pt x="1369219" y="450056"/>
                            </a:cubicBezTo>
                            <a:cubicBezTo>
                              <a:pt x="1371997" y="436562"/>
                              <a:pt x="1377950" y="431006"/>
                              <a:pt x="1359694" y="426244"/>
                            </a:cubicBezTo>
                            <a:cubicBezTo>
                              <a:pt x="1341438" y="421482"/>
                              <a:pt x="1309291" y="413543"/>
                              <a:pt x="1259681" y="421481"/>
                            </a:cubicBezTo>
                            <a:cubicBezTo>
                              <a:pt x="1210071" y="429419"/>
                              <a:pt x="1135062" y="481013"/>
                              <a:pt x="1062037" y="473869"/>
                            </a:cubicBezTo>
                            <a:cubicBezTo>
                              <a:pt x="989012" y="466725"/>
                              <a:pt x="861615" y="394097"/>
                              <a:pt x="821531" y="378619"/>
                            </a:cubicBezTo>
                            <a:cubicBezTo>
                              <a:pt x="781447" y="363141"/>
                              <a:pt x="822325" y="393303"/>
                              <a:pt x="821531" y="381000"/>
                            </a:cubicBezTo>
                            <a:cubicBezTo>
                              <a:pt x="820737" y="368697"/>
                              <a:pt x="813594" y="323056"/>
                              <a:pt x="816769" y="304800"/>
                            </a:cubicBezTo>
                            <a:cubicBezTo>
                              <a:pt x="819944" y="286544"/>
                              <a:pt x="837009" y="290909"/>
                              <a:pt x="840581" y="271462"/>
                            </a:cubicBezTo>
                            <a:cubicBezTo>
                              <a:pt x="844153" y="252015"/>
                              <a:pt x="831453" y="227807"/>
                              <a:pt x="838200" y="188119"/>
                            </a:cubicBezTo>
                            <a:cubicBezTo>
                              <a:pt x="844947" y="148431"/>
                              <a:pt x="872728" y="58737"/>
                              <a:pt x="881062" y="33337"/>
                            </a:cubicBezTo>
                            <a:cubicBezTo>
                              <a:pt x="889396" y="7937"/>
                              <a:pt x="869950" y="41275"/>
                              <a:pt x="888206" y="35719"/>
                            </a:cubicBezTo>
                            <a:cubicBezTo>
                              <a:pt x="906462" y="30163"/>
                              <a:pt x="990600" y="0"/>
                              <a:pt x="990600" y="0"/>
                            </a:cubicBezTo>
                            <a:lnTo>
                              <a:pt x="990600" y="0"/>
                            </a:lnTo>
                          </a:path>
                        </a:pathLst>
                      </a:custGeom>
                      <a:noFill/>
                      <a:ln w="12700">
                        <a:solidFill>
                          <a:srgbClr val="101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1031" name="Forme libre 65">
                      <a:extLst>
                        <a:ext uri="{FF2B5EF4-FFF2-40B4-BE49-F238E27FC236}">
                          <a16:creationId xmlns:a16="http://schemas.microsoft.com/office/drawing/2014/main" id="{35B11B63-7388-0B56-E1D1-BC675049E93C}"/>
                        </a:ext>
                      </a:extLst>
                    </p:cNvPr>
                    <p:cNvSpPr/>
                    <p:nvPr/>
                  </p:nvSpPr>
                  <p:spPr>
                    <a:xfrm>
                      <a:off x="5483033" y="3467100"/>
                      <a:ext cx="671307" cy="1831181"/>
                    </a:xfrm>
                    <a:custGeom>
                      <a:avLst/>
                      <a:gdLst>
                        <a:gd name="connsiteX0" fmla="*/ 586773 w 671307"/>
                        <a:gd name="connsiteY0" fmla="*/ 1831181 h 1831181"/>
                        <a:gd name="connsiteX1" fmla="*/ 522480 w 671307"/>
                        <a:gd name="connsiteY1" fmla="*/ 1604963 h 1831181"/>
                        <a:gd name="connsiteX2" fmla="*/ 655830 w 671307"/>
                        <a:gd name="connsiteY2" fmla="*/ 1478756 h 1831181"/>
                        <a:gd name="connsiteX3" fmla="*/ 665355 w 671307"/>
                        <a:gd name="connsiteY3" fmla="*/ 1388269 h 1831181"/>
                        <a:gd name="connsiteX4" fmla="*/ 627255 w 671307"/>
                        <a:gd name="connsiteY4" fmla="*/ 1347788 h 1831181"/>
                        <a:gd name="connsiteX5" fmla="*/ 572486 w 671307"/>
                        <a:gd name="connsiteY5" fmla="*/ 1343025 h 1831181"/>
                        <a:gd name="connsiteX6" fmla="*/ 477236 w 671307"/>
                        <a:gd name="connsiteY6" fmla="*/ 1381125 h 1831181"/>
                        <a:gd name="connsiteX7" fmla="*/ 405798 w 671307"/>
                        <a:gd name="connsiteY7" fmla="*/ 1297781 h 1831181"/>
                        <a:gd name="connsiteX8" fmla="*/ 284355 w 671307"/>
                        <a:gd name="connsiteY8" fmla="*/ 1259681 h 1831181"/>
                        <a:gd name="connsiteX9" fmla="*/ 224823 w 671307"/>
                        <a:gd name="connsiteY9" fmla="*/ 1321594 h 1831181"/>
                        <a:gd name="connsiteX10" fmla="*/ 191486 w 671307"/>
                        <a:gd name="connsiteY10" fmla="*/ 1338263 h 1831181"/>
                        <a:gd name="connsiteX11" fmla="*/ 110523 w 671307"/>
                        <a:gd name="connsiteY11" fmla="*/ 1319213 h 1831181"/>
                        <a:gd name="connsiteX12" fmla="*/ 186723 w 671307"/>
                        <a:gd name="connsiteY12" fmla="*/ 1102519 h 1831181"/>
                        <a:gd name="connsiteX13" fmla="*/ 165292 w 671307"/>
                        <a:gd name="connsiteY13" fmla="*/ 1012031 h 1831181"/>
                        <a:gd name="connsiteX14" fmla="*/ 72423 w 671307"/>
                        <a:gd name="connsiteY14" fmla="*/ 950119 h 1831181"/>
                        <a:gd name="connsiteX15" fmla="*/ 74805 w 671307"/>
                        <a:gd name="connsiteY15" fmla="*/ 878681 h 1831181"/>
                        <a:gd name="connsiteX16" fmla="*/ 15273 w 671307"/>
                        <a:gd name="connsiteY16" fmla="*/ 842963 h 1831181"/>
                        <a:gd name="connsiteX17" fmla="*/ 3367 w 671307"/>
                        <a:gd name="connsiteY17" fmla="*/ 750094 h 1831181"/>
                        <a:gd name="connsiteX18" fmla="*/ 65280 w 671307"/>
                        <a:gd name="connsiteY18" fmla="*/ 657225 h 1831181"/>
                        <a:gd name="connsiteX19" fmla="*/ 10511 w 671307"/>
                        <a:gd name="connsiteY19" fmla="*/ 490538 h 1831181"/>
                        <a:gd name="connsiteX20" fmla="*/ 67661 w 671307"/>
                        <a:gd name="connsiteY20" fmla="*/ 419100 h 1831181"/>
                        <a:gd name="connsiteX21" fmla="*/ 62898 w 671307"/>
                        <a:gd name="connsiteY21" fmla="*/ 397669 h 1831181"/>
                        <a:gd name="connsiteX22" fmla="*/ 108142 w 671307"/>
                        <a:gd name="connsiteY22" fmla="*/ 369094 h 1831181"/>
                        <a:gd name="connsiteX23" fmla="*/ 134336 w 671307"/>
                        <a:gd name="connsiteY23" fmla="*/ 304800 h 1831181"/>
                        <a:gd name="connsiteX24" fmla="*/ 253398 w 671307"/>
                        <a:gd name="connsiteY24" fmla="*/ 266700 h 1831181"/>
                        <a:gd name="connsiteX25" fmla="*/ 262923 w 671307"/>
                        <a:gd name="connsiteY25" fmla="*/ 169069 h 1831181"/>
                        <a:gd name="connsiteX26" fmla="*/ 281973 w 671307"/>
                        <a:gd name="connsiteY26" fmla="*/ 130969 h 1831181"/>
                        <a:gd name="connsiteX27" fmla="*/ 284355 w 671307"/>
                        <a:gd name="connsiteY27" fmla="*/ 47625 h 1831181"/>
                        <a:gd name="connsiteX28" fmla="*/ 205773 w 671307"/>
                        <a:gd name="connsiteY28" fmla="*/ 30956 h 1831181"/>
                        <a:gd name="connsiteX29" fmla="*/ 177198 w 671307"/>
                        <a:gd name="connsiteY29" fmla="*/ 14288 h 1831181"/>
                        <a:gd name="connsiteX30" fmla="*/ 220061 w 671307"/>
                        <a:gd name="connsiteY30" fmla="*/ 0 h 183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1307" h="1831181">
                          <a:moveTo>
                            <a:pt x="586773" y="1831181"/>
                          </a:moveTo>
                          <a:cubicBezTo>
                            <a:pt x="548872" y="1747440"/>
                            <a:pt x="510971" y="1663700"/>
                            <a:pt x="522480" y="1604963"/>
                          </a:cubicBezTo>
                          <a:cubicBezTo>
                            <a:pt x="533989" y="1546226"/>
                            <a:pt x="632018" y="1514872"/>
                            <a:pt x="655830" y="1478756"/>
                          </a:cubicBezTo>
                          <a:cubicBezTo>
                            <a:pt x="679642" y="1442640"/>
                            <a:pt x="670117" y="1410097"/>
                            <a:pt x="665355" y="1388269"/>
                          </a:cubicBezTo>
                          <a:cubicBezTo>
                            <a:pt x="660593" y="1366441"/>
                            <a:pt x="642733" y="1355329"/>
                            <a:pt x="627255" y="1347788"/>
                          </a:cubicBezTo>
                          <a:cubicBezTo>
                            <a:pt x="611777" y="1340247"/>
                            <a:pt x="597489" y="1337469"/>
                            <a:pt x="572486" y="1343025"/>
                          </a:cubicBezTo>
                          <a:cubicBezTo>
                            <a:pt x="547483" y="1348581"/>
                            <a:pt x="505017" y="1388666"/>
                            <a:pt x="477236" y="1381125"/>
                          </a:cubicBezTo>
                          <a:cubicBezTo>
                            <a:pt x="449455" y="1373584"/>
                            <a:pt x="437945" y="1318022"/>
                            <a:pt x="405798" y="1297781"/>
                          </a:cubicBezTo>
                          <a:cubicBezTo>
                            <a:pt x="373651" y="1277540"/>
                            <a:pt x="314517" y="1255712"/>
                            <a:pt x="284355" y="1259681"/>
                          </a:cubicBezTo>
                          <a:cubicBezTo>
                            <a:pt x="254193" y="1263650"/>
                            <a:pt x="240301" y="1308497"/>
                            <a:pt x="224823" y="1321594"/>
                          </a:cubicBezTo>
                          <a:cubicBezTo>
                            <a:pt x="209345" y="1334691"/>
                            <a:pt x="210536" y="1338660"/>
                            <a:pt x="191486" y="1338263"/>
                          </a:cubicBezTo>
                          <a:cubicBezTo>
                            <a:pt x="172436" y="1337866"/>
                            <a:pt x="111317" y="1358504"/>
                            <a:pt x="110523" y="1319213"/>
                          </a:cubicBezTo>
                          <a:cubicBezTo>
                            <a:pt x="109729" y="1279922"/>
                            <a:pt x="177595" y="1153716"/>
                            <a:pt x="186723" y="1102519"/>
                          </a:cubicBezTo>
                          <a:cubicBezTo>
                            <a:pt x="195851" y="1051322"/>
                            <a:pt x="184342" y="1037431"/>
                            <a:pt x="165292" y="1012031"/>
                          </a:cubicBezTo>
                          <a:cubicBezTo>
                            <a:pt x="146242" y="986631"/>
                            <a:pt x="87504" y="972344"/>
                            <a:pt x="72423" y="950119"/>
                          </a:cubicBezTo>
                          <a:cubicBezTo>
                            <a:pt x="57342" y="927894"/>
                            <a:pt x="84330" y="896540"/>
                            <a:pt x="74805" y="878681"/>
                          </a:cubicBezTo>
                          <a:cubicBezTo>
                            <a:pt x="65280" y="860822"/>
                            <a:pt x="27179" y="864394"/>
                            <a:pt x="15273" y="842963"/>
                          </a:cubicBezTo>
                          <a:cubicBezTo>
                            <a:pt x="3367" y="821532"/>
                            <a:pt x="-4967" y="781050"/>
                            <a:pt x="3367" y="750094"/>
                          </a:cubicBezTo>
                          <a:cubicBezTo>
                            <a:pt x="11701" y="719138"/>
                            <a:pt x="64089" y="700484"/>
                            <a:pt x="65280" y="657225"/>
                          </a:cubicBezTo>
                          <a:cubicBezTo>
                            <a:pt x="66471" y="613966"/>
                            <a:pt x="10114" y="530225"/>
                            <a:pt x="10511" y="490538"/>
                          </a:cubicBezTo>
                          <a:cubicBezTo>
                            <a:pt x="10908" y="450851"/>
                            <a:pt x="58930" y="434578"/>
                            <a:pt x="67661" y="419100"/>
                          </a:cubicBezTo>
                          <a:cubicBezTo>
                            <a:pt x="76392" y="403622"/>
                            <a:pt x="56151" y="406003"/>
                            <a:pt x="62898" y="397669"/>
                          </a:cubicBezTo>
                          <a:cubicBezTo>
                            <a:pt x="69645" y="389335"/>
                            <a:pt x="96236" y="384572"/>
                            <a:pt x="108142" y="369094"/>
                          </a:cubicBezTo>
                          <a:cubicBezTo>
                            <a:pt x="120048" y="353616"/>
                            <a:pt x="110127" y="321866"/>
                            <a:pt x="134336" y="304800"/>
                          </a:cubicBezTo>
                          <a:cubicBezTo>
                            <a:pt x="158545" y="287734"/>
                            <a:pt x="231967" y="289322"/>
                            <a:pt x="253398" y="266700"/>
                          </a:cubicBezTo>
                          <a:cubicBezTo>
                            <a:pt x="274829" y="244078"/>
                            <a:pt x="258161" y="191691"/>
                            <a:pt x="262923" y="169069"/>
                          </a:cubicBezTo>
                          <a:cubicBezTo>
                            <a:pt x="267685" y="146447"/>
                            <a:pt x="278401" y="151210"/>
                            <a:pt x="281973" y="130969"/>
                          </a:cubicBezTo>
                          <a:cubicBezTo>
                            <a:pt x="285545" y="110728"/>
                            <a:pt x="297055" y="64294"/>
                            <a:pt x="284355" y="47625"/>
                          </a:cubicBezTo>
                          <a:cubicBezTo>
                            <a:pt x="271655" y="30956"/>
                            <a:pt x="223632" y="36512"/>
                            <a:pt x="205773" y="30956"/>
                          </a:cubicBezTo>
                          <a:cubicBezTo>
                            <a:pt x="187914" y="25400"/>
                            <a:pt x="174817" y="19447"/>
                            <a:pt x="177198" y="14288"/>
                          </a:cubicBezTo>
                          <a:cubicBezTo>
                            <a:pt x="179579" y="9129"/>
                            <a:pt x="199820" y="4564"/>
                            <a:pt x="220061" y="0"/>
                          </a:cubicBezTo>
                        </a:path>
                      </a:pathLst>
                    </a:custGeom>
                    <a:noFill/>
                    <a:ln w="12700">
                      <a:solidFill>
                        <a:srgbClr val="101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1029" name="Forme libre 54">
                    <a:extLst>
                      <a:ext uri="{FF2B5EF4-FFF2-40B4-BE49-F238E27FC236}">
                        <a16:creationId xmlns:a16="http://schemas.microsoft.com/office/drawing/2014/main" id="{91645604-2629-3C56-1A4C-241894DA9920}"/>
                      </a:ext>
                    </a:extLst>
                  </p:cNvPr>
                  <p:cNvSpPr/>
                  <p:nvPr/>
                </p:nvSpPr>
                <p:spPr>
                  <a:xfrm>
                    <a:off x="2937847" y="2447925"/>
                    <a:ext cx="2813523" cy="1014413"/>
                  </a:xfrm>
                  <a:custGeom>
                    <a:avLst/>
                    <a:gdLst>
                      <a:gd name="connsiteX0" fmla="*/ 2765247 w 2813523"/>
                      <a:gd name="connsiteY0" fmla="*/ 1014413 h 1014413"/>
                      <a:gd name="connsiteX1" fmla="*/ 2812872 w 2813523"/>
                      <a:gd name="connsiteY1" fmla="*/ 962025 h 1014413"/>
                      <a:gd name="connsiteX2" fmla="*/ 2734291 w 2813523"/>
                      <a:gd name="connsiteY2" fmla="*/ 797719 h 1014413"/>
                      <a:gd name="connsiteX3" fmla="*/ 2593797 w 2813523"/>
                      <a:gd name="connsiteY3" fmla="*/ 683419 h 1014413"/>
                      <a:gd name="connsiteX4" fmla="*/ 2517597 w 2813523"/>
                      <a:gd name="connsiteY4" fmla="*/ 542925 h 1014413"/>
                      <a:gd name="connsiteX5" fmla="*/ 2489022 w 2813523"/>
                      <a:gd name="connsiteY5" fmla="*/ 528638 h 1014413"/>
                      <a:gd name="connsiteX6" fmla="*/ 2360434 w 2813523"/>
                      <a:gd name="connsiteY6" fmla="*/ 566738 h 1014413"/>
                      <a:gd name="connsiteX7" fmla="*/ 2358053 w 2813523"/>
                      <a:gd name="connsiteY7" fmla="*/ 511969 h 1014413"/>
                      <a:gd name="connsiteX8" fmla="*/ 2343766 w 2813523"/>
                      <a:gd name="connsiteY8" fmla="*/ 492919 h 1014413"/>
                      <a:gd name="connsiteX9" fmla="*/ 2291378 w 2813523"/>
                      <a:gd name="connsiteY9" fmla="*/ 497681 h 1014413"/>
                      <a:gd name="connsiteX10" fmla="*/ 2205653 w 2813523"/>
                      <a:gd name="connsiteY10" fmla="*/ 502444 h 1014413"/>
                      <a:gd name="connsiteX11" fmla="*/ 2172316 w 2813523"/>
                      <a:gd name="connsiteY11" fmla="*/ 519113 h 1014413"/>
                      <a:gd name="connsiteX12" fmla="*/ 2146122 w 2813523"/>
                      <a:gd name="connsiteY12" fmla="*/ 542925 h 1014413"/>
                      <a:gd name="connsiteX13" fmla="*/ 1955622 w 2813523"/>
                      <a:gd name="connsiteY13" fmla="*/ 450056 h 1014413"/>
                      <a:gd name="connsiteX14" fmla="*/ 1962766 w 2813523"/>
                      <a:gd name="connsiteY14" fmla="*/ 445294 h 1014413"/>
                      <a:gd name="connsiteX15" fmla="*/ 1974672 w 2813523"/>
                      <a:gd name="connsiteY15" fmla="*/ 421481 h 1014413"/>
                      <a:gd name="connsiteX16" fmla="*/ 1965147 w 2813523"/>
                      <a:gd name="connsiteY16" fmla="*/ 326231 h 1014413"/>
                      <a:gd name="connsiteX17" fmla="*/ 1865134 w 2813523"/>
                      <a:gd name="connsiteY17" fmla="*/ 309563 h 1014413"/>
                      <a:gd name="connsiteX18" fmla="*/ 1817509 w 2813523"/>
                      <a:gd name="connsiteY18" fmla="*/ 238125 h 1014413"/>
                      <a:gd name="connsiteX19" fmla="*/ 1781791 w 2813523"/>
                      <a:gd name="connsiteY19" fmla="*/ 216694 h 1014413"/>
                      <a:gd name="connsiteX20" fmla="*/ 1531759 w 2813523"/>
                      <a:gd name="connsiteY20" fmla="*/ 319088 h 1014413"/>
                      <a:gd name="connsiteX21" fmla="*/ 1534141 w 2813523"/>
                      <a:gd name="connsiteY21" fmla="*/ 321469 h 1014413"/>
                      <a:gd name="connsiteX22" fmla="*/ 1579384 w 2813523"/>
                      <a:gd name="connsiteY22" fmla="*/ 383381 h 1014413"/>
                      <a:gd name="connsiteX23" fmla="*/ 1565097 w 2813523"/>
                      <a:gd name="connsiteY23" fmla="*/ 523875 h 1014413"/>
                      <a:gd name="connsiteX24" fmla="*/ 1529378 w 2813523"/>
                      <a:gd name="connsiteY24" fmla="*/ 588169 h 1014413"/>
                      <a:gd name="connsiteX25" fmla="*/ 1486516 w 2813523"/>
                      <a:gd name="connsiteY25" fmla="*/ 600075 h 1014413"/>
                      <a:gd name="connsiteX26" fmla="*/ 1486516 w 2813523"/>
                      <a:gd name="connsiteY26" fmla="*/ 702469 h 1014413"/>
                      <a:gd name="connsiteX27" fmla="*/ 1496041 w 2813523"/>
                      <a:gd name="connsiteY27" fmla="*/ 745331 h 1014413"/>
                      <a:gd name="connsiteX28" fmla="*/ 1579384 w 2813523"/>
                      <a:gd name="connsiteY28" fmla="*/ 716756 h 1014413"/>
                      <a:gd name="connsiteX29" fmla="*/ 1591291 w 2813523"/>
                      <a:gd name="connsiteY29" fmla="*/ 728663 h 1014413"/>
                      <a:gd name="connsiteX30" fmla="*/ 1515091 w 2813523"/>
                      <a:gd name="connsiteY30" fmla="*/ 859631 h 1014413"/>
                      <a:gd name="connsiteX31" fmla="*/ 1476991 w 2813523"/>
                      <a:gd name="connsiteY31" fmla="*/ 869156 h 1014413"/>
                      <a:gd name="connsiteX32" fmla="*/ 1443653 w 2813523"/>
                      <a:gd name="connsiteY32" fmla="*/ 771525 h 1014413"/>
                      <a:gd name="connsiteX33" fmla="*/ 1334116 w 2813523"/>
                      <a:gd name="connsiteY33" fmla="*/ 735806 h 1014413"/>
                      <a:gd name="connsiteX34" fmla="*/ 1279347 w 2813523"/>
                      <a:gd name="connsiteY34" fmla="*/ 692944 h 1014413"/>
                      <a:gd name="connsiteX35" fmla="*/ 1081703 w 2813523"/>
                      <a:gd name="connsiteY35" fmla="*/ 640556 h 1014413"/>
                      <a:gd name="connsiteX36" fmla="*/ 1081703 w 2813523"/>
                      <a:gd name="connsiteY36" fmla="*/ 638175 h 1014413"/>
                      <a:gd name="connsiteX37" fmla="*/ 1005503 w 2813523"/>
                      <a:gd name="connsiteY37" fmla="*/ 559594 h 1014413"/>
                      <a:gd name="connsiteX38" fmla="*/ 941209 w 2813523"/>
                      <a:gd name="connsiteY38" fmla="*/ 545306 h 1014413"/>
                      <a:gd name="connsiteX39" fmla="*/ 876916 w 2813523"/>
                      <a:gd name="connsiteY39" fmla="*/ 559594 h 1014413"/>
                      <a:gd name="connsiteX40" fmla="*/ 843578 w 2813523"/>
                      <a:gd name="connsiteY40" fmla="*/ 588169 h 1014413"/>
                      <a:gd name="connsiteX41" fmla="*/ 772141 w 2813523"/>
                      <a:gd name="connsiteY41" fmla="*/ 571500 h 1014413"/>
                      <a:gd name="connsiteX42" fmla="*/ 722134 w 2813523"/>
                      <a:gd name="connsiteY42" fmla="*/ 478631 h 1014413"/>
                      <a:gd name="connsiteX43" fmla="*/ 734041 w 2813523"/>
                      <a:gd name="connsiteY43" fmla="*/ 352425 h 1014413"/>
                      <a:gd name="connsiteX44" fmla="*/ 667366 w 2813523"/>
                      <a:gd name="connsiteY44" fmla="*/ 297656 h 1014413"/>
                      <a:gd name="connsiteX45" fmla="*/ 631647 w 2813523"/>
                      <a:gd name="connsiteY45" fmla="*/ 195263 h 1014413"/>
                      <a:gd name="connsiteX46" fmla="*/ 564972 w 2813523"/>
                      <a:gd name="connsiteY46" fmla="*/ 276225 h 1014413"/>
                      <a:gd name="connsiteX47" fmla="*/ 503059 w 2813523"/>
                      <a:gd name="connsiteY47" fmla="*/ 288131 h 1014413"/>
                      <a:gd name="connsiteX48" fmla="*/ 441147 w 2813523"/>
                      <a:gd name="connsiteY48" fmla="*/ 319088 h 1014413"/>
                      <a:gd name="connsiteX49" fmla="*/ 422097 w 2813523"/>
                      <a:gd name="connsiteY49" fmla="*/ 238125 h 1014413"/>
                      <a:gd name="connsiteX50" fmla="*/ 333991 w 2813523"/>
                      <a:gd name="connsiteY50" fmla="*/ 207169 h 1014413"/>
                      <a:gd name="connsiteX51" fmla="*/ 291128 w 2813523"/>
                      <a:gd name="connsiteY51" fmla="*/ 161925 h 1014413"/>
                      <a:gd name="connsiteX52" fmla="*/ 245884 w 2813523"/>
                      <a:gd name="connsiteY52" fmla="*/ 152400 h 1014413"/>
                      <a:gd name="connsiteX53" fmla="*/ 191116 w 2813523"/>
                      <a:gd name="connsiteY53" fmla="*/ 257175 h 1014413"/>
                      <a:gd name="connsiteX54" fmla="*/ 124441 w 2813523"/>
                      <a:gd name="connsiteY54" fmla="*/ 247650 h 1014413"/>
                      <a:gd name="connsiteX55" fmla="*/ 616 w 2813523"/>
                      <a:gd name="connsiteY55" fmla="*/ 159544 h 1014413"/>
                      <a:gd name="connsiteX56" fmla="*/ 76816 w 2813523"/>
                      <a:gd name="connsiteY56" fmla="*/ 83344 h 1014413"/>
                      <a:gd name="connsiteX57" fmla="*/ 79197 w 2813523"/>
                      <a:gd name="connsiteY57" fmla="*/ 0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813523" h="1014413">
                        <a:moveTo>
                          <a:pt x="2765247" y="1014413"/>
                        </a:moveTo>
                        <a:cubicBezTo>
                          <a:pt x="2791639" y="1006277"/>
                          <a:pt x="2818031" y="998141"/>
                          <a:pt x="2812872" y="962025"/>
                        </a:cubicBezTo>
                        <a:cubicBezTo>
                          <a:pt x="2807713" y="925909"/>
                          <a:pt x="2770804" y="844153"/>
                          <a:pt x="2734291" y="797719"/>
                        </a:cubicBezTo>
                        <a:cubicBezTo>
                          <a:pt x="2697778" y="751285"/>
                          <a:pt x="2629913" y="725885"/>
                          <a:pt x="2593797" y="683419"/>
                        </a:cubicBezTo>
                        <a:cubicBezTo>
                          <a:pt x="2557681" y="640953"/>
                          <a:pt x="2535059" y="568722"/>
                          <a:pt x="2517597" y="542925"/>
                        </a:cubicBezTo>
                        <a:cubicBezTo>
                          <a:pt x="2500134" y="517128"/>
                          <a:pt x="2515216" y="524669"/>
                          <a:pt x="2489022" y="528638"/>
                        </a:cubicBezTo>
                        <a:cubicBezTo>
                          <a:pt x="2462828" y="532607"/>
                          <a:pt x="2382262" y="569516"/>
                          <a:pt x="2360434" y="566738"/>
                        </a:cubicBezTo>
                        <a:cubicBezTo>
                          <a:pt x="2338606" y="563960"/>
                          <a:pt x="2360831" y="524272"/>
                          <a:pt x="2358053" y="511969"/>
                        </a:cubicBezTo>
                        <a:cubicBezTo>
                          <a:pt x="2355275" y="499666"/>
                          <a:pt x="2354878" y="495300"/>
                          <a:pt x="2343766" y="492919"/>
                        </a:cubicBezTo>
                        <a:cubicBezTo>
                          <a:pt x="2332654" y="490538"/>
                          <a:pt x="2314397" y="496094"/>
                          <a:pt x="2291378" y="497681"/>
                        </a:cubicBezTo>
                        <a:cubicBezTo>
                          <a:pt x="2268359" y="499268"/>
                          <a:pt x="2225497" y="498872"/>
                          <a:pt x="2205653" y="502444"/>
                        </a:cubicBezTo>
                        <a:cubicBezTo>
                          <a:pt x="2185809" y="506016"/>
                          <a:pt x="2182238" y="512366"/>
                          <a:pt x="2172316" y="519113"/>
                        </a:cubicBezTo>
                        <a:cubicBezTo>
                          <a:pt x="2162394" y="525860"/>
                          <a:pt x="2182238" y="554434"/>
                          <a:pt x="2146122" y="542925"/>
                        </a:cubicBezTo>
                        <a:cubicBezTo>
                          <a:pt x="2110006" y="531416"/>
                          <a:pt x="1986181" y="466328"/>
                          <a:pt x="1955622" y="450056"/>
                        </a:cubicBezTo>
                        <a:cubicBezTo>
                          <a:pt x="1925063" y="433784"/>
                          <a:pt x="1959591" y="450056"/>
                          <a:pt x="1962766" y="445294"/>
                        </a:cubicBezTo>
                        <a:cubicBezTo>
                          <a:pt x="1965941" y="440532"/>
                          <a:pt x="1974275" y="441325"/>
                          <a:pt x="1974672" y="421481"/>
                        </a:cubicBezTo>
                        <a:cubicBezTo>
                          <a:pt x="1975069" y="401637"/>
                          <a:pt x="1983403" y="344884"/>
                          <a:pt x="1965147" y="326231"/>
                        </a:cubicBezTo>
                        <a:cubicBezTo>
                          <a:pt x="1946891" y="307578"/>
                          <a:pt x="1889740" y="324247"/>
                          <a:pt x="1865134" y="309563"/>
                        </a:cubicBezTo>
                        <a:cubicBezTo>
                          <a:pt x="1840528" y="294879"/>
                          <a:pt x="1831399" y="253603"/>
                          <a:pt x="1817509" y="238125"/>
                        </a:cubicBezTo>
                        <a:cubicBezTo>
                          <a:pt x="1803619" y="222647"/>
                          <a:pt x="1829416" y="203200"/>
                          <a:pt x="1781791" y="216694"/>
                        </a:cubicBezTo>
                        <a:cubicBezTo>
                          <a:pt x="1734166" y="230188"/>
                          <a:pt x="1573034" y="301625"/>
                          <a:pt x="1531759" y="319088"/>
                        </a:cubicBezTo>
                        <a:cubicBezTo>
                          <a:pt x="1490484" y="336550"/>
                          <a:pt x="1526203" y="310753"/>
                          <a:pt x="1534141" y="321469"/>
                        </a:cubicBezTo>
                        <a:cubicBezTo>
                          <a:pt x="1542078" y="332184"/>
                          <a:pt x="1574225" y="349647"/>
                          <a:pt x="1579384" y="383381"/>
                        </a:cubicBezTo>
                        <a:cubicBezTo>
                          <a:pt x="1584543" y="417115"/>
                          <a:pt x="1573431" y="489744"/>
                          <a:pt x="1565097" y="523875"/>
                        </a:cubicBezTo>
                        <a:cubicBezTo>
                          <a:pt x="1556763" y="558006"/>
                          <a:pt x="1542475" y="575469"/>
                          <a:pt x="1529378" y="588169"/>
                        </a:cubicBezTo>
                        <a:cubicBezTo>
                          <a:pt x="1516281" y="600869"/>
                          <a:pt x="1493660" y="581025"/>
                          <a:pt x="1486516" y="600075"/>
                        </a:cubicBezTo>
                        <a:cubicBezTo>
                          <a:pt x="1479372" y="619125"/>
                          <a:pt x="1484929" y="678260"/>
                          <a:pt x="1486516" y="702469"/>
                        </a:cubicBezTo>
                        <a:cubicBezTo>
                          <a:pt x="1488103" y="726678"/>
                          <a:pt x="1480563" y="742950"/>
                          <a:pt x="1496041" y="745331"/>
                        </a:cubicBezTo>
                        <a:cubicBezTo>
                          <a:pt x="1511519" y="747712"/>
                          <a:pt x="1563509" y="719534"/>
                          <a:pt x="1579384" y="716756"/>
                        </a:cubicBezTo>
                        <a:cubicBezTo>
                          <a:pt x="1595259" y="713978"/>
                          <a:pt x="1602007" y="704850"/>
                          <a:pt x="1591291" y="728663"/>
                        </a:cubicBezTo>
                        <a:cubicBezTo>
                          <a:pt x="1580575" y="752476"/>
                          <a:pt x="1534141" y="836216"/>
                          <a:pt x="1515091" y="859631"/>
                        </a:cubicBezTo>
                        <a:cubicBezTo>
                          <a:pt x="1496041" y="883046"/>
                          <a:pt x="1488897" y="883840"/>
                          <a:pt x="1476991" y="869156"/>
                        </a:cubicBezTo>
                        <a:cubicBezTo>
                          <a:pt x="1465085" y="854472"/>
                          <a:pt x="1467465" y="793750"/>
                          <a:pt x="1443653" y="771525"/>
                        </a:cubicBezTo>
                        <a:cubicBezTo>
                          <a:pt x="1419841" y="749300"/>
                          <a:pt x="1361500" y="748903"/>
                          <a:pt x="1334116" y="735806"/>
                        </a:cubicBezTo>
                        <a:cubicBezTo>
                          <a:pt x="1306732" y="722709"/>
                          <a:pt x="1321416" y="708819"/>
                          <a:pt x="1279347" y="692944"/>
                        </a:cubicBezTo>
                        <a:cubicBezTo>
                          <a:pt x="1237278" y="677069"/>
                          <a:pt x="1114644" y="649684"/>
                          <a:pt x="1081703" y="640556"/>
                        </a:cubicBezTo>
                        <a:cubicBezTo>
                          <a:pt x="1048762" y="631428"/>
                          <a:pt x="1094403" y="651669"/>
                          <a:pt x="1081703" y="638175"/>
                        </a:cubicBezTo>
                        <a:cubicBezTo>
                          <a:pt x="1069003" y="624681"/>
                          <a:pt x="1028919" y="575072"/>
                          <a:pt x="1005503" y="559594"/>
                        </a:cubicBezTo>
                        <a:cubicBezTo>
                          <a:pt x="982087" y="544116"/>
                          <a:pt x="962640" y="545306"/>
                          <a:pt x="941209" y="545306"/>
                        </a:cubicBezTo>
                        <a:cubicBezTo>
                          <a:pt x="919778" y="545306"/>
                          <a:pt x="893188" y="552450"/>
                          <a:pt x="876916" y="559594"/>
                        </a:cubicBezTo>
                        <a:cubicBezTo>
                          <a:pt x="860644" y="566738"/>
                          <a:pt x="861040" y="586185"/>
                          <a:pt x="843578" y="588169"/>
                        </a:cubicBezTo>
                        <a:cubicBezTo>
                          <a:pt x="826115" y="590153"/>
                          <a:pt x="792382" y="589756"/>
                          <a:pt x="772141" y="571500"/>
                        </a:cubicBezTo>
                        <a:cubicBezTo>
                          <a:pt x="751900" y="553244"/>
                          <a:pt x="728484" y="515143"/>
                          <a:pt x="722134" y="478631"/>
                        </a:cubicBezTo>
                        <a:cubicBezTo>
                          <a:pt x="715784" y="442119"/>
                          <a:pt x="743169" y="382587"/>
                          <a:pt x="734041" y="352425"/>
                        </a:cubicBezTo>
                        <a:cubicBezTo>
                          <a:pt x="724913" y="322263"/>
                          <a:pt x="684432" y="323850"/>
                          <a:pt x="667366" y="297656"/>
                        </a:cubicBezTo>
                        <a:cubicBezTo>
                          <a:pt x="650300" y="271462"/>
                          <a:pt x="648713" y="198835"/>
                          <a:pt x="631647" y="195263"/>
                        </a:cubicBezTo>
                        <a:cubicBezTo>
                          <a:pt x="614581" y="191691"/>
                          <a:pt x="586403" y="260747"/>
                          <a:pt x="564972" y="276225"/>
                        </a:cubicBezTo>
                        <a:cubicBezTo>
                          <a:pt x="543541" y="291703"/>
                          <a:pt x="523696" y="280987"/>
                          <a:pt x="503059" y="288131"/>
                        </a:cubicBezTo>
                        <a:cubicBezTo>
                          <a:pt x="482422" y="295275"/>
                          <a:pt x="454641" y="327422"/>
                          <a:pt x="441147" y="319088"/>
                        </a:cubicBezTo>
                        <a:cubicBezTo>
                          <a:pt x="427653" y="310754"/>
                          <a:pt x="439956" y="256778"/>
                          <a:pt x="422097" y="238125"/>
                        </a:cubicBezTo>
                        <a:cubicBezTo>
                          <a:pt x="404238" y="219472"/>
                          <a:pt x="355819" y="219869"/>
                          <a:pt x="333991" y="207169"/>
                        </a:cubicBezTo>
                        <a:cubicBezTo>
                          <a:pt x="312163" y="194469"/>
                          <a:pt x="305812" y="171053"/>
                          <a:pt x="291128" y="161925"/>
                        </a:cubicBezTo>
                        <a:cubicBezTo>
                          <a:pt x="276444" y="152797"/>
                          <a:pt x="262553" y="136525"/>
                          <a:pt x="245884" y="152400"/>
                        </a:cubicBezTo>
                        <a:cubicBezTo>
                          <a:pt x="229215" y="168275"/>
                          <a:pt x="211356" y="241300"/>
                          <a:pt x="191116" y="257175"/>
                        </a:cubicBezTo>
                        <a:cubicBezTo>
                          <a:pt x="170876" y="273050"/>
                          <a:pt x="156191" y="263922"/>
                          <a:pt x="124441" y="247650"/>
                        </a:cubicBezTo>
                        <a:cubicBezTo>
                          <a:pt x="92691" y="231378"/>
                          <a:pt x="8553" y="186928"/>
                          <a:pt x="616" y="159544"/>
                        </a:cubicBezTo>
                        <a:cubicBezTo>
                          <a:pt x="-7322" y="132160"/>
                          <a:pt x="63719" y="109935"/>
                          <a:pt x="76816" y="83344"/>
                        </a:cubicBezTo>
                        <a:cubicBezTo>
                          <a:pt x="89913" y="56753"/>
                          <a:pt x="84555" y="28376"/>
                          <a:pt x="79197" y="0"/>
                        </a:cubicBezTo>
                      </a:path>
                    </a:pathLst>
                  </a:custGeom>
                  <a:noFill/>
                  <a:ln w="12700">
                    <a:solidFill>
                      <a:srgbClr val="101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grpSp>
        </p:grpSp>
      </p:grpSp>
      <p:sp>
        <p:nvSpPr>
          <p:cNvPr id="1042" name="ZoneTexte 1041">
            <a:extLst>
              <a:ext uri="{FF2B5EF4-FFF2-40B4-BE49-F238E27FC236}">
                <a16:creationId xmlns:a16="http://schemas.microsoft.com/office/drawing/2014/main" id="{74C35447-33E5-F0EC-8727-64FE63D40088}"/>
              </a:ext>
            </a:extLst>
          </p:cNvPr>
          <p:cNvSpPr txBox="1"/>
          <p:nvPr/>
        </p:nvSpPr>
        <p:spPr>
          <a:xfrm>
            <a:off x="7558862" y="5100191"/>
            <a:ext cx="3240360" cy="636008"/>
          </a:xfrm>
          <a:prstGeom prst="rect">
            <a:avLst/>
          </a:prstGeom>
          <a:noFill/>
        </p:spPr>
        <p:txBody>
          <a:bodyPr wrap="square" numCol="1" rtlCol="0">
            <a:spAutoFit/>
          </a:bodyPr>
          <a:lstStyle/>
          <a:p>
            <a:r>
              <a:rPr lang="fr-FR" altLang="fr-FR" sz="2133" dirty="0">
                <a:solidFill>
                  <a:srgbClr val="FF4713"/>
                </a:solidFill>
                <a:latin typeface="Franklin Gothic Demi Cond" panose="020B0706030402020204" pitchFamily="34" charset="0"/>
              </a:rPr>
              <a:t>27 000 ENTREPRISES</a:t>
            </a:r>
          </a:p>
          <a:p>
            <a:r>
              <a:rPr lang="fr-FR" altLang="fr-FR" sz="1333" dirty="0">
                <a:solidFill>
                  <a:schemeClr val="tx1">
                    <a:lumMod val="75000"/>
                    <a:lumOff val="25000"/>
                  </a:schemeClr>
                </a:solidFill>
                <a:latin typeface="Franklin Gothic Medium Cond" panose="020B0606030402020204" pitchFamily="34" charset="0"/>
              </a:rPr>
              <a:t>71 000 AVEC LES AUTO-ENTREPRISES ET SCI</a:t>
            </a:r>
          </a:p>
        </p:txBody>
      </p:sp>
      <p:pic>
        <p:nvPicPr>
          <p:cNvPr id="1045" name="Picture 6" descr="Corporate icon SVG Vector &amp; PNG Free Download | UXWing">
            <a:extLst>
              <a:ext uri="{FF2B5EF4-FFF2-40B4-BE49-F238E27FC236}">
                <a16:creationId xmlns:a16="http://schemas.microsoft.com/office/drawing/2014/main" id="{C6FC9FFE-5757-D8D4-60FD-178CCB22A38C}"/>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1947" y="5072285"/>
            <a:ext cx="624460" cy="62446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e 16">
            <a:extLst>
              <a:ext uri="{FF2B5EF4-FFF2-40B4-BE49-F238E27FC236}">
                <a16:creationId xmlns:a16="http://schemas.microsoft.com/office/drawing/2014/main" id="{33E6C6F0-2A16-90CA-09C5-BFB17ABE603E}"/>
              </a:ext>
            </a:extLst>
          </p:cNvPr>
          <p:cNvGrpSpPr>
            <a:grpSpLocks noChangeAspect="1"/>
          </p:cNvGrpSpPr>
          <p:nvPr/>
        </p:nvGrpSpPr>
        <p:grpSpPr>
          <a:xfrm>
            <a:off x="6897170" y="1436119"/>
            <a:ext cx="454419" cy="421962"/>
            <a:chOff x="850437" y="2425690"/>
            <a:chExt cx="5809999" cy="5354846"/>
          </a:xfrm>
        </p:grpSpPr>
        <p:grpSp>
          <p:nvGrpSpPr>
            <p:cNvPr id="18" name="Groupe 17">
              <a:extLst>
                <a:ext uri="{FF2B5EF4-FFF2-40B4-BE49-F238E27FC236}">
                  <a16:creationId xmlns:a16="http://schemas.microsoft.com/office/drawing/2014/main" id="{9E46452F-E47B-7FC9-07BF-5A3B152DE8F5}"/>
                </a:ext>
              </a:extLst>
            </p:cNvPr>
            <p:cNvGrpSpPr/>
            <p:nvPr/>
          </p:nvGrpSpPr>
          <p:grpSpPr>
            <a:xfrm>
              <a:off x="850437" y="2425690"/>
              <a:ext cx="5809999" cy="5354846"/>
              <a:chOff x="850437" y="2425690"/>
              <a:chExt cx="5809999" cy="5354846"/>
            </a:xfrm>
          </p:grpSpPr>
          <p:grpSp>
            <p:nvGrpSpPr>
              <p:cNvPr id="24" name="Groupe 23">
                <a:extLst>
                  <a:ext uri="{FF2B5EF4-FFF2-40B4-BE49-F238E27FC236}">
                    <a16:creationId xmlns:a16="http://schemas.microsoft.com/office/drawing/2014/main" id="{CC7FA7BD-5093-8B59-BCE7-2FAB0CEE327A}"/>
                  </a:ext>
                </a:extLst>
              </p:cNvPr>
              <p:cNvGrpSpPr/>
              <p:nvPr/>
            </p:nvGrpSpPr>
            <p:grpSpPr>
              <a:xfrm>
                <a:off x="850437" y="2425690"/>
                <a:ext cx="5809999" cy="5354846"/>
                <a:chOff x="850437" y="2425690"/>
                <a:chExt cx="5809999" cy="5354846"/>
              </a:xfrm>
            </p:grpSpPr>
            <p:grpSp>
              <p:nvGrpSpPr>
                <p:cNvPr id="26" name="Groupe 25">
                  <a:extLst>
                    <a:ext uri="{FF2B5EF4-FFF2-40B4-BE49-F238E27FC236}">
                      <a16:creationId xmlns:a16="http://schemas.microsoft.com/office/drawing/2014/main" id="{512B4772-A384-72A8-D6BE-D6F224B99215}"/>
                    </a:ext>
                  </a:extLst>
                </p:cNvPr>
                <p:cNvGrpSpPr/>
                <p:nvPr/>
              </p:nvGrpSpPr>
              <p:grpSpPr>
                <a:xfrm>
                  <a:off x="850437" y="2425690"/>
                  <a:ext cx="4239088" cy="5354846"/>
                  <a:chOff x="850437" y="2425690"/>
                  <a:chExt cx="4239088" cy="5354846"/>
                </a:xfrm>
              </p:grpSpPr>
              <p:grpSp>
                <p:nvGrpSpPr>
                  <p:cNvPr id="28" name="Groupe 27">
                    <a:extLst>
                      <a:ext uri="{FF2B5EF4-FFF2-40B4-BE49-F238E27FC236}">
                        <a16:creationId xmlns:a16="http://schemas.microsoft.com/office/drawing/2014/main" id="{A61298FA-57C8-B17E-4E0C-190BF892B39D}"/>
                      </a:ext>
                    </a:extLst>
                  </p:cNvPr>
                  <p:cNvGrpSpPr/>
                  <p:nvPr/>
                </p:nvGrpSpPr>
                <p:grpSpPr>
                  <a:xfrm>
                    <a:off x="850437" y="2425690"/>
                    <a:ext cx="2157082" cy="3231211"/>
                    <a:chOff x="850437" y="2425690"/>
                    <a:chExt cx="2157082" cy="3231211"/>
                  </a:xfrm>
                </p:grpSpPr>
                <p:grpSp>
                  <p:nvGrpSpPr>
                    <p:cNvPr id="30" name="Groupe 29">
                      <a:extLst>
                        <a:ext uri="{FF2B5EF4-FFF2-40B4-BE49-F238E27FC236}">
                          <a16:creationId xmlns:a16="http://schemas.microsoft.com/office/drawing/2014/main" id="{7DB3079A-BAE4-4B29-212B-B9942CE46E80}"/>
                        </a:ext>
                      </a:extLst>
                    </p:cNvPr>
                    <p:cNvGrpSpPr/>
                    <p:nvPr/>
                  </p:nvGrpSpPr>
                  <p:grpSpPr>
                    <a:xfrm>
                      <a:off x="850437" y="2425690"/>
                      <a:ext cx="2157082" cy="2579698"/>
                      <a:chOff x="850437" y="2425690"/>
                      <a:chExt cx="2157082" cy="2579698"/>
                    </a:xfrm>
                  </p:grpSpPr>
                  <p:sp>
                    <p:nvSpPr>
                      <p:cNvPr id="32" name="Forme libre 74">
                        <a:extLst>
                          <a:ext uri="{FF2B5EF4-FFF2-40B4-BE49-F238E27FC236}">
                            <a16:creationId xmlns:a16="http://schemas.microsoft.com/office/drawing/2014/main" id="{FB1F2874-EE60-0CED-1566-58BCADE0084B}"/>
                          </a:ext>
                        </a:extLst>
                      </p:cNvPr>
                      <p:cNvSpPr/>
                      <p:nvPr/>
                    </p:nvSpPr>
                    <p:spPr>
                      <a:xfrm>
                        <a:off x="850437" y="2425690"/>
                        <a:ext cx="2157082" cy="1291441"/>
                      </a:xfrm>
                      <a:custGeom>
                        <a:avLst/>
                        <a:gdLst>
                          <a:gd name="connsiteX0" fmla="*/ 2157082 w 2157082"/>
                          <a:gd name="connsiteY0" fmla="*/ 17473 h 1291441"/>
                          <a:gd name="connsiteX1" fmla="*/ 2064213 w 2157082"/>
                          <a:gd name="connsiteY1" fmla="*/ 5566 h 1291441"/>
                          <a:gd name="connsiteX2" fmla="*/ 2016588 w 2157082"/>
                          <a:gd name="connsiteY2" fmla="*/ 96054 h 1291441"/>
                          <a:gd name="connsiteX3" fmla="*/ 2064213 w 2157082"/>
                          <a:gd name="connsiteY3" fmla="*/ 193685 h 1291441"/>
                          <a:gd name="connsiteX4" fmla="*/ 1992776 w 2157082"/>
                          <a:gd name="connsiteY4" fmla="*/ 227023 h 1291441"/>
                          <a:gd name="connsiteX5" fmla="*/ 1828469 w 2157082"/>
                          <a:gd name="connsiteY5" fmla="*/ 400854 h 1291441"/>
                          <a:gd name="connsiteX6" fmla="*/ 1809419 w 2157082"/>
                          <a:gd name="connsiteY6" fmla="*/ 360373 h 1291441"/>
                          <a:gd name="connsiteX7" fmla="*/ 1759413 w 2157082"/>
                          <a:gd name="connsiteY7" fmla="*/ 346085 h 1291441"/>
                          <a:gd name="connsiteX8" fmla="*/ 1766557 w 2157082"/>
                          <a:gd name="connsiteY8" fmla="*/ 377041 h 1291441"/>
                          <a:gd name="connsiteX9" fmla="*/ 1726076 w 2157082"/>
                          <a:gd name="connsiteY9" fmla="*/ 400854 h 1291441"/>
                          <a:gd name="connsiteX10" fmla="*/ 1666544 w 2157082"/>
                          <a:gd name="connsiteY10" fmla="*/ 577066 h 1291441"/>
                          <a:gd name="connsiteX11" fmla="*/ 1602251 w 2157082"/>
                          <a:gd name="connsiteY11" fmla="*/ 524679 h 1291441"/>
                          <a:gd name="connsiteX12" fmla="*/ 1597488 w 2157082"/>
                          <a:gd name="connsiteY12" fmla="*/ 508010 h 1291441"/>
                          <a:gd name="connsiteX13" fmla="*/ 1516526 w 2157082"/>
                          <a:gd name="connsiteY13" fmla="*/ 477054 h 1291441"/>
                          <a:gd name="connsiteX14" fmla="*/ 1523669 w 2157082"/>
                          <a:gd name="connsiteY14" fmla="*/ 441335 h 1291441"/>
                          <a:gd name="connsiteX15" fmla="*/ 1437944 w 2157082"/>
                          <a:gd name="connsiteY15" fmla="*/ 396091 h 1291441"/>
                          <a:gd name="connsiteX16" fmla="*/ 1299832 w 2157082"/>
                          <a:gd name="connsiteY16" fmla="*/ 524679 h 1291441"/>
                          <a:gd name="connsiteX17" fmla="*/ 1266494 w 2157082"/>
                          <a:gd name="connsiteY17" fmla="*/ 491341 h 1291441"/>
                          <a:gd name="connsiteX18" fmla="*/ 1245063 w 2157082"/>
                          <a:gd name="connsiteY18" fmla="*/ 441335 h 1291441"/>
                          <a:gd name="connsiteX19" fmla="*/ 1202201 w 2157082"/>
                          <a:gd name="connsiteY19" fmla="*/ 481816 h 1291441"/>
                          <a:gd name="connsiteX20" fmla="*/ 1123619 w 2157082"/>
                          <a:gd name="connsiteY20" fmla="*/ 486579 h 1291441"/>
                          <a:gd name="connsiteX21" fmla="*/ 1099807 w 2157082"/>
                          <a:gd name="connsiteY21" fmla="*/ 446098 h 1291441"/>
                          <a:gd name="connsiteX22" fmla="*/ 1016463 w 2157082"/>
                          <a:gd name="connsiteY22" fmla="*/ 407998 h 1291441"/>
                          <a:gd name="connsiteX23" fmla="*/ 980744 w 2157082"/>
                          <a:gd name="connsiteY23" fmla="*/ 417523 h 1291441"/>
                          <a:gd name="connsiteX24" fmla="*/ 959313 w 2157082"/>
                          <a:gd name="connsiteY24" fmla="*/ 405616 h 1291441"/>
                          <a:gd name="connsiteX25" fmla="*/ 921213 w 2157082"/>
                          <a:gd name="connsiteY25" fmla="*/ 407998 h 1291441"/>
                          <a:gd name="connsiteX26" fmla="*/ 883113 w 2157082"/>
                          <a:gd name="connsiteY26" fmla="*/ 362754 h 1291441"/>
                          <a:gd name="connsiteX27" fmla="*/ 825963 w 2157082"/>
                          <a:gd name="connsiteY27" fmla="*/ 381804 h 1291441"/>
                          <a:gd name="connsiteX28" fmla="*/ 742619 w 2157082"/>
                          <a:gd name="connsiteY28" fmla="*/ 360373 h 1291441"/>
                          <a:gd name="connsiteX29" fmla="*/ 711663 w 2157082"/>
                          <a:gd name="connsiteY29" fmla="*/ 400854 h 1291441"/>
                          <a:gd name="connsiteX30" fmla="*/ 675944 w 2157082"/>
                          <a:gd name="connsiteY30" fmla="*/ 508010 h 1291441"/>
                          <a:gd name="connsiteX31" fmla="*/ 618794 w 2157082"/>
                          <a:gd name="connsiteY31" fmla="*/ 541348 h 1291441"/>
                          <a:gd name="connsiteX32" fmla="*/ 618794 w 2157082"/>
                          <a:gd name="connsiteY32" fmla="*/ 553254 h 1291441"/>
                          <a:gd name="connsiteX33" fmla="*/ 516401 w 2157082"/>
                          <a:gd name="connsiteY33" fmla="*/ 541348 h 1291441"/>
                          <a:gd name="connsiteX34" fmla="*/ 309232 w 2157082"/>
                          <a:gd name="connsiteY34" fmla="*/ 615166 h 1291441"/>
                          <a:gd name="connsiteX35" fmla="*/ 206838 w 2157082"/>
                          <a:gd name="connsiteY35" fmla="*/ 579448 h 1291441"/>
                          <a:gd name="connsiteX36" fmla="*/ 154451 w 2157082"/>
                          <a:gd name="connsiteY36" fmla="*/ 569923 h 1291441"/>
                          <a:gd name="connsiteX37" fmla="*/ 137782 w 2157082"/>
                          <a:gd name="connsiteY37" fmla="*/ 569923 h 1291441"/>
                          <a:gd name="connsiteX38" fmla="*/ 123494 w 2157082"/>
                          <a:gd name="connsiteY38" fmla="*/ 598498 h 1291441"/>
                          <a:gd name="connsiteX39" fmla="*/ 135401 w 2157082"/>
                          <a:gd name="connsiteY39" fmla="*/ 622310 h 1291441"/>
                          <a:gd name="connsiteX40" fmla="*/ 149688 w 2157082"/>
                          <a:gd name="connsiteY40" fmla="*/ 672316 h 1291441"/>
                          <a:gd name="connsiteX41" fmla="*/ 35388 w 2157082"/>
                          <a:gd name="connsiteY41" fmla="*/ 662791 h 1291441"/>
                          <a:gd name="connsiteX42" fmla="*/ 13957 w 2157082"/>
                          <a:gd name="connsiteY42" fmla="*/ 672316 h 1291441"/>
                          <a:gd name="connsiteX43" fmla="*/ 4432 w 2157082"/>
                          <a:gd name="connsiteY43" fmla="*/ 717560 h 1291441"/>
                          <a:gd name="connsiteX44" fmla="*/ 87776 w 2157082"/>
                          <a:gd name="connsiteY44" fmla="*/ 886629 h 1291441"/>
                          <a:gd name="connsiteX45" fmla="*/ 92538 w 2157082"/>
                          <a:gd name="connsiteY45" fmla="*/ 931873 h 1291441"/>
                          <a:gd name="connsiteX46" fmla="*/ 35388 w 2157082"/>
                          <a:gd name="connsiteY46" fmla="*/ 1000929 h 1291441"/>
                          <a:gd name="connsiteX47" fmla="*/ 87776 w 2157082"/>
                          <a:gd name="connsiteY47" fmla="*/ 1072366 h 1291441"/>
                          <a:gd name="connsiteX48" fmla="*/ 154451 w 2157082"/>
                          <a:gd name="connsiteY48" fmla="*/ 1122373 h 1291441"/>
                          <a:gd name="connsiteX49" fmla="*/ 206838 w 2157082"/>
                          <a:gd name="connsiteY49" fmla="*/ 1093798 h 1291441"/>
                          <a:gd name="connsiteX50" fmla="*/ 173501 w 2157082"/>
                          <a:gd name="connsiteY50" fmla="*/ 1131898 h 1291441"/>
                          <a:gd name="connsiteX51" fmla="*/ 204457 w 2157082"/>
                          <a:gd name="connsiteY51" fmla="*/ 1155710 h 1291441"/>
                          <a:gd name="connsiteX52" fmla="*/ 154451 w 2157082"/>
                          <a:gd name="connsiteY52" fmla="*/ 1291441 h 129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157082" h="1291441">
                            <a:moveTo>
                              <a:pt x="2157082" y="17473"/>
                            </a:moveTo>
                            <a:cubicBezTo>
                              <a:pt x="2122355" y="4971"/>
                              <a:pt x="2087629" y="-7531"/>
                              <a:pt x="2064213" y="5566"/>
                            </a:cubicBezTo>
                            <a:cubicBezTo>
                              <a:pt x="2040797" y="18663"/>
                              <a:pt x="2016588" y="64701"/>
                              <a:pt x="2016588" y="96054"/>
                            </a:cubicBezTo>
                            <a:cubicBezTo>
                              <a:pt x="2016588" y="127407"/>
                              <a:pt x="2068182" y="171857"/>
                              <a:pt x="2064213" y="193685"/>
                            </a:cubicBezTo>
                            <a:cubicBezTo>
                              <a:pt x="2060244" y="215513"/>
                              <a:pt x="2032067" y="192495"/>
                              <a:pt x="1992776" y="227023"/>
                            </a:cubicBezTo>
                            <a:cubicBezTo>
                              <a:pt x="1953485" y="261551"/>
                              <a:pt x="1859028" y="378629"/>
                              <a:pt x="1828469" y="400854"/>
                            </a:cubicBezTo>
                            <a:cubicBezTo>
                              <a:pt x="1797910" y="423079"/>
                              <a:pt x="1820928" y="369501"/>
                              <a:pt x="1809419" y="360373"/>
                            </a:cubicBezTo>
                            <a:cubicBezTo>
                              <a:pt x="1797910" y="351245"/>
                              <a:pt x="1766557" y="343307"/>
                              <a:pt x="1759413" y="346085"/>
                            </a:cubicBezTo>
                            <a:cubicBezTo>
                              <a:pt x="1752269" y="348863"/>
                              <a:pt x="1772113" y="367913"/>
                              <a:pt x="1766557" y="377041"/>
                            </a:cubicBezTo>
                            <a:cubicBezTo>
                              <a:pt x="1761001" y="386169"/>
                              <a:pt x="1742745" y="367517"/>
                              <a:pt x="1726076" y="400854"/>
                            </a:cubicBezTo>
                            <a:cubicBezTo>
                              <a:pt x="1709407" y="434191"/>
                              <a:pt x="1687181" y="556429"/>
                              <a:pt x="1666544" y="577066"/>
                            </a:cubicBezTo>
                            <a:cubicBezTo>
                              <a:pt x="1645907" y="597703"/>
                              <a:pt x="1613760" y="536188"/>
                              <a:pt x="1602251" y="524679"/>
                            </a:cubicBezTo>
                            <a:cubicBezTo>
                              <a:pt x="1590742" y="513170"/>
                              <a:pt x="1611775" y="515947"/>
                              <a:pt x="1597488" y="508010"/>
                            </a:cubicBezTo>
                            <a:cubicBezTo>
                              <a:pt x="1583201" y="500073"/>
                              <a:pt x="1528829" y="488166"/>
                              <a:pt x="1516526" y="477054"/>
                            </a:cubicBezTo>
                            <a:cubicBezTo>
                              <a:pt x="1504223" y="465942"/>
                              <a:pt x="1536766" y="454829"/>
                              <a:pt x="1523669" y="441335"/>
                            </a:cubicBezTo>
                            <a:cubicBezTo>
                              <a:pt x="1510572" y="427841"/>
                              <a:pt x="1475250" y="382200"/>
                              <a:pt x="1437944" y="396091"/>
                            </a:cubicBezTo>
                            <a:cubicBezTo>
                              <a:pt x="1400638" y="409982"/>
                              <a:pt x="1328407" y="508804"/>
                              <a:pt x="1299832" y="524679"/>
                            </a:cubicBezTo>
                            <a:cubicBezTo>
                              <a:pt x="1271257" y="540554"/>
                              <a:pt x="1275622" y="505232"/>
                              <a:pt x="1266494" y="491341"/>
                            </a:cubicBezTo>
                            <a:cubicBezTo>
                              <a:pt x="1257366" y="477450"/>
                              <a:pt x="1255778" y="442922"/>
                              <a:pt x="1245063" y="441335"/>
                            </a:cubicBezTo>
                            <a:cubicBezTo>
                              <a:pt x="1234348" y="439748"/>
                              <a:pt x="1222442" y="474275"/>
                              <a:pt x="1202201" y="481816"/>
                            </a:cubicBezTo>
                            <a:cubicBezTo>
                              <a:pt x="1181960" y="489357"/>
                              <a:pt x="1140685" y="492532"/>
                              <a:pt x="1123619" y="486579"/>
                            </a:cubicBezTo>
                            <a:cubicBezTo>
                              <a:pt x="1106553" y="480626"/>
                              <a:pt x="1117666" y="459195"/>
                              <a:pt x="1099807" y="446098"/>
                            </a:cubicBezTo>
                            <a:cubicBezTo>
                              <a:pt x="1081948" y="433001"/>
                              <a:pt x="1036307" y="412760"/>
                              <a:pt x="1016463" y="407998"/>
                            </a:cubicBezTo>
                            <a:cubicBezTo>
                              <a:pt x="996619" y="403236"/>
                              <a:pt x="990269" y="417920"/>
                              <a:pt x="980744" y="417523"/>
                            </a:cubicBezTo>
                            <a:cubicBezTo>
                              <a:pt x="971219" y="417126"/>
                              <a:pt x="969235" y="407204"/>
                              <a:pt x="959313" y="405616"/>
                            </a:cubicBezTo>
                            <a:cubicBezTo>
                              <a:pt x="949391" y="404028"/>
                              <a:pt x="933913" y="415142"/>
                              <a:pt x="921213" y="407998"/>
                            </a:cubicBezTo>
                            <a:cubicBezTo>
                              <a:pt x="908513" y="400854"/>
                              <a:pt x="898988" y="367120"/>
                              <a:pt x="883113" y="362754"/>
                            </a:cubicBezTo>
                            <a:cubicBezTo>
                              <a:pt x="867238" y="358388"/>
                              <a:pt x="849379" y="382201"/>
                              <a:pt x="825963" y="381804"/>
                            </a:cubicBezTo>
                            <a:cubicBezTo>
                              <a:pt x="802547" y="381407"/>
                              <a:pt x="761669" y="357198"/>
                              <a:pt x="742619" y="360373"/>
                            </a:cubicBezTo>
                            <a:cubicBezTo>
                              <a:pt x="723569" y="363548"/>
                              <a:pt x="722775" y="376248"/>
                              <a:pt x="711663" y="400854"/>
                            </a:cubicBezTo>
                            <a:cubicBezTo>
                              <a:pt x="700551" y="425460"/>
                              <a:pt x="691422" y="484594"/>
                              <a:pt x="675944" y="508010"/>
                            </a:cubicBezTo>
                            <a:cubicBezTo>
                              <a:pt x="660466" y="531426"/>
                              <a:pt x="628319" y="533807"/>
                              <a:pt x="618794" y="541348"/>
                            </a:cubicBezTo>
                            <a:cubicBezTo>
                              <a:pt x="609269" y="548889"/>
                              <a:pt x="635859" y="553254"/>
                              <a:pt x="618794" y="553254"/>
                            </a:cubicBezTo>
                            <a:cubicBezTo>
                              <a:pt x="601729" y="553254"/>
                              <a:pt x="567995" y="531029"/>
                              <a:pt x="516401" y="541348"/>
                            </a:cubicBezTo>
                            <a:cubicBezTo>
                              <a:pt x="464807" y="551667"/>
                              <a:pt x="360826" y="608816"/>
                              <a:pt x="309232" y="615166"/>
                            </a:cubicBezTo>
                            <a:cubicBezTo>
                              <a:pt x="257638" y="621516"/>
                              <a:pt x="232635" y="586988"/>
                              <a:pt x="206838" y="579448"/>
                            </a:cubicBezTo>
                            <a:cubicBezTo>
                              <a:pt x="181041" y="571908"/>
                              <a:pt x="165960" y="571510"/>
                              <a:pt x="154451" y="569923"/>
                            </a:cubicBezTo>
                            <a:cubicBezTo>
                              <a:pt x="142942" y="568336"/>
                              <a:pt x="142941" y="565161"/>
                              <a:pt x="137782" y="569923"/>
                            </a:cubicBezTo>
                            <a:cubicBezTo>
                              <a:pt x="132623" y="574685"/>
                              <a:pt x="123891" y="589767"/>
                              <a:pt x="123494" y="598498"/>
                            </a:cubicBezTo>
                            <a:cubicBezTo>
                              <a:pt x="123097" y="607229"/>
                              <a:pt x="131035" y="610007"/>
                              <a:pt x="135401" y="622310"/>
                            </a:cubicBezTo>
                            <a:cubicBezTo>
                              <a:pt x="139767" y="634613"/>
                              <a:pt x="166357" y="665569"/>
                              <a:pt x="149688" y="672316"/>
                            </a:cubicBezTo>
                            <a:cubicBezTo>
                              <a:pt x="133019" y="679063"/>
                              <a:pt x="58010" y="662791"/>
                              <a:pt x="35388" y="662791"/>
                            </a:cubicBezTo>
                            <a:cubicBezTo>
                              <a:pt x="12766" y="662791"/>
                              <a:pt x="19116" y="663188"/>
                              <a:pt x="13957" y="672316"/>
                            </a:cubicBezTo>
                            <a:cubicBezTo>
                              <a:pt x="8798" y="681444"/>
                              <a:pt x="-7871" y="681841"/>
                              <a:pt x="4432" y="717560"/>
                            </a:cubicBezTo>
                            <a:cubicBezTo>
                              <a:pt x="16735" y="753279"/>
                              <a:pt x="73092" y="850910"/>
                              <a:pt x="87776" y="886629"/>
                            </a:cubicBezTo>
                            <a:cubicBezTo>
                              <a:pt x="102460" y="922348"/>
                              <a:pt x="101269" y="912823"/>
                              <a:pt x="92538" y="931873"/>
                            </a:cubicBezTo>
                            <a:cubicBezTo>
                              <a:pt x="83807" y="950923"/>
                              <a:pt x="36182" y="977514"/>
                              <a:pt x="35388" y="1000929"/>
                            </a:cubicBezTo>
                            <a:cubicBezTo>
                              <a:pt x="34594" y="1024344"/>
                              <a:pt x="67932" y="1052125"/>
                              <a:pt x="87776" y="1072366"/>
                            </a:cubicBezTo>
                            <a:cubicBezTo>
                              <a:pt x="107620" y="1092607"/>
                              <a:pt x="134607" y="1118801"/>
                              <a:pt x="154451" y="1122373"/>
                            </a:cubicBezTo>
                            <a:cubicBezTo>
                              <a:pt x="174295" y="1125945"/>
                              <a:pt x="203663" y="1092211"/>
                              <a:pt x="206838" y="1093798"/>
                            </a:cubicBezTo>
                            <a:cubicBezTo>
                              <a:pt x="210013" y="1095385"/>
                              <a:pt x="173898" y="1121579"/>
                              <a:pt x="173501" y="1131898"/>
                            </a:cubicBezTo>
                            <a:cubicBezTo>
                              <a:pt x="173104" y="1142217"/>
                              <a:pt x="207632" y="1129120"/>
                              <a:pt x="204457" y="1155710"/>
                            </a:cubicBezTo>
                            <a:cubicBezTo>
                              <a:pt x="201282" y="1182300"/>
                              <a:pt x="177866" y="1236870"/>
                              <a:pt x="154451" y="1291441"/>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sp>
                    <p:nvSpPr>
                      <p:cNvPr id="33" name="Forme libre 76">
                        <a:extLst>
                          <a:ext uri="{FF2B5EF4-FFF2-40B4-BE49-F238E27FC236}">
                            <a16:creationId xmlns:a16="http://schemas.microsoft.com/office/drawing/2014/main" id="{41A39088-8746-42D8-3B41-7173ACEE0727}"/>
                          </a:ext>
                        </a:extLst>
                      </p:cNvPr>
                      <p:cNvSpPr/>
                      <p:nvPr/>
                    </p:nvSpPr>
                    <p:spPr>
                      <a:xfrm>
                        <a:off x="906914" y="3707606"/>
                        <a:ext cx="364895" cy="1297782"/>
                      </a:xfrm>
                      <a:custGeom>
                        <a:avLst/>
                        <a:gdLst>
                          <a:gd name="connsiteX0" fmla="*/ 95592 w 364895"/>
                          <a:gd name="connsiteY0" fmla="*/ 0 h 1297782"/>
                          <a:gd name="connsiteX1" fmla="*/ 95592 w 364895"/>
                          <a:gd name="connsiteY1" fmla="*/ 52388 h 1297782"/>
                          <a:gd name="connsiteX2" fmla="*/ 62255 w 364895"/>
                          <a:gd name="connsiteY2" fmla="*/ 47625 h 1297782"/>
                          <a:gd name="connsiteX3" fmla="*/ 36061 w 364895"/>
                          <a:gd name="connsiteY3" fmla="*/ 197644 h 1297782"/>
                          <a:gd name="connsiteX4" fmla="*/ 57492 w 364895"/>
                          <a:gd name="connsiteY4" fmla="*/ 226219 h 1297782"/>
                          <a:gd name="connsiteX5" fmla="*/ 57492 w 364895"/>
                          <a:gd name="connsiteY5" fmla="*/ 290513 h 1297782"/>
                          <a:gd name="connsiteX6" fmla="*/ 71780 w 364895"/>
                          <a:gd name="connsiteY6" fmla="*/ 309563 h 1297782"/>
                          <a:gd name="connsiteX7" fmla="*/ 33680 w 364895"/>
                          <a:gd name="connsiteY7" fmla="*/ 390525 h 1297782"/>
                          <a:gd name="connsiteX8" fmla="*/ 5105 w 364895"/>
                          <a:gd name="connsiteY8" fmla="*/ 638175 h 1297782"/>
                          <a:gd name="connsiteX9" fmla="*/ 143217 w 364895"/>
                          <a:gd name="connsiteY9" fmla="*/ 561975 h 1297782"/>
                          <a:gd name="connsiteX10" fmla="*/ 193224 w 364895"/>
                          <a:gd name="connsiteY10" fmla="*/ 623888 h 1297782"/>
                          <a:gd name="connsiteX11" fmla="*/ 250374 w 364895"/>
                          <a:gd name="connsiteY11" fmla="*/ 614363 h 1297782"/>
                          <a:gd name="connsiteX12" fmla="*/ 288474 w 364895"/>
                          <a:gd name="connsiteY12" fmla="*/ 709613 h 1297782"/>
                          <a:gd name="connsiteX13" fmla="*/ 364674 w 364895"/>
                          <a:gd name="connsiteY13" fmla="*/ 804863 h 1297782"/>
                          <a:gd name="connsiteX14" fmla="*/ 262280 w 364895"/>
                          <a:gd name="connsiteY14" fmla="*/ 816769 h 1297782"/>
                          <a:gd name="connsiteX15" fmla="*/ 214655 w 364895"/>
                          <a:gd name="connsiteY15" fmla="*/ 857250 h 1297782"/>
                          <a:gd name="connsiteX16" fmla="*/ 212274 w 364895"/>
                          <a:gd name="connsiteY16" fmla="*/ 921544 h 1297782"/>
                          <a:gd name="connsiteX17" fmla="*/ 209892 w 364895"/>
                          <a:gd name="connsiteY17" fmla="*/ 926307 h 1297782"/>
                          <a:gd name="connsiteX18" fmla="*/ 262280 w 364895"/>
                          <a:gd name="connsiteY18" fmla="*/ 1045369 h 1297782"/>
                          <a:gd name="connsiteX19" fmla="*/ 319430 w 364895"/>
                          <a:gd name="connsiteY19" fmla="*/ 1112044 h 1297782"/>
                          <a:gd name="connsiteX20" fmla="*/ 338480 w 364895"/>
                          <a:gd name="connsiteY20" fmla="*/ 1214438 h 1297782"/>
                          <a:gd name="connsiteX21" fmla="*/ 300380 w 364895"/>
                          <a:gd name="connsiteY21" fmla="*/ 1240632 h 1297782"/>
                          <a:gd name="connsiteX22" fmla="*/ 326574 w 364895"/>
                          <a:gd name="connsiteY22" fmla="*/ 1297782 h 12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4895" h="1297782">
                            <a:moveTo>
                              <a:pt x="95592" y="0"/>
                            </a:moveTo>
                            <a:cubicBezTo>
                              <a:pt x="98370" y="22225"/>
                              <a:pt x="101148" y="44450"/>
                              <a:pt x="95592" y="52388"/>
                            </a:cubicBezTo>
                            <a:cubicBezTo>
                              <a:pt x="90036" y="60326"/>
                              <a:pt x="72177" y="23416"/>
                              <a:pt x="62255" y="47625"/>
                            </a:cubicBezTo>
                            <a:cubicBezTo>
                              <a:pt x="52333" y="71834"/>
                              <a:pt x="36855" y="167878"/>
                              <a:pt x="36061" y="197644"/>
                            </a:cubicBezTo>
                            <a:cubicBezTo>
                              <a:pt x="35267" y="227410"/>
                              <a:pt x="53920" y="210741"/>
                              <a:pt x="57492" y="226219"/>
                            </a:cubicBezTo>
                            <a:cubicBezTo>
                              <a:pt x="61064" y="241697"/>
                              <a:pt x="55111" y="276622"/>
                              <a:pt x="57492" y="290513"/>
                            </a:cubicBezTo>
                            <a:cubicBezTo>
                              <a:pt x="59873" y="304404"/>
                              <a:pt x="75749" y="292894"/>
                              <a:pt x="71780" y="309563"/>
                            </a:cubicBezTo>
                            <a:cubicBezTo>
                              <a:pt x="67811" y="326232"/>
                              <a:pt x="44792" y="335756"/>
                              <a:pt x="33680" y="390525"/>
                            </a:cubicBezTo>
                            <a:cubicBezTo>
                              <a:pt x="22568" y="445294"/>
                              <a:pt x="-13151" y="609600"/>
                              <a:pt x="5105" y="638175"/>
                            </a:cubicBezTo>
                            <a:cubicBezTo>
                              <a:pt x="23361" y="666750"/>
                              <a:pt x="111864" y="564356"/>
                              <a:pt x="143217" y="561975"/>
                            </a:cubicBezTo>
                            <a:cubicBezTo>
                              <a:pt x="174570" y="559594"/>
                              <a:pt x="175365" y="615157"/>
                              <a:pt x="193224" y="623888"/>
                            </a:cubicBezTo>
                            <a:cubicBezTo>
                              <a:pt x="211083" y="632619"/>
                              <a:pt x="234499" y="600076"/>
                              <a:pt x="250374" y="614363"/>
                            </a:cubicBezTo>
                            <a:cubicBezTo>
                              <a:pt x="266249" y="628651"/>
                              <a:pt x="269424" y="677863"/>
                              <a:pt x="288474" y="709613"/>
                            </a:cubicBezTo>
                            <a:cubicBezTo>
                              <a:pt x="307524" y="741363"/>
                              <a:pt x="369040" y="787004"/>
                              <a:pt x="364674" y="804863"/>
                            </a:cubicBezTo>
                            <a:cubicBezTo>
                              <a:pt x="360308" y="822722"/>
                              <a:pt x="287283" y="808038"/>
                              <a:pt x="262280" y="816769"/>
                            </a:cubicBezTo>
                            <a:cubicBezTo>
                              <a:pt x="237277" y="825500"/>
                              <a:pt x="222989" y="839788"/>
                              <a:pt x="214655" y="857250"/>
                            </a:cubicBezTo>
                            <a:cubicBezTo>
                              <a:pt x="206321" y="874712"/>
                              <a:pt x="213068" y="910035"/>
                              <a:pt x="212274" y="921544"/>
                            </a:cubicBezTo>
                            <a:cubicBezTo>
                              <a:pt x="211480" y="933053"/>
                              <a:pt x="201558" y="905670"/>
                              <a:pt x="209892" y="926307"/>
                            </a:cubicBezTo>
                            <a:cubicBezTo>
                              <a:pt x="218226" y="946944"/>
                              <a:pt x="244024" y="1014413"/>
                              <a:pt x="262280" y="1045369"/>
                            </a:cubicBezTo>
                            <a:cubicBezTo>
                              <a:pt x="280536" y="1076325"/>
                              <a:pt x="306730" y="1083866"/>
                              <a:pt x="319430" y="1112044"/>
                            </a:cubicBezTo>
                            <a:cubicBezTo>
                              <a:pt x="332130" y="1140222"/>
                              <a:pt x="341655" y="1193007"/>
                              <a:pt x="338480" y="1214438"/>
                            </a:cubicBezTo>
                            <a:cubicBezTo>
                              <a:pt x="335305" y="1235869"/>
                              <a:pt x="302364" y="1226741"/>
                              <a:pt x="300380" y="1240632"/>
                            </a:cubicBezTo>
                            <a:cubicBezTo>
                              <a:pt x="298396" y="1254523"/>
                              <a:pt x="312485" y="1276152"/>
                              <a:pt x="326574" y="1297782"/>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31" name="Forme libre 73">
                      <a:extLst>
                        <a:ext uri="{FF2B5EF4-FFF2-40B4-BE49-F238E27FC236}">
                          <a16:creationId xmlns:a16="http://schemas.microsoft.com/office/drawing/2014/main" id="{33C3A9DC-9FEE-1213-386A-FD6B8FE42DE7}"/>
                        </a:ext>
                      </a:extLst>
                    </p:cNvPr>
                    <p:cNvSpPr/>
                    <p:nvPr/>
                  </p:nvSpPr>
                  <p:spPr>
                    <a:xfrm>
                      <a:off x="990527" y="5010150"/>
                      <a:ext cx="1706599" cy="646751"/>
                    </a:xfrm>
                    <a:custGeom>
                      <a:avLst/>
                      <a:gdLst>
                        <a:gd name="connsiteX0" fmla="*/ 240579 w 1706599"/>
                        <a:gd name="connsiteY0" fmla="*/ 0 h 646751"/>
                        <a:gd name="connsiteX1" fmla="*/ 233436 w 1706599"/>
                        <a:gd name="connsiteY1" fmla="*/ 138113 h 646751"/>
                        <a:gd name="connsiteX2" fmla="*/ 183429 w 1706599"/>
                        <a:gd name="connsiteY2" fmla="*/ 223838 h 646751"/>
                        <a:gd name="connsiteX3" fmla="*/ 135804 w 1706599"/>
                        <a:gd name="connsiteY3" fmla="*/ 269081 h 646751"/>
                        <a:gd name="connsiteX4" fmla="*/ 100086 w 1706599"/>
                        <a:gd name="connsiteY4" fmla="*/ 373856 h 646751"/>
                        <a:gd name="connsiteX5" fmla="*/ 21504 w 1706599"/>
                        <a:gd name="connsiteY5" fmla="*/ 392906 h 646751"/>
                        <a:gd name="connsiteX6" fmla="*/ 73 w 1706599"/>
                        <a:gd name="connsiteY6" fmla="*/ 426244 h 646751"/>
                        <a:gd name="connsiteX7" fmla="*/ 26267 w 1706599"/>
                        <a:gd name="connsiteY7" fmla="*/ 438150 h 646751"/>
                        <a:gd name="connsiteX8" fmla="*/ 57223 w 1706599"/>
                        <a:gd name="connsiteY8" fmla="*/ 414338 h 646751"/>
                        <a:gd name="connsiteX9" fmla="*/ 138186 w 1706599"/>
                        <a:gd name="connsiteY9" fmla="*/ 481013 h 646751"/>
                        <a:gd name="connsiteX10" fmla="*/ 171523 w 1706599"/>
                        <a:gd name="connsiteY10" fmla="*/ 464344 h 646751"/>
                        <a:gd name="connsiteX11" fmla="*/ 214386 w 1706599"/>
                        <a:gd name="connsiteY11" fmla="*/ 364331 h 646751"/>
                        <a:gd name="connsiteX12" fmla="*/ 378692 w 1706599"/>
                        <a:gd name="connsiteY12" fmla="*/ 373856 h 646751"/>
                        <a:gd name="connsiteX13" fmla="*/ 414411 w 1706599"/>
                        <a:gd name="connsiteY13" fmla="*/ 378619 h 646751"/>
                        <a:gd name="connsiteX14" fmla="*/ 433461 w 1706599"/>
                        <a:gd name="connsiteY14" fmla="*/ 397669 h 646751"/>
                        <a:gd name="connsiteX15" fmla="*/ 454892 w 1706599"/>
                        <a:gd name="connsiteY15" fmla="*/ 438150 h 646751"/>
                        <a:gd name="connsiteX16" fmla="*/ 512042 w 1706599"/>
                        <a:gd name="connsiteY16" fmla="*/ 464344 h 646751"/>
                        <a:gd name="connsiteX17" fmla="*/ 521567 w 1706599"/>
                        <a:gd name="connsiteY17" fmla="*/ 504825 h 646751"/>
                        <a:gd name="connsiteX18" fmla="*/ 607292 w 1706599"/>
                        <a:gd name="connsiteY18" fmla="*/ 507206 h 646751"/>
                        <a:gd name="connsiteX19" fmla="*/ 614436 w 1706599"/>
                        <a:gd name="connsiteY19" fmla="*/ 533400 h 646751"/>
                        <a:gd name="connsiteX20" fmla="*/ 631104 w 1706599"/>
                        <a:gd name="connsiteY20" fmla="*/ 545306 h 646751"/>
                        <a:gd name="connsiteX21" fmla="*/ 657298 w 1706599"/>
                        <a:gd name="connsiteY21" fmla="*/ 526256 h 646751"/>
                        <a:gd name="connsiteX22" fmla="*/ 659679 w 1706599"/>
                        <a:gd name="connsiteY22" fmla="*/ 502444 h 646751"/>
                        <a:gd name="connsiteX23" fmla="*/ 728736 w 1706599"/>
                        <a:gd name="connsiteY23" fmla="*/ 497681 h 646751"/>
                        <a:gd name="connsiteX24" fmla="*/ 735879 w 1706599"/>
                        <a:gd name="connsiteY24" fmla="*/ 478631 h 646751"/>
                        <a:gd name="connsiteX25" fmla="*/ 790648 w 1706599"/>
                        <a:gd name="connsiteY25" fmla="*/ 495300 h 646751"/>
                        <a:gd name="connsiteX26" fmla="*/ 797792 w 1706599"/>
                        <a:gd name="connsiteY26" fmla="*/ 535781 h 646751"/>
                        <a:gd name="connsiteX27" fmla="*/ 873992 w 1706599"/>
                        <a:gd name="connsiteY27" fmla="*/ 554831 h 646751"/>
                        <a:gd name="connsiteX28" fmla="*/ 871611 w 1706599"/>
                        <a:gd name="connsiteY28" fmla="*/ 538163 h 646751"/>
                        <a:gd name="connsiteX29" fmla="*/ 945429 w 1706599"/>
                        <a:gd name="connsiteY29" fmla="*/ 485775 h 646751"/>
                        <a:gd name="connsiteX30" fmla="*/ 976386 w 1706599"/>
                        <a:gd name="connsiteY30" fmla="*/ 566738 h 646751"/>
                        <a:gd name="connsiteX31" fmla="*/ 1100211 w 1706599"/>
                        <a:gd name="connsiteY31" fmla="*/ 592931 h 646751"/>
                        <a:gd name="connsiteX32" fmla="*/ 1162123 w 1706599"/>
                        <a:gd name="connsiteY32" fmla="*/ 645319 h 646751"/>
                        <a:gd name="connsiteX33" fmla="*/ 1228798 w 1706599"/>
                        <a:gd name="connsiteY33" fmla="*/ 626269 h 646751"/>
                        <a:gd name="connsiteX34" fmla="*/ 1154979 w 1706599"/>
                        <a:gd name="connsiteY34" fmla="*/ 566738 h 646751"/>
                        <a:gd name="connsiteX35" fmla="*/ 1171648 w 1706599"/>
                        <a:gd name="connsiteY35" fmla="*/ 526256 h 646751"/>
                        <a:gd name="connsiteX36" fmla="*/ 1231179 w 1706599"/>
                        <a:gd name="connsiteY36" fmla="*/ 576263 h 646751"/>
                        <a:gd name="connsiteX37" fmla="*/ 1293092 w 1706599"/>
                        <a:gd name="connsiteY37" fmla="*/ 581025 h 646751"/>
                        <a:gd name="connsiteX38" fmla="*/ 1328811 w 1706599"/>
                        <a:gd name="connsiteY38" fmla="*/ 521494 h 646751"/>
                        <a:gd name="connsiteX39" fmla="*/ 1388342 w 1706599"/>
                        <a:gd name="connsiteY39" fmla="*/ 507206 h 646751"/>
                        <a:gd name="connsiteX40" fmla="*/ 1485973 w 1706599"/>
                        <a:gd name="connsiteY40" fmla="*/ 330994 h 646751"/>
                        <a:gd name="connsiteX41" fmla="*/ 1528836 w 1706599"/>
                        <a:gd name="connsiteY41" fmla="*/ 304800 h 646751"/>
                        <a:gd name="connsiteX42" fmla="*/ 1559792 w 1706599"/>
                        <a:gd name="connsiteY42" fmla="*/ 307181 h 646751"/>
                        <a:gd name="connsiteX43" fmla="*/ 1631229 w 1706599"/>
                        <a:gd name="connsiteY43" fmla="*/ 342900 h 646751"/>
                        <a:gd name="connsiteX44" fmla="*/ 1662186 w 1706599"/>
                        <a:gd name="connsiteY44" fmla="*/ 402431 h 646751"/>
                        <a:gd name="connsiteX45" fmla="*/ 1705048 w 1706599"/>
                        <a:gd name="connsiteY45" fmla="*/ 402431 h 646751"/>
                        <a:gd name="connsiteX46" fmla="*/ 1697904 w 1706599"/>
                        <a:gd name="connsiteY46" fmla="*/ 404813 h 64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06599" h="646751">
                          <a:moveTo>
                            <a:pt x="240579" y="0"/>
                          </a:moveTo>
                          <a:cubicBezTo>
                            <a:pt x="241770" y="50403"/>
                            <a:pt x="242961" y="100807"/>
                            <a:pt x="233436" y="138113"/>
                          </a:cubicBezTo>
                          <a:cubicBezTo>
                            <a:pt x="223911" y="175419"/>
                            <a:pt x="199701" y="202010"/>
                            <a:pt x="183429" y="223838"/>
                          </a:cubicBezTo>
                          <a:cubicBezTo>
                            <a:pt x="167157" y="245666"/>
                            <a:pt x="149695" y="244078"/>
                            <a:pt x="135804" y="269081"/>
                          </a:cubicBezTo>
                          <a:cubicBezTo>
                            <a:pt x="121913" y="294084"/>
                            <a:pt x="119136" y="353219"/>
                            <a:pt x="100086" y="373856"/>
                          </a:cubicBezTo>
                          <a:cubicBezTo>
                            <a:pt x="81036" y="394493"/>
                            <a:pt x="38173" y="384175"/>
                            <a:pt x="21504" y="392906"/>
                          </a:cubicBezTo>
                          <a:cubicBezTo>
                            <a:pt x="4835" y="401637"/>
                            <a:pt x="-721" y="418703"/>
                            <a:pt x="73" y="426244"/>
                          </a:cubicBezTo>
                          <a:cubicBezTo>
                            <a:pt x="867" y="433785"/>
                            <a:pt x="16742" y="440134"/>
                            <a:pt x="26267" y="438150"/>
                          </a:cubicBezTo>
                          <a:cubicBezTo>
                            <a:pt x="35792" y="436166"/>
                            <a:pt x="38570" y="407194"/>
                            <a:pt x="57223" y="414338"/>
                          </a:cubicBezTo>
                          <a:cubicBezTo>
                            <a:pt x="75876" y="421482"/>
                            <a:pt x="119136" y="472679"/>
                            <a:pt x="138186" y="481013"/>
                          </a:cubicBezTo>
                          <a:cubicBezTo>
                            <a:pt x="157236" y="489347"/>
                            <a:pt x="158823" y="483791"/>
                            <a:pt x="171523" y="464344"/>
                          </a:cubicBezTo>
                          <a:cubicBezTo>
                            <a:pt x="184223" y="444897"/>
                            <a:pt x="179858" y="379412"/>
                            <a:pt x="214386" y="364331"/>
                          </a:cubicBezTo>
                          <a:cubicBezTo>
                            <a:pt x="248914" y="349250"/>
                            <a:pt x="345355" y="371475"/>
                            <a:pt x="378692" y="373856"/>
                          </a:cubicBezTo>
                          <a:cubicBezTo>
                            <a:pt x="412029" y="376237"/>
                            <a:pt x="405283" y="374650"/>
                            <a:pt x="414411" y="378619"/>
                          </a:cubicBezTo>
                          <a:cubicBezTo>
                            <a:pt x="423539" y="382588"/>
                            <a:pt x="426714" y="387747"/>
                            <a:pt x="433461" y="397669"/>
                          </a:cubicBezTo>
                          <a:cubicBezTo>
                            <a:pt x="440208" y="407591"/>
                            <a:pt x="441795" y="427038"/>
                            <a:pt x="454892" y="438150"/>
                          </a:cubicBezTo>
                          <a:cubicBezTo>
                            <a:pt x="467989" y="449262"/>
                            <a:pt x="500930" y="453232"/>
                            <a:pt x="512042" y="464344"/>
                          </a:cubicBezTo>
                          <a:cubicBezTo>
                            <a:pt x="523154" y="475456"/>
                            <a:pt x="505692" y="497681"/>
                            <a:pt x="521567" y="504825"/>
                          </a:cubicBezTo>
                          <a:cubicBezTo>
                            <a:pt x="537442" y="511969"/>
                            <a:pt x="591814" y="502444"/>
                            <a:pt x="607292" y="507206"/>
                          </a:cubicBezTo>
                          <a:cubicBezTo>
                            <a:pt x="622770" y="511968"/>
                            <a:pt x="610467" y="527050"/>
                            <a:pt x="614436" y="533400"/>
                          </a:cubicBezTo>
                          <a:cubicBezTo>
                            <a:pt x="618405" y="539750"/>
                            <a:pt x="623960" y="546497"/>
                            <a:pt x="631104" y="545306"/>
                          </a:cubicBezTo>
                          <a:cubicBezTo>
                            <a:pt x="638248" y="544115"/>
                            <a:pt x="652536" y="533400"/>
                            <a:pt x="657298" y="526256"/>
                          </a:cubicBezTo>
                          <a:cubicBezTo>
                            <a:pt x="662060" y="519112"/>
                            <a:pt x="647773" y="507206"/>
                            <a:pt x="659679" y="502444"/>
                          </a:cubicBezTo>
                          <a:cubicBezTo>
                            <a:pt x="671585" y="497682"/>
                            <a:pt x="716036" y="501650"/>
                            <a:pt x="728736" y="497681"/>
                          </a:cubicBezTo>
                          <a:cubicBezTo>
                            <a:pt x="741436" y="493712"/>
                            <a:pt x="725560" y="479028"/>
                            <a:pt x="735879" y="478631"/>
                          </a:cubicBezTo>
                          <a:cubicBezTo>
                            <a:pt x="746198" y="478234"/>
                            <a:pt x="780329" y="485775"/>
                            <a:pt x="790648" y="495300"/>
                          </a:cubicBezTo>
                          <a:cubicBezTo>
                            <a:pt x="800967" y="504825"/>
                            <a:pt x="783901" y="525859"/>
                            <a:pt x="797792" y="535781"/>
                          </a:cubicBezTo>
                          <a:cubicBezTo>
                            <a:pt x="811683" y="545703"/>
                            <a:pt x="861689" y="554434"/>
                            <a:pt x="873992" y="554831"/>
                          </a:cubicBezTo>
                          <a:cubicBezTo>
                            <a:pt x="886295" y="555228"/>
                            <a:pt x="859705" y="549672"/>
                            <a:pt x="871611" y="538163"/>
                          </a:cubicBezTo>
                          <a:cubicBezTo>
                            <a:pt x="883517" y="526654"/>
                            <a:pt x="927966" y="481012"/>
                            <a:pt x="945429" y="485775"/>
                          </a:cubicBezTo>
                          <a:cubicBezTo>
                            <a:pt x="962892" y="490538"/>
                            <a:pt x="950589" y="548879"/>
                            <a:pt x="976386" y="566738"/>
                          </a:cubicBezTo>
                          <a:cubicBezTo>
                            <a:pt x="1002183" y="584597"/>
                            <a:pt x="1069255" y="579834"/>
                            <a:pt x="1100211" y="592931"/>
                          </a:cubicBezTo>
                          <a:cubicBezTo>
                            <a:pt x="1131167" y="606028"/>
                            <a:pt x="1140692" y="639763"/>
                            <a:pt x="1162123" y="645319"/>
                          </a:cubicBezTo>
                          <a:cubicBezTo>
                            <a:pt x="1183554" y="650875"/>
                            <a:pt x="1229989" y="639366"/>
                            <a:pt x="1228798" y="626269"/>
                          </a:cubicBezTo>
                          <a:cubicBezTo>
                            <a:pt x="1227607" y="613172"/>
                            <a:pt x="1164504" y="583407"/>
                            <a:pt x="1154979" y="566738"/>
                          </a:cubicBezTo>
                          <a:cubicBezTo>
                            <a:pt x="1145454" y="550069"/>
                            <a:pt x="1158948" y="524669"/>
                            <a:pt x="1171648" y="526256"/>
                          </a:cubicBezTo>
                          <a:cubicBezTo>
                            <a:pt x="1184348" y="527843"/>
                            <a:pt x="1210938" y="567135"/>
                            <a:pt x="1231179" y="576263"/>
                          </a:cubicBezTo>
                          <a:cubicBezTo>
                            <a:pt x="1251420" y="585391"/>
                            <a:pt x="1276820" y="590153"/>
                            <a:pt x="1293092" y="581025"/>
                          </a:cubicBezTo>
                          <a:cubicBezTo>
                            <a:pt x="1309364" y="571897"/>
                            <a:pt x="1312936" y="533797"/>
                            <a:pt x="1328811" y="521494"/>
                          </a:cubicBezTo>
                          <a:cubicBezTo>
                            <a:pt x="1344686" y="509191"/>
                            <a:pt x="1362148" y="538956"/>
                            <a:pt x="1388342" y="507206"/>
                          </a:cubicBezTo>
                          <a:cubicBezTo>
                            <a:pt x="1414536" y="475456"/>
                            <a:pt x="1462557" y="364728"/>
                            <a:pt x="1485973" y="330994"/>
                          </a:cubicBezTo>
                          <a:cubicBezTo>
                            <a:pt x="1509389" y="297260"/>
                            <a:pt x="1516533" y="308769"/>
                            <a:pt x="1528836" y="304800"/>
                          </a:cubicBezTo>
                          <a:cubicBezTo>
                            <a:pt x="1541139" y="300831"/>
                            <a:pt x="1542727" y="300831"/>
                            <a:pt x="1559792" y="307181"/>
                          </a:cubicBezTo>
                          <a:cubicBezTo>
                            <a:pt x="1576857" y="313531"/>
                            <a:pt x="1614163" y="327025"/>
                            <a:pt x="1631229" y="342900"/>
                          </a:cubicBezTo>
                          <a:cubicBezTo>
                            <a:pt x="1648295" y="358775"/>
                            <a:pt x="1649883" y="392509"/>
                            <a:pt x="1662186" y="402431"/>
                          </a:cubicBezTo>
                          <a:cubicBezTo>
                            <a:pt x="1674489" y="412353"/>
                            <a:pt x="1699095" y="402034"/>
                            <a:pt x="1705048" y="402431"/>
                          </a:cubicBezTo>
                          <a:cubicBezTo>
                            <a:pt x="1711001" y="402828"/>
                            <a:pt x="1697904" y="404813"/>
                            <a:pt x="1697904" y="404813"/>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29" name="Forme libre 71">
                    <a:extLst>
                      <a:ext uri="{FF2B5EF4-FFF2-40B4-BE49-F238E27FC236}">
                        <a16:creationId xmlns:a16="http://schemas.microsoft.com/office/drawing/2014/main" id="{2C0103B2-F48A-2256-CF69-82CB113DCBCC}"/>
                      </a:ext>
                    </a:extLst>
                  </p:cNvPr>
                  <p:cNvSpPr/>
                  <p:nvPr/>
                </p:nvSpPr>
                <p:spPr>
                  <a:xfrm>
                    <a:off x="2485300" y="5412862"/>
                    <a:ext cx="2604225" cy="2367674"/>
                  </a:xfrm>
                  <a:custGeom>
                    <a:avLst/>
                    <a:gdLst>
                      <a:gd name="connsiteX0" fmla="*/ 210275 w 2604225"/>
                      <a:gd name="connsiteY0" fmla="*/ 10038 h 2367674"/>
                      <a:gd name="connsiteX1" fmla="*/ 99150 w 2604225"/>
                      <a:gd name="connsiteY1" fmla="*/ 513 h 2367674"/>
                      <a:gd name="connsiteX2" fmla="*/ 51525 w 2604225"/>
                      <a:gd name="connsiteY2" fmla="*/ 16388 h 2367674"/>
                      <a:gd name="connsiteX3" fmla="*/ 13425 w 2604225"/>
                      <a:gd name="connsiteY3" fmla="*/ 137038 h 2367674"/>
                      <a:gd name="connsiteX4" fmla="*/ 3900 w 2604225"/>
                      <a:gd name="connsiteY4" fmla="*/ 187838 h 2367674"/>
                      <a:gd name="connsiteX5" fmla="*/ 73750 w 2604225"/>
                      <a:gd name="connsiteY5" fmla="*/ 251338 h 2367674"/>
                      <a:gd name="connsiteX6" fmla="*/ 70575 w 2604225"/>
                      <a:gd name="connsiteY6" fmla="*/ 298963 h 2367674"/>
                      <a:gd name="connsiteX7" fmla="*/ 102325 w 2604225"/>
                      <a:gd name="connsiteY7" fmla="*/ 330713 h 2367674"/>
                      <a:gd name="connsiteX8" fmla="*/ 89625 w 2604225"/>
                      <a:gd name="connsiteY8" fmla="*/ 375163 h 2367674"/>
                      <a:gd name="connsiteX9" fmla="*/ 149950 w 2604225"/>
                      <a:gd name="connsiteY9" fmla="*/ 502163 h 2367674"/>
                      <a:gd name="connsiteX10" fmla="*/ 73750 w 2604225"/>
                      <a:gd name="connsiteY10" fmla="*/ 686313 h 2367674"/>
                      <a:gd name="connsiteX11" fmla="*/ 130900 w 2604225"/>
                      <a:gd name="connsiteY11" fmla="*/ 962538 h 2367674"/>
                      <a:gd name="connsiteX12" fmla="*/ 108675 w 2604225"/>
                      <a:gd name="connsiteY12" fmla="*/ 1124463 h 2367674"/>
                      <a:gd name="connsiteX13" fmla="*/ 70575 w 2604225"/>
                      <a:gd name="connsiteY13" fmla="*/ 1248288 h 2367674"/>
                      <a:gd name="connsiteX14" fmla="*/ 89625 w 2604225"/>
                      <a:gd name="connsiteY14" fmla="*/ 1314963 h 2367674"/>
                      <a:gd name="connsiteX15" fmla="*/ 48350 w 2604225"/>
                      <a:gd name="connsiteY15" fmla="*/ 1581663 h 2367674"/>
                      <a:gd name="connsiteX16" fmla="*/ 54700 w 2604225"/>
                      <a:gd name="connsiteY16" fmla="*/ 1578488 h 2367674"/>
                      <a:gd name="connsiteX17" fmla="*/ 146775 w 2604225"/>
                      <a:gd name="connsiteY17" fmla="*/ 1594363 h 2367674"/>
                      <a:gd name="connsiteX18" fmla="*/ 115025 w 2604225"/>
                      <a:gd name="connsiteY18" fmla="*/ 1651513 h 2367674"/>
                      <a:gd name="connsiteX19" fmla="*/ 108675 w 2604225"/>
                      <a:gd name="connsiteY19" fmla="*/ 1692788 h 2367674"/>
                      <a:gd name="connsiteX20" fmla="*/ 42000 w 2604225"/>
                      <a:gd name="connsiteY20" fmla="*/ 1746763 h 2367674"/>
                      <a:gd name="connsiteX21" fmla="*/ 54700 w 2604225"/>
                      <a:gd name="connsiteY21" fmla="*/ 1788038 h 2367674"/>
                      <a:gd name="connsiteX22" fmla="*/ 130900 w 2604225"/>
                      <a:gd name="connsiteY22" fmla="*/ 1800738 h 2367674"/>
                      <a:gd name="connsiteX23" fmla="*/ 140425 w 2604225"/>
                      <a:gd name="connsiteY23" fmla="*/ 1832488 h 2367674"/>
                      <a:gd name="connsiteX24" fmla="*/ 457925 w 2604225"/>
                      <a:gd name="connsiteY24" fmla="*/ 1924563 h 2367674"/>
                      <a:gd name="connsiteX25" fmla="*/ 483325 w 2604225"/>
                      <a:gd name="connsiteY25" fmla="*/ 1899163 h 2367674"/>
                      <a:gd name="connsiteX26" fmla="*/ 435700 w 2604225"/>
                      <a:gd name="connsiteY26" fmla="*/ 1819788 h 2367674"/>
                      <a:gd name="connsiteX27" fmla="*/ 445225 w 2604225"/>
                      <a:gd name="connsiteY27" fmla="*/ 1781688 h 2367674"/>
                      <a:gd name="connsiteX28" fmla="*/ 610325 w 2604225"/>
                      <a:gd name="connsiteY28" fmla="*/ 1870588 h 2367674"/>
                      <a:gd name="connsiteX29" fmla="*/ 626200 w 2604225"/>
                      <a:gd name="connsiteY29" fmla="*/ 1962663 h 2367674"/>
                      <a:gd name="connsiteX30" fmla="*/ 743675 w 2604225"/>
                      <a:gd name="connsiteY30" fmla="*/ 2010288 h 2367674"/>
                      <a:gd name="connsiteX31" fmla="*/ 813525 w 2604225"/>
                      <a:gd name="connsiteY31" fmla="*/ 2029338 h 2367674"/>
                      <a:gd name="connsiteX32" fmla="*/ 867500 w 2604225"/>
                      <a:gd name="connsiteY32" fmla="*/ 2159513 h 2367674"/>
                      <a:gd name="connsiteX33" fmla="*/ 902425 w 2604225"/>
                      <a:gd name="connsiteY33" fmla="*/ 2159513 h 2367674"/>
                      <a:gd name="connsiteX34" fmla="*/ 915125 w 2604225"/>
                      <a:gd name="connsiteY34" fmla="*/ 2207138 h 2367674"/>
                      <a:gd name="connsiteX35" fmla="*/ 981800 w 2604225"/>
                      <a:gd name="connsiteY35" fmla="*/ 2226188 h 2367674"/>
                      <a:gd name="connsiteX36" fmla="*/ 1019900 w 2604225"/>
                      <a:gd name="connsiteY36" fmla="*/ 2207138 h 2367674"/>
                      <a:gd name="connsiteX37" fmla="*/ 1143725 w 2604225"/>
                      <a:gd name="connsiteY37" fmla="*/ 2213488 h 2367674"/>
                      <a:gd name="connsiteX38" fmla="*/ 1181825 w 2604225"/>
                      <a:gd name="connsiteY38" fmla="*/ 2159513 h 2367674"/>
                      <a:gd name="connsiteX39" fmla="*/ 1251675 w 2604225"/>
                      <a:gd name="connsiteY39" fmla="*/ 2261113 h 2367674"/>
                      <a:gd name="connsiteX40" fmla="*/ 1343750 w 2604225"/>
                      <a:gd name="connsiteY40" fmla="*/ 2261113 h 2367674"/>
                      <a:gd name="connsiteX41" fmla="*/ 1429475 w 2604225"/>
                      <a:gd name="connsiteY41" fmla="*/ 2362713 h 2367674"/>
                      <a:gd name="connsiteX42" fmla="*/ 1527900 w 2604225"/>
                      <a:gd name="connsiteY42" fmla="*/ 2346838 h 2367674"/>
                      <a:gd name="connsiteX43" fmla="*/ 1632675 w 2604225"/>
                      <a:gd name="connsiteY43" fmla="*/ 2302388 h 2367674"/>
                      <a:gd name="connsiteX44" fmla="*/ 1680300 w 2604225"/>
                      <a:gd name="connsiteY44" fmla="*/ 2251588 h 2367674"/>
                      <a:gd name="connsiteX45" fmla="*/ 1721575 w 2604225"/>
                      <a:gd name="connsiteY45" fmla="*/ 2124588 h 2367674"/>
                      <a:gd name="connsiteX46" fmla="*/ 1756500 w 2604225"/>
                      <a:gd name="connsiteY46" fmla="*/ 2057913 h 2367674"/>
                      <a:gd name="connsiteX47" fmla="*/ 1743800 w 2604225"/>
                      <a:gd name="connsiteY47" fmla="*/ 1949963 h 2367674"/>
                      <a:gd name="connsiteX48" fmla="*/ 1816825 w 2604225"/>
                      <a:gd name="connsiteY48" fmla="*/ 1978538 h 2367674"/>
                      <a:gd name="connsiteX49" fmla="*/ 1842225 w 2604225"/>
                      <a:gd name="connsiteY49" fmla="*/ 2007113 h 2367674"/>
                      <a:gd name="connsiteX50" fmla="*/ 2020025 w 2604225"/>
                      <a:gd name="connsiteY50" fmla="*/ 2022988 h 2367674"/>
                      <a:gd name="connsiteX51" fmla="*/ 2051775 w 2604225"/>
                      <a:gd name="connsiteY51" fmla="*/ 1956313 h 2367674"/>
                      <a:gd name="connsiteX52" fmla="*/ 2096225 w 2604225"/>
                      <a:gd name="connsiteY52" fmla="*/ 1956313 h 2367674"/>
                      <a:gd name="connsiteX53" fmla="*/ 2185125 w 2604225"/>
                      <a:gd name="connsiteY53" fmla="*/ 1981713 h 2367674"/>
                      <a:gd name="connsiteX54" fmla="*/ 2251800 w 2604225"/>
                      <a:gd name="connsiteY54" fmla="*/ 1908688 h 2367674"/>
                      <a:gd name="connsiteX55" fmla="*/ 2318475 w 2604225"/>
                      <a:gd name="connsiteY55" fmla="*/ 1937263 h 2367674"/>
                      <a:gd name="connsiteX56" fmla="*/ 2324825 w 2604225"/>
                      <a:gd name="connsiteY56" fmla="*/ 1848363 h 2367674"/>
                      <a:gd name="connsiteX57" fmla="*/ 2448650 w 2604225"/>
                      <a:gd name="connsiteY57" fmla="*/ 1778513 h 2367674"/>
                      <a:gd name="connsiteX58" fmla="*/ 2429600 w 2604225"/>
                      <a:gd name="connsiteY58" fmla="*/ 1727713 h 2367674"/>
                      <a:gd name="connsiteX59" fmla="*/ 2356575 w 2604225"/>
                      <a:gd name="connsiteY59" fmla="*/ 1699138 h 2367674"/>
                      <a:gd name="connsiteX60" fmla="*/ 2296250 w 2604225"/>
                      <a:gd name="connsiteY60" fmla="*/ 1638813 h 2367674"/>
                      <a:gd name="connsiteX61" fmla="*/ 2432775 w 2604225"/>
                      <a:gd name="connsiteY61" fmla="*/ 1540388 h 2367674"/>
                      <a:gd name="connsiteX62" fmla="*/ 2553425 w 2604225"/>
                      <a:gd name="connsiteY62" fmla="*/ 1534038 h 2367674"/>
                      <a:gd name="connsiteX63" fmla="*/ 2604225 w 2604225"/>
                      <a:gd name="connsiteY63" fmla="*/ 1432438 h 23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04225" h="2367674">
                        <a:moveTo>
                          <a:pt x="210275" y="10038"/>
                        </a:moveTo>
                        <a:cubicBezTo>
                          <a:pt x="167941" y="4746"/>
                          <a:pt x="125608" y="-545"/>
                          <a:pt x="99150" y="513"/>
                        </a:cubicBezTo>
                        <a:cubicBezTo>
                          <a:pt x="72692" y="1571"/>
                          <a:pt x="65812" y="-6366"/>
                          <a:pt x="51525" y="16388"/>
                        </a:cubicBezTo>
                        <a:cubicBezTo>
                          <a:pt x="37237" y="39142"/>
                          <a:pt x="21363" y="108463"/>
                          <a:pt x="13425" y="137038"/>
                        </a:cubicBezTo>
                        <a:cubicBezTo>
                          <a:pt x="5487" y="165613"/>
                          <a:pt x="-6154" y="168788"/>
                          <a:pt x="3900" y="187838"/>
                        </a:cubicBezTo>
                        <a:cubicBezTo>
                          <a:pt x="13954" y="206888"/>
                          <a:pt x="62637" y="232817"/>
                          <a:pt x="73750" y="251338"/>
                        </a:cubicBezTo>
                        <a:cubicBezTo>
                          <a:pt x="84862" y="269859"/>
                          <a:pt x="65813" y="285734"/>
                          <a:pt x="70575" y="298963"/>
                        </a:cubicBezTo>
                        <a:cubicBezTo>
                          <a:pt x="75337" y="312192"/>
                          <a:pt x="99150" y="318013"/>
                          <a:pt x="102325" y="330713"/>
                        </a:cubicBezTo>
                        <a:cubicBezTo>
                          <a:pt x="105500" y="343413"/>
                          <a:pt x="81687" y="346588"/>
                          <a:pt x="89625" y="375163"/>
                        </a:cubicBezTo>
                        <a:cubicBezTo>
                          <a:pt x="97563" y="403738"/>
                          <a:pt x="152596" y="450305"/>
                          <a:pt x="149950" y="502163"/>
                        </a:cubicBezTo>
                        <a:cubicBezTo>
                          <a:pt x="147304" y="554021"/>
                          <a:pt x="76925" y="609584"/>
                          <a:pt x="73750" y="686313"/>
                        </a:cubicBezTo>
                        <a:cubicBezTo>
                          <a:pt x="70575" y="763042"/>
                          <a:pt x="125079" y="889513"/>
                          <a:pt x="130900" y="962538"/>
                        </a:cubicBezTo>
                        <a:cubicBezTo>
                          <a:pt x="136721" y="1035563"/>
                          <a:pt x="118729" y="1076838"/>
                          <a:pt x="108675" y="1124463"/>
                        </a:cubicBezTo>
                        <a:cubicBezTo>
                          <a:pt x="98621" y="1172088"/>
                          <a:pt x="73750" y="1216538"/>
                          <a:pt x="70575" y="1248288"/>
                        </a:cubicBezTo>
                        <a:cubicBezTo>
                          <a:pt x="67400" y="1280038"/>
                          <a:pt x="93329" y="1259401"/>
                          <a:pt x="89625" y="1314963"/>
                        </a:cubicBezTo>
                        <a:cubicBezTo>
                          <a:pt x="85921" y="1370525"/>
                          <a:pt x="54171" y="1537742"/>
                          <a:pt x="48350" y="1581663"/>
                        </a:cubicBezTo>
                        <a:cubicBezTo>
                          <a:pt x="42529" y="1625584"/>
                          <a:pt x="38296" y="1576371"/>
                          <a:pt x="54700" y="1578488"/>
                        </a:cubicBezTo>
                        <a:cubicBezTo>
                          <a:pt x="71104" y="1580605"/>
                          <a:pt x="136721" y="1582192"/>
                          <a:pt x="146775" y="1594363"/>
                        </a:cubicBezTo>
                        <a:cubicBezTo>
                          <a:pt x="156829" y="1606534"/>
                          <a:pt x="121375" y="1635109"/>
                          <a:pt x="115025" y="1651513"/>
                        </a:cubicBezTo>
                        <a:cubicBezTo>
                          <a:pt x="108675" y="1667917"/>
                          <a:pt x="120846" y="1676913"/>
                          <a:pt x="108675" y="1692788"/>
                        </a:cubicBezTo>
                        <a:cubicBezTo>
                          <a:pt x="96504" y="1708663"/>
                          <a:pt x="50996" y="1730888"/>
                          <a:pt x="42000" y="1746763"/>
                        </a:cubicBezTo>
                        <a:cubicBezTo>
                          <a:pt x="33004" y="1762638"/>
                          <a:pt x="39883" y="1779042"/>
                          <a:pt x="54700" y="1788038"/>
                        </a:cubicBezTo>
                        <a:cubicBezTo>
                          <a:pt x="69517" y="1797034"/>
                          <a:pt x="116613" y="1793330"/>
                          <a:pt x="130900" y="1800738"/>
                        </a:cubicBezTo>
                        <a:cubicBezTo>
                          <a:pt x="145187" y="1808146"/>
                          <a:pt x="85921" y="1811851"/>
                          <a:pt x="140425" y="1832488"/>
                        </a:cubicBezTo>
                        <a:cubicBezTo>
                          <a:pt x="194929" y="1853126"/>
                          <a:pt x="400775" y="1913451"/>
                          <a:pt x="457925" y="1924563"/>
                        </a:cubicBezTo>
                        <a:cubicBezTo>
                          <a:pt x="515075" y="1935676"/>
                          <a:pt x="487029" y="1916625"/>
                          <a:pt x="483325" y="1899163"/>
                        </a:cubicBezTo>
                        <a:cubicBezTo>
                          <a:pt x="479621" y="1881701"/>
                          <a:pt x="442050" y="1839367"/>
                          <a:pt x="435700" y="1819788"/>
                        </a:cubicBezTo>
                        <a:cubicBezTo>
                          <a:pt x="429350" y="1800209"/>
                          <a:pt x="416121" y="1773221"/>
                          <a:pt x="445225" y="1781688"/>
                        </a:cubicBezTo>
                        <a:cubicBezTo>
                          <a:pt x="474329" y="1790155"/>
                          <a:pt x="580163" y="1840426"/>
                          <a:pt x="610325" y="1870588"/>
                        </a:cubicBezTo>
                        <a:cubicBezTo>
                          <a:pt x="640487" y="1900750"/>
                          <a:pt x="603975" y="1939380"/>
                          <a:pt x="626200" y="1962663"/>
                        </a:cubicBezTo>
                        <a:cubicBezTo>
                          <a:pt x="648425" y="1985946"/>
                          <a:pt x="712454" y="1999176"/>
                          <a:pt x="743675" y="2010288"/>
                        </a:cubicBezTo>
                        <a:cubicBezTo>
                          <a:pt x="774896" y="2021400"/>
                          <a:pt x="792888" y="2004467"/>
                          <a:pt x="813525" y="2029338"/>
                        </a:cubicBezTo>
                        <a:cubicBezTo>
                          <a:pt x="834162" y="2054209"/>
                          <a:pt x="852683" y="2137817"/>
                          <a:pt x="867500" y="2159513"/>
                        </a:cubicBezTo>
                        <a:cubicBezTo>
                          <a:pt x="882317" y="2181209"/>
                          <a:pt x="894488" y="2151576"/>
                          <a:pt x="902425" y="2159513"/>
                        </a:cubicBezTo>
                        <a:cubicBezTo>
                          <a:pt x="910362" y="2167450"/>
                          <a:pt x="901896" y="2196026"/>
                          <a:pt x="915125" y="2207138"/>
                        </a:cubicBezTo>
                        <a:cubicBezTo>
                          <a:pt x="928354" y="2218250"/>
                          <a:pt x="964338" y="2226188"/>
                          <a:pt x="981800" y="2226188"/>
                        </a:cubicBezTo>
                        <a:cubicBezTo>
                          <a:pt x="999262" y="2226188"/>
                          <a:pt x="992913" y="2209255"/>
                          <a:pt x="1019900" y="2207138"/>
                        </a:cubicBezTo>
                        <a:cubicBezTo>
                          <a:pt x="1046888" y="2205021"/>
                          <a:pt x="1116738" y="2221425"/>
                          <a:pt x="1143725" y="2213488"/>
                        </a:cubicBezTo>
                        <a:cubicBezTo>
                          <a:pt x="1170712" y="2205551"/>
                          <a:pt x="1163833" y="2151576"/>
                          <a:pt x="1181825" y="2159513"/>
                        </a:cubicBezTo>
                        <a:cubicBezTo>
                          <a:pt x="1199817" y="2167451"/>
                          <a:pt x="1224688" y="2244180"/>
                          <a:pt x="1251675" y="2261113"/>
                        </a:cubicBezTo>
                        <a:cubicBezTo>
                          <a:pt x="1278663" y="2278046"/>
                          <a:pt x="1314117" y="2244180"/>
                          <a:pt x="1343750" y="2261113"/>
                        </a:cubicBezTo>
                        <a:cubicBezTo>
                          <a:pt x="1373383" y="2278046"/>
                          <a:pt x="1398783" y="2348426"/>
                          <a:pt x="1429475" y="2362713"/>
                        </a:cubicBezTo>
                        <a:cubicBezTo>
                          <a:pt x="1460167" y="2377000"/>
                          <a:pt x="1494033" y="2356892"/>
                          <a:pt x="1527900" y="2346838"/>
                        </a:cubicBezTo>
                        <a:cubicBezTo>
                          <a:pt x="1561767" y="2336784"/>
                          <a:pt x="1607275" y="2318263"/>
                          <a:pt x="1632675" y="2302388"/>
                        </a:cubicBezTo>
                        <a:cubicBezTo>
                          <a:pt x="1658075" y="2286513"/>
                          <a:pt x="1665483" y="2281221"/>
                          <a:pt x="1680300" y="2251588"/>
                        </a:cubicBezTo>
                        <a:cubicBezTo>
                          <a:pt x="1695117" y="2221955"/>
                          <a:pt x="1708875" y="2156867"/>
                          <a:pt x="1721575" y="2124588"/>
                        </a:cubicBezTo>
                        <a:cubicBezTo>
                          <a:pt x="1734275" y="2092309"/>
                          <a:pt x="1752796" y="2087017"/>
                          <a:pt x="1756500" y="2057913"/>
                        </a:cubicBezTo>
                        <a:cubicBezTo>
                          <a:pt x="1760204" y="2028809"/>
                          <a:pt x="1733746" y="1963192"/>
                          <a:pt x="1743800" y="1949963"/>
                        </a:cubicBezTo>
                        <a:cubicBezTo>
                          <a:pt x="1753854" y="1936734"/>
                          <a:pt x="1800421" y="1969013"/>
                          <a:pt x="1816825" y="1978538"/>
                        </a:cubicBezTo>
                        <a:cubicBezTo>
                          <a:pt x="1833229" y="1988063"/>
                          <a:pt x="1808358" y="1999705"/>
                          <a:pt x="1842225" y="2007113"/>
                        </a:cubicBezTo>
                        <a:cubicBezTo>
                          <a:pt x="1876092" y="2014521"/>
                          <a:pt x="1985100" y="2031455"/>
                          <a:pt x="2020025" y="2022988"/>
                        </a:cubicBezTo>
                        <a:cubicBezTo>
                          <a:pt x="2054950" y="2014521"/>
                          <a:pt x="2039075" y="1967425"/>
                          <a:pt x="2051775" y="1956313"/>
                        </a:cubicBezTo>
                        <a:cubicBezTo>
                          <a:pt x="2064475" y="1945201"/>
                          <a:pt x="2074000" y="1952080"/>
                          <a:pt x="2096225" y="1956313"/>
                        </a:cubicBezTo>
                        <a:cubicBezTo>
                          <a:pt x="2118450" y="1960546"/>
                          <a:pt x="2159196" y="1989650"/>
                          <a:pt x="2185125" y="1981713"/>
                        </a:cubicBezTo>
                        <a:cubicBezTo>
                          <a:pt x="2211054" y="1973776"/>
                          <a:pt x="2229575" y="1916096"/>
                          <a:pt x="2251800" y="1908688"/>
                        </a:cubicBezTo>
                        <a:cubicBezTo>
                          <a:pt x="2274025" y="1901280"/>
                          <a:pt x="2306304" y="1947317"/>
                          <a:pt x="2318475" y="1937263"/>
                        </a:cubicBezTo>
                        <a:cubicBezTo>
                          <a:pt x="2330646" y="1927209"/>
                          <a:pt x="2303129" y="1874821"/>
                          <a:pt x="2324825" y="1848363"/>
                        </a:cubicBezTo>
                        <a:cubicBezTo>
                          <a:pt x="2346521" y="1821905"/>
                          <a:pt x="2431188" y="1798621"/>
                          <a:pt x="2448650" y="1778513"/>
                        </a:cubicBezTo>
                        <a:cubicBezTo>
                          <a:pt x="2466112" y="1758405"/>
                          <a:pt x="2444946" y="1740942"/>
                          <a:pt x="2429600" y="1727713"/>
                        </a:cubicBezTo>
                        <a:cubicBezTo>
                          <a:pt x="2414254" y="1714484"/>
                          <a:pt x="2378800" y="1713955"/>
                          <a:pt x="2356575" y="1699138"/>
                        </a:cubicBezTo>
                        <a:cubicBezTo>
                          <a:pt x="2334350" y="1684321"/>
                          <a:pt x="2283550" y="1665271"/>
                          <a:pt x="2296250" y="1638813"/>
                        </a:cubicBezTo>
                        <a:cubicBezTo>
                          <a:pt x="2308950" y="1612355"/>
                          <a:pt x="2389913" y="1557850"/>
                          <a:pt x="2432775" y="1540388"/>
                        </a:cubicBezTo>
                        <a:cubicBezTo>
                          <a:pt x="2475637" y="1522926"/>
                          <a:pt x="2524850" y="1552030"/>
                          <a:pt x="2553425" y="1534038"/>
                        </a:cubicBezTo>
                        <a:cubicBezTo>
                          <a:pt x="2582000" y="1516046"/>
                          <a:pt x="2593112" y="1474242"/>
                          <a:pt x="2604225" y="143243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27" name="Forme libre 69">
                  <a:extLst>
                    <a:ext uri="{FF2B5EF4-FFF2-40B4-BE49-F238E27FC236}">
                      <a16:creationId xmlns:a16="http://schemas.microsoft.com/office/drawing/2014/main" id="{FC464518-900C-0695-2B03-D1BA95E53BD5}"/>
                    </a:ext>
                  </a:extLst>
                </p:cNvPr>
                <p:cNvSpPr/>
                <p:nvPr/>
              </p:nvSpPr>
              <p:spPr>
                <a:xfrm>
                  <a:off x="5083969" y="5303044"/>
                  <a:ext cx="1576467" cy="1686594"/>
                </a:xfrm>
                <a:custGeom>
                  <a:avLst/>
                  <a:gdLst>
                    <a:gd name="connsiteX0" fmla="*/ 0 w 1576467"/>
                    <a:gd name="connsiteY0" fmla="*/ 1545431 h 1686594"/>
                    <a:gd name="connsiteX1" fmla="*/ 61912 w 1576467"/>
                    <a:gd name="connsiteY1" fmla="*/ 1528762 h 1686594"/>
                    <a:gd name="connsiteX2" fmla="*/ 197644 w 1576467"/>
                    <a:gd name="connsiteY2" fmla="*/ 1662112 h 1686594"/>
                    <a:gd name="connsiteX3" fmla="*/ 195262 w 1576467"/>
                    <a:gd name="connsiteY3" fmla="*/ 1666875 h 1686594"/>
                    <a:gd name="connsiteX4" fmla="*/ 445294 w 1576467"/>
                    <a:gd name="connsiteY4" fmla="*/ 1457325 h 1686594"/>
                    <a:gd name="connsiteX5" fmla="*/ 526256 w 1576467"/>
                    <a:gd name="connsiteY5" fmla="*/ 1352550 h 1686594"/>
                    <a:gd name="connsiteX6" fmla="*/ 657225 w 1576467"/>
                    <a:gd name="connsiteY6" fmla="*/ 1381125 h 1686594"/>
                    <a:gd name="connsiteX7" fmla="*/ 709612 w 1576467"/>
                    <a:gd name="connsiteY7" fmla="*/ 1414462 h 1686594"/>
                    <a:gd name="connsiteX8" fmla="*/ 795337 w 1576467"/>
                    <a:gd name="connsiteY8" fmla="*/ 1390650 h 1686594"/>
                    <a:gd name="connsiteX9" fmla="*/ 826294 w 1576467"/>
                    <a:gd name="connsiteY9" fmla="*/ 1362075 h 1686594"/>
                    <a:gd name="connsiteX10" fmla="*/ 981075 w 1576467"/>
                    <a:gd name="connsiteY10" fmla="*/ 1409700 h 1686594"/>
                    <a:gd name="connsiteX11" fmla="*/ 1071562 w 1576467"/>
                    <a:gd name="connsiteY11" fmla="*/ 1397794 h 1686594"/>
                    <a:gd name="connsiteX12" fmla="*/ 1147762 w 1576467"/>
                    <a:gd name="connsiteY12" fmla="*/ 1281112 h 1686594"/>
                    <a:gd name="connsiteX13" fmla="*/ 1278731 w 1576467"/>
                    <a:gd name="connsiteY13" fmla="*/ 1252537 h 1686594"/>
                    <a:gd name="connsiteX14" fmla="*/ 1328737 w 1576467"/>
                    <a:gd name="connsiteY14" fmla="*/ 1262062 h 1686594"/>
                    <a:gd name="connsiteX15" fmla="*/ 1395412 w 1576467"/>
                    <a:gd name="connsiteY15" fmla="*/ 1369219 h 1686594"/>
                    <a:gd name="connsiteX16" fmla="*/ 1481137 w 1576467"/>
                    <a:gd name="connsiteY16" fmla="*/ 1402556 h 1686594"/>
                    <a:gd name="connsiteX17" fmla="*/ 1564481 w 1576467"/>
                    <a:gd name="connsiteY17" fmla="*/ 1362075 h 1686594"/>
                    <a:gd name="connsiteX18" fmla="*/ 1531144 w 1576467"/>
                    <a:gd name="connsiteY18" fmla="*/ 1223962 h 1686594"/>
                    <a:gd name="connsiteX19" fmla="*/ 1528762 w 1576467"/>
                    <a:gd name="connsiteY19" fmla="*/ 1185862 h 1686594"/>
                    <a:gd name="connsiteX20" fmla="*/ 1576387 w 1576467"/>
                    <a:gd name="connsiteY20" fmla="*/ 1154906 h 1686594"/>
                    <a:gd name="connsiteX21" fmla="*/ 1540669 w 1576467"/>
                    <a:gd name="connsiteY21" fmla="*/ 1085850 h 1686594"/>
                    <a:gd name="connsiteX22" fmla="*/ 1562100 w 1576467"/>
                    <a:gd name="connsiteY22" fmla="*/ 1028700 h 1686594"/>
                    <a:gd name="connsiteX23" fmla="*/ 1531144 w 1576467"/>
                    <a:gd name="connsiteY23" fmla="*/ 916781 h 1686594"/>
                    <a:gd name="connsiteX24" fmla="*/ 1550194 w 1576467"/>
                    <a:gd name="connsiteY24" fmla="*/ 809625 h 1686594"/>
                    <a:gd name="connsiteX25" fmla="*/ 1421606 w 1576467"/>
                    <a:gd name="connsiteY25" fmla="*/ 766762 h 1686594"/>
                    <a:gd name="connsiteX26" fmla="*/ 1390650 w 1576467"/>
                    <a:gd name="connsiteY26" fmla="*/ 740569 h 1686594"/>
                    <a:gd name="connsiteX27" fmla="*/ 1409700 w 1576467"/>
                    <a:gd name="connsiteY27" fmla="*/ 652462 h 1686594"/>
                    <a:gd name="connsiteX28" fmla="*/ 1347787 w 1576467"/>
                    <a:gd name="connsiteY28" fmla="*/ 559594 h 1686594"/>
                    <a:gd name="connsiteX29" fmla="*/ 1343025 w 1576467"/>
                    <a:gd name="connsiteY29" fmla="*/ 507206 h 1686594"/>
                    <a:gd name="connsiteX30" fmla="*/ 1369219 w 1576467"/>
                    <a:gd name="connsiteY30" fmla="*/ 450056 h 1686594"/>
                    <a:gd name="connsiteX31" fmla="*/ 1359694 w 1576467"/>
                    <a:gd name="connsiteY31" fmla="*/ 426244 h 1686594"/>
                    <a:gd name="connsiteX32" fmla="*/ 1259681 w 1576467"/>
                    <a:gd name="connsiteY32" fmla="*/ 421481 h 1686594"/>
                    <a:gd name="connsiteX33" fmla="*/ 1062037 w 1576467"/>
                    <a:gd name="connsiteY33" fmla="*/ 473869 h 1686594"/>
                    <a:gd name="connsiteX34" fmla="*/ 821531 w 1576467"/>
                    <a:gd name="connsiteY34" fmla="*/ 378619 h 1686594"/>
                    <a:gd name="connsiteX35" fmla="*/ 821531 w 1576467"/>
                    <a:gd name="connsiteY35" fmla="*/ 381000 h 1686594"/>
                    <a:gd name="connsiteX36" fmla="*/ 816769 w 1576467"/>
                    <a:gd name="connsiteY36" fmla="*/ 304800 h 1686594"/>
                    <a:gd name="connsiteX37" fmla="*/ 840581 w 1576467"/>
                    <a:gd name="connsiteY37" fmla="*/ 271462 h 1686594"/>
                    <a:gd name="connsiteX38" fmla="*/ 838200 w 1576467"/>
                    <a:gd name="connsiteY38" fmla="*/ 188119 h 1686594"/>
                    <a:gd name="connsiteX39" fmla="*/ 881062 w 1576467"/>
                    <a:gd name="connsiteY39" fmla="*/ 33337 h 1686594"/>
                    <a:gd name="connsiteX40" fmla="*/ 888206 w 1576467"/>
                    <a:gd name="connsiteY40" fmla="*/ 35719 h 1686594"/>
                    <a:gd name="connsiteX41" fmla="*/ 990600 w 1576467"/>
                    <a:gd name="connsiteY41" fmla="*/ 0 h 1686594"/>
                    <a:gd name="connsiteX42" fmla="*/ 990600 w 1576467"/>
                    <a:gd name="connsiteY42" fmla="*/ 0 h 168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6467" h="1686594">
                      <a:moveTo>
                        <a:pt x="0" y="1545431"/>
                      </a:moveTo>
                      <a:cubicBezTo>
                        <a:pt x="14485" y="1527373"/>
                        <a:pt x="28971" y="1509315"/>
                        <a:pt x="61912" y="1528762"/>
                      </a:cubicBezTo>
                      <a:cubicBezTo>
                        <a:pt x="94853" y="1548209"/>
                        <a:pt x="175419" y="1639093"/>
                        <a:pt x="197644" y="1662112"/>
                      </a:cubicBezTo>
                      <a:cubicBezTo>
                        <a:pt x="219869" y="1685131"/>
                        <a:pt x="153987" y="1701006"/>
                        <a:pt x="195262" y="1666875"/>
                      </a:cubicBezTo>
                      <a:cubicBezTo>
                        <a:pt x="236537" y="1632744"/>
                        <a:pt x="390128" y="1509712"/>
                        <a:pt x="445294" y="1457325"/>
                      </a:cubicBezTo>
                      <a:cubicBezTo>
                        <a:pt x="500460" y="1404938"/>
                        <a:pt x="490934" y="1365250"/>
                        <a:pt x="526256" y="1352550"/>
                      </a:cubicBezTo>
                      <a:cubicBezTo>
                        <a:pt x="561578" y="1339850"/>
                        <a:pt x="626666" y="1370806"/>
                        <a:pt x="657225" y="1381125"/>
                      </a:cubicBezTo>
                      <a:cubicBezTo>
                        <a:pt x="687784" y="1391444"/>
                        <a:pt x="686593" y="1412875"/>
                        <a:pt x="709612" y="1414462"/>
                      </a:cubicBezTo>
                      <a:cubicBezTo>
                        <a:pt x="732631" y="1416049"/>
                        <a:pt x="775890" y="1399381"/>
                        <a:pt x="795337" y="1390650"/>
                      </a:cubicBezTo>
                      <a:cubicBezTo>
                        <a:pt x="814784" y="1381919"/>
                        <a:pt x="795338" y="1358900"/>
                        <a:pt x="826294" y="1362075"/>
                      </a:cubicBezTo>
                      <a:cubicBezTo>
                        <a:pt x="857250" y="1365250"/>
                        <a:pt x="940197" y="1403747"/>
                        <a:pt x="981075" y="1409700"/>
                      </a:cubicBezTo>
                      <a:cubicBezTo>
                        <a:pt x="1021953" y="1415653"/>
                        <a:pt x="1043781" y="1419225"/>
                        <a:pt x="1071562" y="1397794"/>
                      </a:cubicBezTo>
                      <a:cubicBezTo>
                        <a:pt x="1099343" y="1376363"/>
                        <a:pt x="1113234" y="1305321"/>
                        <a:pt x="1147762" y="1281112"/>
                      </a:cubicBezTo>
                      <a:cubicBezTo>
                        <a:pt x="1182290" y="1256903"/>
                        <a:pt x="1248568" y="1255712"/>
                        <a:pt x="1278731" y="1252537"/>
                      </a:cubicBezTo>
                      <a:cubicBezTo>
                        <a:pt x="1308894" y="1249362"/>
                        <a:pt x="1309290" y="1242615"/>
                        <a:pt x="1328737" y="1262062"/>
                      </a:cubicBezTo>
                      <a:cubicBezTo>
                        <a:pt x="1348184" y="1281509"/>
                        <a:pt x="1370012" y="1345803"/>
                        <a:pt x="1395412" y="1369219"/>
                      </a:cubicBezTo>
                      <a:cubicBezTo>
                        <a:pt x="1420812" y="1392635"/>
                        <a:pt x="1452959" y="1403747"/>
                        <a:pt x="1481137" y="1402556"/>
                      </a:cubicBezTo>
                      <a:cubicBezTo>
                        <a:pt x="1509315" y="1401365"/>
                        <a:pt x="1556147" y="1391841"/>
                        <a:pt x="1564481" y="1362075"/>
                      </a:cubicBezTo>
                      <a:cubicBezTo>
                        <a:pt x="1572815" y="1332309"/>
                        <a:pt x="1537097" y="1253331"/>
                        <a:pt x="1531144" y="1223962"/>
                      </a:cubicBezTo>
                      <a:cubicBezTo>
                        <a:pt x="1525191" y="1194593"/>
                        <a:pt x="1521222" y="1197371"/>
                        <a:pt x="1528762" y="1185862"/>
                      </a:cubicBezTo>
                      <a:cubicBezTo>
                        <a:pt x="1536303" y="1174353"/>
                        <a:pt x="1574402" y="1171575"/>
                        <a:pt x="1576387" y="1154906"/>
                      </a:cubicBezTo>
                      <a:cubicBezTo>
                        <a:pt x="1578372" y="1138237"/>
                        <a:pt x="1543050" y="1106884"/>
                        <a:pt x="1540669" y="1085850"/>
                      </a:cubicBezTo>
                      <a:cubicBezTo>
                        <a:pt x="1538288" y="1064816"/>
                        <a:pt x="1563687" y="1056878"/>
                        <a:pt x="1562100" y="1028700"/>
                      </a:cubicBezTo>
                      <a:cubicBezTo>
                        <a:pt x="1560513" y="1000522"/>
                        <a:pt x="1533128" y="953293"/>
                        <a:pt x="1531144" y="916781"/>
                      </a:cubicBezTo>
                      <a:cubicBezTo>
                        <a:pt x="1529160" y="880269"/>
                        <a:pt x="1568450" y="834628"/>
                        <a:pt x="1550194" y="809625"/>
                      </a:cubicBezTo>
                      <a:cubicBezTo>
                        <a:pt x="1531938" y="784622"/>
                        <a:pt x="1448197" y="778271"/>
                        <a:pt x="1421606" y="766762"/>
                      </a:cubicBezTo>
                      <a:cubicBezTo>
                        <a:pt x="1395015" y="755253"/>
                        <a:pt x="1392634" y="759619"/>
                        <a:pt x="1390650" y="740569"/>
                      </a:cubicBezTo>
                      <a:cubicBezTo>
                        <a:pt x="1388666" y="721519"/>
                        <a:pt x="1416844" y="682624"/>
                        <a:pt x="1409700" y="652462"/>
                      </a:cubicBezTo>
                      <a:cubicBezTo>
                        <a:pt x="1402556" y="622300"/>
                        <a:pt x="1358900" y="583803"/>
                        <a:pt x="1347787" y="559594"/>
                      </a:cubicBezTo>
                      <a:cubicBezTo>
                        <a:pt x="1336675" y="535385"/>
                        <a:pt x="1339453" y="525462"/>
                        <a:pt x="1343025" y="507206"/>
                      </a:cubicBezTo>
                      <a:cubicBezTo>
                        <a:pt x="1346597" y="488950"/>
                        <a:pt x="1366441" y="463550"/>
                        <a:pt x="1369219" y="450056"/>
                      </a:cubicBezTo>
                      <a:cubicBezTo>
                        <a:pt x="1371997" y="436562"/>
                        <a:pt x="1377950" y="431006"/>
                        <a:pt x="1359694" y="426244"/>
                      </a:cubicBezTo>
                      <a:cubicBezTo>
                        <a:pt x="1341438" y="421482"/>
                        <a:pt x="1309291" y="413543"/>
                        <a:pt x="1259681" y="421481"/>
                      </a:cubicBezTo>
                      <a:cubicBezTo>
                        <a:pt x="1210071" y="429419"/>
                        <a:pt x="1135062" y="481013"/>
                        <a:pt x="1062037" y="473869"/>
                      </a:cubicBezTo>
                      <a:cubicBezTo>
                        <a:pt x="989012" y="466725"/>
                        <a:pt x="861615" y="394097"/>
                        <a:pt x="821531" y="378619"/>
                      </a:cubicBezTo>
                      <a:cubicBezTo>
                        <a:pt x="781447" y="363141"/>
                        <a:pt x="822325" y="393303"/>
                        <a:pt x="821531" y="381000"/>
                      </a:cubicBezTo>
                      <a:cubicBezTo>
                        <a:pt x="820737" y="368697"/>
                        <a:pt x="813594" y="323056"/>
                        <a:pt x="816769" y="304800"/>
                      </a:cubicBezTo>
                      <a:cubicBezTo>
                        <a:pt x="819944" y="286544"/>
                        <a:pt x="837009" y="290909"/>
                        <a:pt x="840581" y="271462"/>
                      </a:cubicBezTo>
                      <a:cubicBezTo>
                        <a:pt x="844153" y="252015"/>
                        <a:pt x="831453" y="227807"/>
                        <a:pt x="838200" y="188119"/>
                      </a:cubicBezTo>
                      <a:cubicBezTo>
                        <a:pt x="844947" y="148431"/>
                        <a:pt x="872728" y="58737"/>
                        <a:pt x="881062" y="33337"/>
                      </a:cubicBezTo>
                      <a:cubicBezTo>
                        <a:pt x="889396" y="7937"/>
                        <a:pt x="869950" y="41275"/>
                        <a:pt x="888206" y="35719"/>
                      </a:cubicBezTo>
                      <a:cubicBezTo>
                        <a:pt x="906462" y="30163"/>
                        <a:pt x="990600" y="0"/>
                        <a:pt x="990600" y="0"/>
                      </a:cubicBezTo>
                      <a:lnTo>
                        <a:pt x="99060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25" name="Forme libre 65">
                <a:extLst>
                  <a:ext uri="{FF2B5EF4-FFF2-40B4-BE49-F238E27FC236}">
                    <a16:creationId xmlns:a16="http://schemas.microsoft.com/office/drawing/2014/main" id="{00302B49-A94C-DD41-0DA9-9CA94025887B}"/>
                  </a:ext>
                </a:extLst>
              </p:cNvPr>
              <p:cNvSpPr/>
              <p:nvPr/>
            </p:nvSpPr>
            <p:spPr>
              <a:xfrm>
                <a:off x="5483033" y="3467100"/>
                <a:ext cx="671307" cy="1831181"/>
              </a:xfrm>
              <a:custGeom>
                <a:avLst/>
                <a:gdLst>
                  <a:gd name="connsiteX0" fmla="*/ 586773 w 671307"/>
                  <a:gd name="connsiteY0" fmla="*/ 1831181 h 1831181"/>
                  <a:gd name="connsiteX1" fmla="*/ 522480 w 671307"/>
                  <a:gd name="connsiteY1" fmla="*/ 1604963 h 1831181"/>
                  <a:gd name="connsiteX2" fmla="*/ 655830 w 671307"/>
                  <a:gd name="connsiteY2" fmla="*/ 1478756 h 1831181"/>
                  <a:gd name="connsiteX3" fmla="*/ 665355 w 671307"/>
                  <a:gd name="connsiteY3" fmla="*/ 1388269 h 1831181"/>
                  <a:gd name="connsiteX4" fmla="*/ 627255 w 671307"/>
                  <a:gd name="connsiteY4" fmla="*/ 1347788 h 1831181"/>
                  <a:gd name="connsiteX5" fmla="*/ 572486 w 671307"/>
                  <a:gd name="connsiteY5" fmla="*/ 1343025 h 1831181"/>
                  <a:gd name="connsiteX6" fmla="*/ 477236 w 671307"/>
                  <a:gd name="connsiteY6" fmla="*/ 1381125 h 1831181"/>
                  <a:gd name="connsiteX7" fmla="*/ 405798 w 671307"/>
                  <a:gd name="connsiteY7" fmla="*/ 1297781 h 1831181"/>
                  <a:gd name="connsiteX8" fmla="*/ 284355 w 671307"/>
                  <a:gd name="connsiteY8" fmla="*/ 1259681 h 1831181"/>
                  <a:gd name="connsiteX9" fmla="*/ 224823 w 671307"/>
                  <a:gd name="connsiteY9" fmla="*/ 1321594 h 1831181"/>
                  <a:gd name="connsiteX10" fmla="*/ 191486 w 671307"/>
                  <a:gd name="connsiteY10" fmla="*/ 1338263 h 1831181"/>
                  <a:gd name="connsiteX11" fmla="*/ 110523 w 671307"/>
                  <a:gd name="connsiteY11" fmla="*/ 1319213 h 1831181"/>
                  <a:gd name="connsiteX12" fmla="*/ 186723 w 671307"/>
                  <a:gd name="connsiteY12" fmla="*/ 1102519 h 1831181"/>
                  <a:gd name="connsiteX13" fmla="*/ 165292 w 671307"/>
                  <a:gd name="connsiteY13" fmla="*/ 1012031 h 1831181"/>
                  <a:gd name="connsiteX14" fmla="*/ 72423 w 671307"/>
                  <a:gd name="connsiteY14" fmla="*/ 950119 h 1831181"/>
                  <a:gd name="connsiteX15" fmla="*/ 74805 w 671307"/>
                  <a:gd name="connsiteY15" fmla="*/ 878681 h 1831181"/>
                  <a:gd name="connsiteX16" fmla="*/ 15273 w 671307"/>
                  <a:gd name="connsiteY16" fmla="*/ 842963 h 1831181"/>
                  <a:gd name="connsiteX17" fmla="*/ 3367 w 671307"/>
                  <a:gd name="connsiteY17" fmla="*/ 750094 h 1831181"/>
                  <a:gd name="connsiteX18" fmla="*/ 65280 w 671307"/>
                  <a:gd name="connsiteY18" fmla="*/ 657225 h 1831181"/>
                  <a:gd name="connsiteX19" fmla="*/ 10511 w 671307"/>
                  <a:gd name="connsiteY19" fmla="*/ 490538 h 1831181"/>
                  <a:gd name="connsiteX20" fmla="*/ 67661 w 671307"/>
                  <a:gd name="connsiteY20" fmla="*/ 419100 h 1831181"/>
                  <a:gd name="connsiteX21" fmla="*/ 62898 w 671307"/>
                  <a:gd name="connsiteY21" fmla="*/ 397669 h 1831181"/>
                  <a:gd name="connsiteX22" fmla="*/ 108142 w 671307"/>
                  <a:gd name="connsiteY22" fmla="*/ 369094 h 1831181"/>
                  <a:gd name="connsiteX23" fmla="*/ 134336 w 671307"/>
                  <a:gd name="connsiteY23" fmla="*/ 304800 h 1831181"/>
                  <a:gd name="connsiteX24" fmla="*/ 253398 w 671307"/>
                  <a:gd name="connsiteY24" fmla="*/ 266700 h 1831181"/>
                  <a:gd name="connsiteX25" fmla="*/ 262923 w 671307"/>
                  <a:gd name="connsiteY25" fmla="*/ 169069 h 1831181"/>
                  <a:gd name="connsiteX26" fmla="*/ 281973 w 671307"/>
                  <a:gd name="connsiteY26" fmla="*/ 130969 h 1831181"/>
                  <a:gd name="connsiteX27" fmla="*/ 284355 w 671307"/>
                  <a:gd name="connsiteY27" fmla="*/ 47625 h 1831181"/>
                  <a:gd name="connsiteX28" fmla="*/ 205773 w 671307"/>
                  <a:gd name="connsiteY28" fmla="*/ 30956 h 1831181"/>
                  <a:gd name="connsiteX29" fmla="*/ 177198 w 671307"/>
                  <a:gd name="connsiteY29" fmla="*/ 14288 h 1831181"/>
                  <a:gd name="connsiteX30" fmla="*/ 220061 w 671307"/>
                  <a:gd name="connsiteY30" fmla="*/ 0 h 183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1307" h="1831181">
                    <a:moveTo>
                      <a:pt x="586773" y="1831181"/>
                    </a:moveTo>
                    <a:cubicBezTo>
                      <a:pt x="548872" y="1747440"/>
                      <a:pt x="510971" y="1663700"/>
                      <a:pt x="522480" y="1604963"/>
                    </a:cubicBezTo>
                    <a:cubicBezTo>
                      <a:pt x="533989" y="1546226"/>
                      <a:pt x="632018" y="1514872"/>
                      <a:pt x="655830" y="1478756"/>
                    </a:cubicBezTo>
                    <a:cubicBezTo>
                      <a:pt x="679642" y="1442640"/>
                      <a:pt x="670117" y="1410097"/>
                      <a:pt x="665355" y="1388269"/>
                    </a:cubicBezTo>
                    <a:cubicBezTo>
                      <a:pt x="660593" y="1366441"/>
                      <a:pt x="642733" y="1355329"/>
                      <a:pt x="627255" y="1347788"/>
                    </a:cubicBezTo>
                    <a:cubicBezTo>
                      <a:pt x="611777" y="1340247"/>
                      <a:pt x="597489" y="1337469"/>
                      <a:pt x="572486" y="1343025"/>
                    </a:cubicBezTo>
                    <a:cubicBezTo>
                      <a:pt x="547483" y="1348581"/>
                      <a:pt x="505017" y="1388666"/>
                      <a:pt x="477236" y="1381125"/>
                    </a:cubicBezTo>
                    <a:cubicBezTo>
                      <a:pt x="449455" y="1373584"/>
                      <a:pt x="437945" y="1318022"/>
                      <a:pt x="405798" y="1297781"/>
                    </a:cubicBezTo>
                    <a:cubicBezTo>
                      <a:pt x="373651" y="1277540"/>
                      <a:pt x="314517" y="1255712"/>
                      <a:pt x="284355" y="1259681"/>
                    </a:cubicBezTo>
                    <a:cubicBezTo>
                      <a:pt x="254193" y="1263650"/>
                      <a:pt x="240301" y="1308497"/>
                      <a:pt x="224823" y="1321594"/>
                    </a:cubicBezTo>
                    <a:cubicBezTo>
                      <a:pt x="209345" y="1334691"/>
                      <a:pt x="210536" y="1338660"/>
                      <a:pt x="191486" y="1338263"/>
                    </a:cubicBezTo>
                    <a:cubicBezTo>
                      <a:pt x="172436" y="1337866"/>
                      <a:pt x="111317" y="1358504"/>
                      <a:pt x="110523" y="1319213"/>
                    </a:cubicBezTo>
                    <a:cubicBezTo>
                      <a:pt x="109729" y="1279922"/>
                      <a:pt x="177595" y="1153716"/>
                      <a:pt x="186723" y="1102519"/>
                    </a:cubicBezTo>
                    <a:cubicBezTo>
                      <a:pt x="195851" y="1051322"/>
                      <a:pt x="184342" y="1037431"/>
                      <a:pt x="165292" y="1012031"/>
                    </a:cubicBezTo>
                    <a:cubicBezTo>
                      <a:pt x="146242" y="986631"/>
                      <a:pt x="87504" y="972344"/>
                      <a:pt x="72423" y="950119"/>
                    </a:cubicBezTo>
                    <a:cubicBezTo>
                      <a:pt x="57342" y="927894"/>
                      <a:pt x="84330" y="896540"/>
                      <a:pt x="74805" y="878681"/>
                    </a:cubicBezTo>
                    <a:cubicBezTo>
                      <a:pt x="65280" y="860822"/>
                      <a:pt x="27179" y="864394"/>
                      <a:pt x="15273" y="842963"/>
                    </a:cubicBezTo>
                    <a:cubicBezTo>
                      <a:pt x="3367" y="821532"/>
                      <a:pt x="-4967" y="781050"/>
                      <a:pt x="3367" y="750094"/>
                    </a:cubicBezTo>
                    <a:cubicBezTo>
                      <a:pt x="11701" y="719138"/>
                      <a:pt x="64089" y="700484"/>
                      <a:pt x="65280" y="657225"/>
                    </a:cubicBezTo>
                    <a:cubicBezTo>
                      <a:pt x="66471" y="613966"/>
                      <a:pt x="10114" y="530225"/>
                      <a:pt x="10511" y="490538"/>
                    </a:cubicBezTo>
                    <a:cubicBezTo>
                      <a:pt x="10908" y="450851"/>
                      <a:pt x="58930" y="434578"/>
                      <a:pt x="67661" y="419100"/>
                    </a:cubicBezTo>
                    <a:cubicBezTo>
                      <a:pt x="76392" y="403622"/>
                      <a:pt x="56151" y="406003"/>
                      <a:pt x="62898" y="397669"/>
                    </a:cubicBezTo>
                    <a:cubicBezTo>
                      <a:pt x="69645" y="389335"/>
                      <a:pt x="96236" y="384572"/>
                      <a:pt x="108142" y="369094"/>
                    </a:cubicBezTo>
                    <a:cubicBezTo>
                      <a:pt x="120048" y="353616"/>
                      <a:pt x="110127" y="321866"/>
                      <a:pt x="134336" y="304800"/>
                    </a:cubicBezTo>
                    <a:cubicBezTo>
                      <a:pt x="158545" y="287734"/>
                      <a:pt x="231967" y="289322"/>
                      <a:pt x="253398" y="266700"/>
                    </a:cubicBezTo>
                    <a:cubicBezTo>
                      <a:pt x="274829" y="244078"/>
                      <a:pt x="258161" y="191691"/>
                      <a:pt x="262923" y="169069"/>
                    </a:cubicBezTo>
                    <a:cubicBezTo>
                      <a:pt x="267685" y="146447"/>
                      <a:pt x="278401" y="151210"/>
                      <a:pt x="281973" y="130969"/>
                    </a:cubicBezTo>
                    <a:cubicBezTo>
                      <a:pt x="285545" y="110728"/>
                      <a:pt x="297055" y="64294"/>
                      <a:pt x="284355" y="47625"/>
                    </a:cubicBezTo>
                    <a:cubicBezTo>
                      <a:pt x="271655" y="30956"/>
                      <a:pt x="223632" y="36512"/>
                      <a:pt x="205773" y="30956"/>
                    </a:cubicBezTo>
                    <a:cubicBezTo>
                      <a:pt x="187914" y="25400"/>
                      <a:pt x="174817" y="19447"/>
                      <a:pt x="177198" y="14288"/>
                    </a:cubicBezTo>
                    <a:cubicBezTo>
                      <a:pt x="179579" y="9129"/>
                      <a:pt x="199820" y="4564"/>
                      <a:pt x="220061"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sp>
          <p:nvSpPr>
            <p:cNvPr id="19" name="Forme libre 54">
              <a:extLst>
                <a:ext uri="{FF2B5EF4-FFF2-40B4-BE49-F238E27FC236}">
                  <a16:creationId xmlns:a16="http://schemas.microsoft.com/office/drawing/2014/main" id="{18CB18FA-0852-EF7E-101F-CE0531B98AC9}"/>
                </a:ext>
              </a:extLst>
            </p:cNvPr>
            <p:cNvSpPr/>
            <p:nvPr/>
          </p:nvSpPr>
          <p:spPr>
            <a:xfrm>
              <a:off x="2937847" y="2447925"/>
              <a:ext cx="2813523" cy="1014413"/>
            </a:xfrm>
            <a:custGeom>
              <a:avLst/>
              <a:gdLst>
                <a:gd name="connsiteX0" fmla="*/ 2765247 w 2813523"/>
                <a:gd name="connsiteY0" fmla="*/ 1014413 h 1014413"/>
                <a:gd name="connsiteX1" fmla="*/ 2812872 w 2813523"/>
                <a:gd name="connsiteY1" fmla="*/ 962025 h 1014413"/>
                <a:gd name="connsiteX2" fmla="*/ 2734291 w 2813523"/>
                <a:gd name="connsiteY2" fmla="*/ 797719 h 1014413"/>
                <a:gd name="connsiteX3" fmla="*/ 2593797 w 2813523"/>
                <a:gd name="connsiteY3" fmla="*/ 683419 h 1014413"/>
                <a:gd name="connsiteX4" fmla="*/ 2517597 w 2813523"/>
                <a:gd name="connsiteY4" fmla="*/ 542925 h 1014413"/>
                <a:gd name="connsiteX5" fmla="*/ 2489022 w 2813523"/>
                <a:gd name="connsiteY5" fmla="*/ 528638 h 1014413"/>
                <a:gd name="connsiteX6" fmla="*/ 2360434 w 2813523"/>
                <a:gd name="connsiteY6" fmla="*/ 566738 h 1014413"/>
                <a:gd name="connsiteX7" fmla="*/ 2358053 w 2813523"/>
                <a:gd name="connsiteY7" fmla="*/ 511969 h 1014413"/>
                <a:gd name="connsiteX8" fmla="*/ 2343766 w 2813523"/>
                <a:gd name="connsiteY8" fmla="*/ 492919 h 1014413"/>
                <a:gd name="connsiteX9" fmla="*/ 2291378 w 2813523"/>
                <a:gd name="connsiteY9" fmla="*/ 497681 h 1014413"/>
                <a:gd name="connsiteX10" fmla="*/ 2205653 w 2813523"/>
                <a:gd name="connsiteY10" fmla="*/ 502444 h 1014413"/>
                <a:gd name="connsiteX11" fmla="*/ 2172316 w 2813523"/>
                <a:gd name="connsiteY11" fmla="*/ 519113 h 1014413"/>
                <a:gd name="connsiteX12" fmla="*/ 2146122 w 2813523"/>
                <a:gd name="connsiteY12" fmla="*/ 542925 h 1014413"/>
                <a:gd name="connsiteX13" fmla="*/ 1955622 w 2813523"/>
                <a:gd name="connsiteY13" fmla="*/ 450056 h 1014413"/>
                <a:gd name="connsiteX14" fmla="*/ 1962766 w 2813523"/>
                <a:gd name="connsiteY14" fmla="*/ 445294 h 1014413"/>
                <a:gd name="connsiteX15" fmla="*/ 1974672 w 2813523"/>
                <a:gd name="connsiteY15" fmla="*/ 421481 h 1014413"/>
                <a:gd name="connsiteX16" fmla="*/ 1965147 w 2813523"/>
                <a:gd name="connsiteY16" fmla="*/ 326231 h 1014413"/>
                <a:gd name="connsiteX17" fmla="*/ 1865134 w 2813523"/>
                <a:gd name="connsiteY17" fmla="*/ 309563 h 1014413"/>
                <a:gd name="connsiteX18" fmla="*/ 1817509 w 2813523"/>
                <a:gd name="connsiteY18" fmla="*/ 238125 h 1014413"/>
                <a:gd name="connsiteX19" fmla="*/ 1781791 w 2813523"/>
                <a:gd name="connsiteY19" fmla="*/ 216694 h 1014413"/>
                <a:gd name="connsiteX20" fmla="*/ 1531759 w 2813523"/>
                <a:gd name="connsiteY20" fmla="*/ 319088 h 1014413"/>
                <a:gd name="connsiteX21" fmla="*/ 1534141 w 2813523"/>
                <a:gd name="connsiteY21" fmla="*/ 321469 h 1014413"/>
                <a:gd name="connsiteX22" fmla="*/ 1579384 w 2813523"/>
                <a:gd name="connsiteY22" fmla="*/ 383381 h 1014413"/>
                <a:gd name="connsiteX23" fmla="*/ 1565097 w 2813523"/>
                <a:gd name="connsiteY23" fmla="*/ 523875 h 1014413"/>
                <a:gd name="connsiteX24" fmla="*/ 1529378 w 2813523"/>
                <a:gd name="connsiteY24" fmla="*/ 588169 h 1014413"/>
                <a:gd name="connsiteX25" fmla="*/ 1486516 w 2813523"/>
                <a:gd name="connsiteY25" fmla="*/ 600075 h 1014413"/>
                <a:gd name="connsiteX26" fmla="*/ 1486516 w 2813523"/>
                <a:gd name="connsiteY26" fmla="*/ 702469 h 1014413"/>
                <a:gd name="connsiteX27" fmla="*/ 1496041 w 2813523"/>
                <a:gd name="connsiteY27" fmla="*/ 745331 h 1014413"/>
                <a:gd name="connsiteX28" fmla="*/ 1579384 w 2813523"/>
                <a:gd name="connsiteY28" fmla="*/ 716756 h 1014413"/>
                <a:gd name="connsiteX29" fmla="*/ 1591291 w 2813523"/>
                <a:gd name="connsiteY29" fmla="*/ 728663 h 1014413"/>
                <a:gd name="connsiteX30" fmla="*/ 1515091 w 2813523"/>
                <a:gd name="connsiteY30" fmla="*/ 859631 h 1014413"/>
                <a:gd name="connsiteX31" fmla="*/ 1476991 w 2813523"/>
                <a:gd name="connsiteY31" fmla="*/ 869156 h 1014413"/>
                <a:gd name="connsiteX32" fmla="*/ 1443653 w 2813523"/>
                <a:gd name="connsiteY32" fmla="*/ 771525 h 1014413"/>
                <a:gd name="connsiteX33" fmla="*/ 1334116 w 2813523"/>
                <a:gd name="connsiteY33" fmla="*/ 735806 h 1014413"/>
                <a:gd name="connsiteX34" fmla="*/ 1279347 w 2813523"/>
                <a:gd name="connsiteY34" fmla="*/ 692944 h 1014413"/>
                <a:gd name="connsiteX35" fmla="*/ 1081703 w 2813523"/>
                <a:gd name="connsiteY35" fmla="*/ 640556 h 1014413"/>
                <a:gd name="connsiteX36" fmla="*/ 1081703 w 2813523"/>
                <a:gd name="connsiteY36" fmla="*/ 638175 h 1014413"/>
                <a:gd name="connsiteX37" fmla="*/ 1005503 w 2813523"/>
                <a:gd name="connsiteY37" fmla="*/ 559594 h 1014413"/>
                <a:gd name="connsiteX38" fmla="*/ 941209 w 2813523"/>
                <a:gd name="connsiteY38" fmla="*/ 545306 h 1014413"/>
                <a:gd name="connsiteX39" fmla="*/ 876916 w 2813523"/>
                <a:gd name="connsiteY39" fmla="*/ 559594 h 1014413"/>
                <a:gd name="connsiteX40" fmla="*/ 843578 w 2813523"/>
                <a:gd name="connsiteY40" fmla="*/ 588169 h 1014413"/>
                <a:gd name="connsiteX41" fmla="*/ 772141 w 2813523"/>
                <a:gd name="connsiteY41" fmla="*/ 571500 h 1014413"/>
                <a:gd name="connsiteX42" fmla="*/ 722134 w 2813523"/>
                <a:gd name="connsiteY42" fmla="*/ 478631 h 1014413"/>
                <a:gd name="connsiteX43" fmla="*/ 734041 w 2813523"/>
                <a:gd name="connsiteY43" fmla="*/ 352425 h 1014413"/>
                <a:gd name="connsiteX44" fmla="*/ 667366 w 2813523"/>
                <a:gd name="connsiteY44" fmla="*/ 297656 h 1014413"/>
                <a:gd name="connsiteX45" fmla="*/ 631647 w 2813523"/>
                <a:gd name="connsiteY45" fmla="*/ 195263 h 1014413"/>
                <a:gd name="connsiteX46" fmla="*/ 564972 w 2813523"/>
                <a:gd name="connsiteY46" fmla="*/ 276225 h 1014413"/>
                <a:gd name="connsiteX47" fmla="*/ 503059 w 2813523"/>
                <a:gd name="connsiteY47" fmla="*/ 288131 h 1014413"/>
                <a:gd name="connsiteX48" fmla="*/ 441147 w 2813523"/>
                <a:gd name="connsiteY48" fmla="*/ 319088 h 1014413"/>
                <a:gd name="connsiteX49" fmla="*/ 422097 w 2813523"/>
                <a:gd name="connsiteY49" fmla="*/ 238125 h 1014413"/>
                <a:gd name="connsiteX50" fmla="*/ 333991 w 2813523"/>
                <a:gd name="connsiteY50" fmla="*/ 207169 h 1014413"/>
                <a:gd name="connsiteX51" fmla="*/ 291128 w 2813523"/>
                <a:gd name="connsiteY51" fmla="*/ 161925 h 1014413"/>
                <a:gd name="connsiteX52" fmla="*/ 245884 w 2813523"/>
                <a:gd name="connsiteY52" fmla="*/ 152400 h 1014413"/>
                <a:gd name="connsiteX53" fmla="*/ 191116 w 2813523"/>
                <a:gd name="connsiteY53" fmla="*/ 257175 h 1014413"/>
                <a:gd name="connsiteX54" fmla="*/ 124441 w 2813523"/>
                <a:gd name="connsiteY54" fmla="*/ 247650 h 1014413"/>
                <a:gd name="connsiteX55" fmla="*/ 616 w 2813523"/>
                <a:gd name="connsiteY55" fmla="*/ 159544 h 1014413"/>
                <a:gd name="connsiteX56" fmla="*/ 76816 w 2813523"/>
                <a:gd name="connsiteY56" fmla="*/ 83344 h 1014413"/>
                <a:gd name="connsiteX57" fmla="*/ 79197 w 2813523"/>
                <a:gd name="connsiteY57" fmla="*/ 0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813523" h="1014413">
                  <a:moveTo>
                    <a:pt x="2765247" y="1014413"/>
                  </a:moveTo>
                  <a:cubicBezTo>
                    <a:pt x="2791639" y="1006277"/>
                    <a:pt x="2818031" y="998141"/>
                    <a:pt x="2812872" y="962025"/>
                  </a:cubicBezTo>
                  <a:cubicBezTo>
                    <a:pt x="2807713" y="925909"/>
                    <a:pt x="2770804" y="844153"/>
                    <a:pt x="2734291" y="797719"/>
                  </a:cubicBezTo>
                  <a:cubicBezTo>
                    <a:pt x="2697778" y="751285"/>
                    <a:pt x="2629913" y="725885"/>
                    <a:pt x="2593797" y="683419"/>
                  </a:cubicBezTo>
                  <a:cubicBezTo>
                    <a:pt x="2557681" y="640953"/>
                    <a:pt x="2535059" y="568722"/>
                    <a:pt x="2517597" y="542925"/>
                  </a:cubicBezTo>
                  <a:cubicBezTo>
                    <a:pt x="2500134" y="517128"/>
                    <a:pt x="2515216" y="524669"/>
                    <a:pt x="2489022" y="528638"/>
                  </a:cubicBezTo>
                  <a:cubicBezTo>
                    <a:pt x="2462828" y="532607"/>
                    <a:pt x="2382262" y="569516"/>
                    <a:pt x="2360434" y="566738"/>
                  </a:cubicBezTo>
                  <a:cubicBezTo>
                    <a:pt x="2338606" y="563960"/>
                    <a:pt x="2360831" y="524272"/>
                    <a:pt x="2358053" y="511969"/>
                  </a:cubicBezTo>
                  <a:cubicBezTo>
                    <a:pt x="2355275" y="499666"/>
                    <a:pt x="2354878" y="495300"/>
                    <a:pt x="2343766" y="492919"/>
                  </a:cubicBezTo>
                  <a:cubicBezTo>
                    <a:pt x="2332654" y="490538"/>
                    <a:pt x="2314397" y="496094"/>
                    <a:pt x="2291378" y="497681"/>
                  </a:cubicBezTo>
                  <a:cubicBezTo>
                    <a:pt x="2268359" y="499268"/>
                    <a:pt x="2225497" y="498872"/>
                    <a:pt x="2205653" y="502444"/>
                  </a:cubicBezTo>
                  <a:cubicBezTo>
                    <a:pt x="2185809" y="506016"/>
                    <a:pt x="2182238" y="512366"/>
                    <a:pt x="2172316" y="519113"/>
                  </a:cubicBezTo>
                  <a:cubicBezTo>
                    <a:pt x="2162394" y="525860"/>
                    <a:pt x="2182238" y="554434"/>
                    <a:pt x="2146122" y="542925"/>
                  </a:cubicBezTo>
                  <a:cubicBezTo>
                    <a:pt x="2110006" y="531416"/>
                    <a:pt x="1986181" y="466328"/>
                    <a:pt x="1955622" y="450056"/>
                  </a:cubicBezTo>
                  <a:cubicBezTo>
                    <a:pt x="1925063" y="433784"/>
                    <a:pt x="1959591" y="450056"/>
                    <a:pt x="1962766" y="445294"/>
                  </a:cubicBezTo>
                  <a:cubicBezTo>
                    <a:pt x="1965941" y="440532"/>
                    <a:pt x="1974275" y="441325"/>
                    <a:pt x="1974672" y="421481"/>
                  </a:cubicBezTo>
                  <a:cubicBezTo>
                    <a:pt x="1975069" y="401637"/>
                    <a:pt x="1983403" y="344884"/>
                    <a:pt x="1965147" y="326231"/>
                  </a:cubicBezTo>
                  <a:cubicBezTo>
                    <a:pt x="1946891" y="307578"/>
                    <a:pt x="1889740" y="324247"/>
                    <a:pt x="1865134" y="309563"/>
                  </a:cubicBezTo>
                  <a:cubicBezTo>
                    <a:pt x="1840528" y="294879"/>
                    <a:pt x="1831399" y="253603"/>
                    <a:pt x="1817509" y="238125"/>
                  </a:cubicBezTo>
                  <a:cubicBezTo>
                    <a:pt x="1803619" y="222647"/>
                    <a:pt x="1829416" y="203200"/>
                    <a:pt x="1781791" y="216694"/>
                  </a:cubicBezTo>
                  <a:cubicBezTo>
                    <a:pt x="1734166" y="230188"/>
                    <a:pt x="1573034" y="301625"/>
                    <a:pt x="1531759" y="319088"/>
                  </a:cubicBezTo>
                  <a:cubicBezTo>
                    <a:pt x="1490484" y="336550"/>
                    <a:pt x="1526203" y="310753"/>
                    <a:pt x="1534141" y="321469"/>
                  </a:cubicBezTo>
                  <a:cubicBezTo>
                    <a:pt x="1542078" y="332184"/>
                    <a:pt x="1574225" y="349647"/>
                    <a:pt x="1579384" y="383381"/>
                  </a:cubicBezTo>
                  <a:cubicBezTo>
                    <a:pt x="1584543" y="417115"/>
                    <a:pt x="1573431" y="489744"/>
                    <a:pt x="1565097" y="523875"/>
                  </a:cubicBezTo>
                  <a:cubicBezTo>
                    <a:pt x="1556763" y="558006"/>
                    <a:pt x="1542475" y="575469"/>
                    <a:pt x="1529378" y="588169"/>
                  </a:cubicBezTo>
                  <a:cubicBezTo>
                    <a:pt x="1516281" y="600869"/>
                    <a:pt x="1493660" y="581025"/>
                    <a:pt x="1486516" y="600075"/>
                  </a:cubicBezTo>
                  <a:cubicBezTo>
                    <a:pt x="1479372" y="619125"/>
                    <a:pt x="1484929" y="678260"/>
                    <a:pt x="1486516" y="702469"/>
                  </a:cubicBezTo>
                  <a:cubicBezTo>
                    <a:pt x="1488103" y="726678"/>
                    <a:pt x="1480563" y="742950"/>
                    <a:pt x="1496041" y="745331"/>
                  </a:cubicBezTo>
                  <a:cubicBezTo>
                    <a:pt x="1511519" y="747712"/>
                    <a:pt x="1563509" y="719534"/>
                    <a:pt x="1579384" y="716756"/>
                  </a:cubicBezTo>
                  <a:cubicBezTo>
                    <a:pt x="1595259" y="713978"/>
                    <a:pt x="1602007" y="704850"/>
                    <a:pt x="1591291" y="728663"/>
                  </a:cubicBezTo>
                  <a:cubicBezTo>
                    <a:pt x="1580575" y="752476"/>
                    <a:pt x="1534141" y="836216"/>
                    <a:pt x="1515091" y="859631"/>
                  </a:cubicBezTo>
                  <a:cubicBezTo>
                    <a:pt x="1496041" y="883046"/>
                    <a:pt x="1488897" y="883840"/>
                    <a:pt x="1476991" y="869156"/>
                  </a:cubicBezTo>
                  <a:cubicBezTo>
                    <a:pt x="1465085" y="854472"/>
                    <a:pt x="1467465" y="793750"/>
                    <a:pt x="1443653" y="771525"/>
                  </a:cubicBezTo>
                  <a:cubicBezTo>
                    <a:pt x="1419841" y="749300"/>
                    <a:pt x="1361500" y="748903"/>
                    <a:pt x="1334116" y="735806"/>
                  </a:cubicBezTo>
                  <a:cubicBezTo>
                    <a:pt x="1306732" y="722709"/>
                    <a:pt x="1321416" y="708819"/>
                    <a:pt x="1279347" y="692944"/>
                  </a:cubicBezTo>
                  <a:cubicBezTo>
                    <a:pt x="1237278" y="677069"/>
                    <a:pt x="1114644" y="649684"/>
                    <a:pt x="1081703" y="640556"/>
                  </a:cubicBezTo>
                  <a:cubicBezTo>
                    <a:pt x="1048762" y="631428"/>
                    <a:pt x="1094403" y="651669"/>
                    <a:pt x="1081703" y="638175"/>
                  </a:cubicBezTo>
                  <a:cubicBezTo>
                    <a:pt x="1069003" y="624681"/>
                    <a:pt x="1028919" y="575072"/>
                    <a:pt x="1005503" y="559594"/>
                  </a:cubicBezTo>
                  <a:cubicBezTo>
                    <a:pt x="982087" y="544116"/>
                    <a:pt x="962640" y="545306"/>
                    <a:pt x="941209" y="545306"/>
                  </a:cubicBezTo>
                  <a:cubicBezTo>
                    <a:pt x="919778" y="545306"/>
                    <a:pt x="893188" y="552450"/>
                    <a:pt x="876916" y="559594"/>
                  </a:cubicBezTo>
                  <a:cubicBezTo>
                    <a:pt x="860644" y="566738"/>
                    <a:pt x="861040" y="586185"/>
                    <a:pt x="843578" y="588169"/>
                  </a:cubicBezTo>
                  <a:cubicBezTo>
                    <a:pt x="826115" y="590153"/>
                    <a:pt x="792382" y="589756"/>
                    <a:pt x="772141" y="571500"/>
                  </a:cubicBezTo>
                  <a:cubicBezTo>
                    <a:pt x="751900" y="553244"/>
                    <a:pt x="728484" y="515143"/>
                    <a:pt x="722134" y="478631"/>
                  </a:cubicBezTo>
                  <a:cubicBezTo>
                    <a:pt x="715784" y="442119"/>
                    <a:pt x="743169" y="382587"/>
                    <a:pt x="734041" y="352425"/>
                  </a:cubicBezTo>
                  <a:cubicBezTo>
                    <a:pt x="724913" y="322263"/>
                    <a:pt x="684432" y="323850"/>
                    <a:pt x="667366" y="297656"/>
                  </a:cubicBezTo>
                  <a:cubicBezTo>
                    <a:pt x="650300" y="271462"/>
                    <a:pt x="648713" y="198835"/>
                    <a:pt x="631647" y="195263"/>
                  </a:cubicBezTo>
                  <a:cubicBezTo>
                    <a:pt x="614581" y="191691"/>
                    <a:pt x="586403" y="260747"/>
                    <a:pt x="564972" y="276225"/>
                  </a:cubicBezTo>
                  <a:cubicBezTo>
                    <a:pt x="543541" y="291703"/>
                    <a:pt x="523696" y="280987"/>
                    <a:pt x="503059" y="288131"/>
                  </a:cubicBezTo>
                  <a:cubicBezTo>
                    <a:pt x="482422" y="295275"/>
                    <a:pt x="454641" y="327422"/>
                    <a:pt x="441147" y="319088"/>
                  </a:cubicBezTo>
                  <a:cubicBezTo>
                    <a:pt x="427653" y="310754"/>
                    <a:pt x="439956" y="256778"/>
                    <a:pt x="422097" y="238125"/>
                  </a:cubicBezTo>
                  <a:cubicBezTo>
                    <a:pt x="404238" y="219472"/>
                    <a:pt x="355819" y="219869"/>
                    <a:pt x="333991" y="207169"/>
                  </a:cubicBezTo>
                  <a:cubicBezTo>
                    <a:pt x="312163" y="194469"/>
                    <a:pt x="305812" y="171053"/>
                    <a:pt x="291128" y="161925"/>
                  </a:cubicBezTo>
                  <a:cubicBezTo>
                    <a:pt x="276444" y="152797"/>
                    <a:pt x="262553" y="136525"/>
                    <a:pt x="245884" y="152400"/>
                  </a:cubicBezTo>
                  <a:cubicBezTo>
                    <a:pt x="229215" y="168275"/>
                    <a:pt x="211356" y="241300"/>
                    <a:pt x="191116" y="257175"/>
                  </a:cubicBezTo>
                  <a:cubicBezTo>
                    <a:pt x="170876" y="273050"/>
                    <a:pt x="156191" y="263922"/>
                    <a:pt x="124441" y="247650"/>
                  </a:cubicBezTo>
                  <a:cubicBezTo>
                    <a:pt x="92691" y="231378"/>
                    <a:pt x="8553" y="186928"/>
                    <a:pt x="616" y="159544"/>
                  </a:cubicBezTo>
                  <a:cubicBezTo>
                    <a:pt x="-7322" y="132160"/>
                    <a:pt x="63719" y="109935"/>
                    <a:pt x="76816" y="83344"/>
                  </a:cubicBezTo>
                  <a:cubicBezTo>
                    <a:pt x="89913" y="56753"/>
                    <a:pt x="84555" y="28376"/>
                    <a:pt x="79197"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Roboto" panose="02000000000000000000" pitchFamily="2" charset="0"/>
                <a:ea typeface="Roboto" panose="02000000000000000000" pitchFamily="2" charset="0"/>
                <a:cs typeface="Roboto" panose="02000000000000000000" pitchFamily="2" charset="0"/>
              </a:endParaRPr>
            </a:p>
          </p:txBody>
        </p:sp>
      </p:grpSp>
      <p:pic>
        <p:nvPicPr>
          <p:cNvPr id="11" name="Image 10">
            <a:extLst>
              <a:ext uri="{FF2B5EF4-FFF2-40B4-BE49-F238E27FC236}">
                <a16:creationId xmlns:a16="http://schemas.microsoft.com/office/drawing/2014/main" id="{E68C9D3D-BBDA-30D6-92BD-DB3C5086A61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881" y="1002623"/>
            <a:ext cx="1033895" cy="1056371"/>
          </a:xfrm>
          <a:prstGeom prst="rect">
            <a:avLst/>
          </a:prstGeom>
        </p:spPr>
      </p:pic>
    </p:spTree>
    <p:extLst>
      <p:ext uri="{BB962C8B-B14F-4D97-AF65-F5344CB8AC3E}">
        <p14:creationId xmlns:p14="http://schemas.microsoft.com/office/powerpoint/2010/main" val="3380378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872B9E-2CE9-4261-84FD-CD5FA1160C6D}"/>
              </a:ext>
            </a:extLst>
          </p:cNvPr>
          <p:cNvSpPr>
            <a:spLocks noGrp="1"/>
          </p:cNvSpPr>
          <p:nvPr>
            <p:ph type="title"/>
          </p:nvPr>
        </p:nvSpPr>
        <p:spPr/>
        <p:txBody>
          <a:bodyPr/>
          <a:lstStyle/>
          <a:p>
            <a:r>
              <a:rPr lang="fr-FR" sz="2800" dirty="0">
                <a:solidFill>
                  <a:srgbClr val="4072AC"/>
                </a:solidFill>
              </a:rPr>
              <a:t>DES ASPECTS QUALITATIFS AUX ENJEUX QUANTITATIFS</a:t>
            </a:r>
          </a:p>
        </p:txBody>
      </p:sp>
      <p:sp>
        <p:nvSpPr>
          <p:cNvPr id="3" name="Espace réservé du numéro de diapositive 2">
            <a:extLst>
              <a:ext uri="{FF2B5EF4-FFF2-40B4-BE49-F238E27FC236}">
                <a16:creationId xmlns:a16="http://schemas.microsoft.com/office/drawing/2014/main" id="{666914D8-25CB-4A5C-877C-C649E9CEC33F}"/>
              </a:ext>
            </a:extLst>
          </p:cNvPr>
          <p:cNvSpPr>
            <a:spLocks noGrp="1"/>
          </p:cNvSpPr>
          <p:nvPr>
            <p:ph type="sldNum" sz="quarter" idx="4294967295"/>
          </p:nvPr>
        </p:nvSpPr>
        <p:spPr>
          <a:xfrm>
            <a:off x="11131550" y="6489700"/>
            <a:ext cx="1060450" cy="365125"/>
          </a:xfrm>
          <a:prstGeom prst="rect">
            <a:avLst/>
          </a:prstGeom>
        </p:spPr>
        <p:txBody>
          <a:bodyPr/>
          <a:lstStyle/>
          <a:p>
            <a:fld id="{FF671291-C90D-401A-8AB9-9FE8E4F59538}" type="slidenum">
              <a:rPr lang="fr-FR" smtClean="0"/>
              <a:pPr/>
              <a:t>50</a:t>
            </a:fld>
            <a:endParaRPr lang="fr-FR" dirty="0"/>
          </a:p>
        </p:txBody>
      </p:sp>
      <p:pic>
        <p:nvPicPr>
          <p:cNvPr id="4" name="Picture 2">
            <a:extLst>
              <a:ext uri="{FF2B5EF4-FFF2-40B4-BE49-F238E27FC236}">
                <a16:creationId xmlns:a16="http://schemas.microsoft.com/office/drawing/2014/main" id="{C28A0A7B-1DB8-4E2F-8963-88C3C984D01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73"/>
          <a:stretch/>
        </p:blipFill>
        <p:spPr bwMode="auto">
          <a:xfrm>
            <a:off x="150471" y="1391585"/>
            <a:ext cx="5675155" cy="5071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DB685D59-7FA7-4469-B5F3-92CA07420440}"/>
              </a:ext>
            </a:extLst>
          </p:cNvPr>
          <p:cNvSpPr/>
          <p:nvPr/>
        </p:nvSpPr>
        <p:spPr>
          <a:xfrm>
            <a:off x="1539433" y="1031706"/>
            <a:ext cx="3246923" cy="461665"/>
          </a:xfrm>
          <a:prstGeom prst="rect">
            <a:avLst/>
          </a:prstGeom>
        </p:spPr>
        <p:txBody>
          <a:bodyPr wrap="square">
            <a:spAutoFit/>
          </a:bodyPr>
          <a:lstStyle/>
          <a:p>
            <a:pPr algn="ctr"/>
            <a:r>
              <a:rPr lang="fr-FR" sz="2400" b="1" dirty="0">
                <a:solidFill>
                  <a:srgbClr val="40454A"/>
                </a:solidFill>
                <a:ea typeface="ＭＳ Ｐゴシック" charset="0"/>
                <a:cs typeface="Calibri"/>
              </a:rPr>
              <a:t>Répartition de l’emploi</a:t>
            </a:r>
            <a:endParaRPr lang="fr-FR" sz="2400" b="1" dirty="0"/>
          </a:p>
        </p:txBody>
      </p:sp>
      <p:pic>
        <p:nvPicPr>
          <p:cNvPr id="6" name="Picture 3">
            <a:extLst>
              <a:ext uri="{FF2B5EF4-FFF2-40B4-BE49-F238E27FC236}">
                <a16:creationId xmlns:a16="http://schemas.microsoft.com/office/drawing/2014/main" id="{434E2283-0EDB-4F5B-B8F0-73DD35909F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0965" y="2534899"/>
            <a:ext cx="6210564" cy="2785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361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ZoneTexte 1"/>
          <p:cNvSpPr txBox="1"/>
          <p:nvPr/>
        </p:nvSpPr>
        <p:spPr>
          <a:xfrm>
            <a:off x="244669" y="950583"/>
            <a:ext cx="6016016" cy="2539157"/>
          </a:xfrm>
          <a:prstGeom prst="rect">
            <a:avLst/>
          </a:prstGeom>
          <a:solidFill>
            <a:schemeClr val="bg1"/>
          </a:solidFill>
        </p:spPr>
        <p:txBody>
          <a:bodyPr wrap="square" rtlCol="0">
            <a:spAutoFit/>
          </a:bodyPr>
          <a:lstStyle/>
          <a:p>
            <a:pPr>
              <a:spcAft>
                <a:spcPts val="600"/>
              </a:spcAft>
            </a:pPr>
            <a:r>
              <a:rPr lang="fr-FR" sz="3600" b="1" dirty="0">
                <a:latin typeface="Berlin Sans FB Demi" panose="020E0802020502020306" pitchFamily="34" charset="0"/>
              </a:rPr>
              <a:t>entre 2000 et  2015</a:t>
            </a:r>
            <a:endParaRPr lang="fr-FR" sz="2000" dirty="0"/>
          </a:p>
          <a:p>
            <a:pPr>
              <a:spcAft>
                <a:spcPts val="600"/>
              </a:spcAft>
            </a:pPr>
            <a:r>
              <a:rPr lang="fr-FR" sz="2400" b="1" dirty="0"/>
              <a:t>Les ETI et les PME  contribuent pour moitié à la croissance de l’emploi</a:t>
            </a:r>
          </a:p>
          <a:p>
            <a:pPr marL="800100" lvl="1" indent="-342900">
              <a:spcAft>
                <a:spcPts val="600"/>
              </a:spcAft>
              <a:buFont typeface="Wingdings 3" panose="05040102010807070707" pitchFamily="18" charset="2"/>
              <a:buChar char=""/>
            </a:pPr>
            <a:r>
              <a:rPr lang="fr-FR" sz="2000" dirty="0"/>
              <a:t>2 PME sont devenues des ETI</a:t>
            </a:r>
          </a:p>
          <a:p>
            <a:pPr marL="800100" lvl="1" indent="-342900">
              <a:spcAft>
                <a:spcPts val="600"/>
              </a:spcAft>
              <a:buFont typeface="Wingdings 3" panose="05040102010807070707" pitchFamily="18" charset="2"/>
              <a:buChar char=""/>
            </a:pPr>
            <a:r>
              <a:rPr lang="fr-FR" sz="2000" dirty="0"/>
              <a:t>Une vingtaine de PME et une quarantaine de </a:t>
            </a:r>
            <a:r>
              <a:rPr lang="fr-FR" sz="2000" b="1" dirty="0"/>
              <a:t>startups</a:t>
            </a:r>
            <a:r>
              <a:rPr lang="fr-FR" sz="2000" dirty="0"/>
              <a:t> ont été créées</a:t>
            </a:r>
          </a:p>
        </p:txBody>
      </p:sp>
      <p:sp>
        <p:nvSpPr>
          <p:cNvPr id="4" name="Titre 3">
            <a:extLst>
              <a:ext uri="{FF2B5EF4-FFF2-40B4-BE49-F238E27FC236}">
                <a16:creationId xmlns:a16="http://schemas.microsoft.com/office/drawing/2014/main" id="{906684BD-3D21-4FC5-A083-F68926AD490E}"/>
              </a:ext>
            </a:extLst>
          </p:cNvPr>
          <p:cNvSpPr>
            <a:spLocks noGrp="1"/>
          </p:cNvSpPr>
          <p:nvPr>
            <p:ph type="title"/>
          </p:nvPr>
        </p:nvSpPr>
        <p:spPr/>
        <p:txBody>
          <a:bodyPr/>
          <a:lstStyle/>
          <a:p>
            <a:r>
              <a:rPr lang="fr-FR" sz="2800" dirty="0">
                <a:solidFill>
                  <a:srgbClr val="4072AC"/>
                </a:solidFill>
              </a:rPr>
              <a:t>DES ASPECTS QUALITATIFS AUX ENJEUX QUANTITATIFS</a:t>
            </a:r>
          </a:p>
        </p:txBody>
      </p:sp>
      <p:sp>
        <p:nvSpPr>
          <p:cNvPr id="14" name="ZoneTexte 13">
            <a:extLst>
              <a:ext uri="{FF2B5EF4-FFF2-40B4-BE49-F238E27FC236}">
                <a16:creationId xmlns:a16="http://schemas.microsoft.com/office/drawing/2014/main" id="{E1E0714A-02B2-4CE0-AEB1-7A8BF04077FF}"/>
              </a:ext>
            </a:extLst>
          </p:cNvPr>
          <p:cNvSpPr txBox="1"/>
          <p:nvPr/>
        </p:nvSpPr>
        <p:spPr>
          <a:xfrm>
            <a:off x="6328615" y="1810166"/>
            <a:ext cx="5851331" cy="1384995"/>
          </a:xfrm>
          <a:prstGeom prst="rect">
            <a:avLst/>
          </a:prstGeom>
          <a:noFill/>
        </p:spPr>
        <p:txBody>
          <a:bodyPr wrap="square" rtlCol="0">
            <a:spAutoFit/>
          </a:bodyPr>
          <a:lstStyle/>
          <a:p>
            <a:r>
              <a:rPr lang="fr-FR" sz="2800" dirty="0"/>
              <a:t>2000 : 40 </a:t>
            </a:r>
            <a:r>
              <a:rPr lang="fr-FR" sz="2400" dirty="0"/>
              <a:t>entreprises</a:t>
            </a:r>
            <a:r>
              <a:rPr lang="fr-FR" sz="2800" dirty="0"/>
              <a:t> / 2 870 </a:t>
            </a:r>
            <a:r>
              <a:rPr lang="fr-FR" sz="2400" dirty="0"/>
              <a:t>emplois</a:t>
            </a:r>
            <a:endParaRPr lang="fr-FR" sz="2800" dirty="0"/>
          </a:p>
          <a:p>
            <a:r>
              <a:rPr lang="fr-FR" sz="2800" dirty="0"/>
              <a:t>2015 : 106 </a:t>
            </a:r>
            <a:r>
              <a:rPr lang="fr-FR" sz="2400" dirty="0"/>
              <a:t>entreprises</a:t>
            </a:r>
            <a:r>
              <a:rPr lang="fr-FR" sz="2800" dirty="0"/>
              <a:t> / 6 070 </a:t>
            </a:r>
            <a:r>
              <a:rPr lang="fr-FR" sz="2400" dirty="0"/>
              <a:t>emplois</a:t>
            </a:r>
            <a:endParaRPr lang="fr-FR" sz="2800" dirty="0"/>
          </a:p>
          <a:p>
            <a:r>
              <a:rPr lang="fr-FR" sz="2800" dirty="0"/>
              <a:t>2021 : 165 </a:t>
            </a:r>
            <a:r>
              <a:rPr lang="fr-FR" sz="2400" dirty="0"/>
              <a:t>entreprises / </a:t>
            </a:r>
            <a:r>
              <a:rPr lang="fr-FR" sz="2800" dirty="0"/>
              <a:t>7 740 </a:t>
            </a:r>
            <a:r>
              <a:rPr lang="fr-FR" sz="2400" dirty="0"/>
              <a:t>emplois</a:t>
            </a:r>
          </a:p>
        </p:txBody>
      </p:sp>
      <p:sp>
        <p:nvSpPr>
          <p:cNvPr id="16" name="ZoneTexte 15">
            <a:extLst>
              <a:ext uri="{FF2B5EF4-FFF2-40B4-BE49-F238E27FC236}">
                <a16:creationId xmlns:a16="http://schemas.microsoft.com/office/drawing/2014/main" id="{CBF31DAF-AFCF-46F6-9932-B19C85F77BCD}"/>
              </a:ext>
            </a:extLst>
          </p:cNvPr>
          <p:cNvSpPr txBox="1"/>
          <p:nvPr/>
        </p:nvSpPr>
        <p:spPr>
          <a:xfrm>
            <a:off x="6260685" y="3774978"/>
            <a:ext cx="5796281" cy="2246769"/>
          </a:xfrm>
          <a:prstGeom prst="rect">
            <a:avLst/>
          </a:prstGeom>
          <a:noFill/>
        </p:spPr>
        <p:txBody>
          <a:bodyPr wrap="square" rtlCol="0">
            <a:spAutoFit/>
          </a:bodyPr>
          <a:lstStyle/>
          <a:p>
            <a:r>
              <a:rPr lang="fr-FR" sz="2800" dirty="0"/>
              <a:t>2000 : 0 startup</a:t>
            </a:r>
          </a:p>
          <a:p>
            <a:r>
              <a:rPr lang="fr-FR" sz="2800" dirty="0"/>
              <a:t>2015 : 40 startups (3% des effectifs de la filière)</a:t>
            </a:r>
          </a:p>
          <a:p>
            <a:r>
              <a:rPr lang="fr-FR" sz="2800" dirty="0"/>
              <a:t>2021 : 80 startups (20% des effectifs de la filière)</a:t>
            </a:r>
          </a:p>
        </p:txBody>
      </p:sp>
      <p:sp>
        <p:nvSpPr>
          <p:cNvPr id="11" name="ZoneTexte 10">
            <a:extLst>
              <a:ext uri="{FF2B5EF4-FFF2-40B4-BE49-F238E27FC236}">
                <a16:creationId xmlns:a16="http://schemas.microsoft.com/office/drawing/2014/main" id="{D1539AA7-65B6-4D7A-9B00-5C74C6C790B8}"/>
              </a:ext>
            </a:extLst>
          </p:cNvPr>
          <p:cNvSpPr txBox="1"/>
          <p:nvPr/>
        </p:nvSpPr>
        <p:spPr>
          <a:xfrm>
            <a:off x="176739" y="3874460"/>
            <a:ext cx="6193582" cy="2616101"/>
          </a:xfrm>
          <a:prstGeom prst="rect">
            <a:avLst/>
          </a:prstGeom>
          <a:solidFill>
            <a:schemeClr val="bg1"/>
          </a:solidFill>
        </p:spPr>
        <p:txBody>
          <a:bodyPr wrap="square" rtlCol="0">
            <a:spAutoFit/>
          </a:bodyPr>
          <a:lstStyle/>
          <a:p>
            <a:pPr>
              <a:spcAft>
                <a:spcPts val="600"/>
              </a:spcAft>
            </a:pPr>
            <a:r>
              <a:rPr lang="fr-FR" sz="3600" b="1" dirty="0">
                <a:latin typeface="Berlin Sans FB Demi" panose="020E0802020502020306" pitchFamily="34" charset="0"/>
              </a:rPr>
              <a:t>entre 2015 et  2020</a:t>
            </a:r>
            <a:endParaRPr lang="fr-FR" sz="2000" dirty="0"/>
          </a:p>
          <a:p>
            <a:pPr>
              <a:spcAft>
                <a:spcPts val="600"/>
              </a:spcAft>
            </a:pPr>
            <a:r>
              <a:rPr lang="fr-FR" sz="2400" b="1" dirty="0"/>
              <a:t>Les startups contribuent pour moitié à la croissance de l’emploi</a:t>
            </a:r>
          </a:p>
          <a:p>
            <a:pPr marL="800100" lvl="1" indent="-342900">
              <a:spcAft>
                <a:spcPts val="600"/>
              </a:spcAft>
              <a:buFont typeface="Wingdings 3" panose="05040102010807070707" pitchFamily="18" charset="2"/>
              <a:buChar char=""/>
            </a:pPr>
            <a:r>
              <a:rPr lang="fr-FR" sz="2000" dirty="0"/>
              <a:t>40 </a:t>
            </a:r>
            <a:r>
              <a:rPr lang="fr-FR" sz="2000" b="1" dirty="0"/>
              <a:t>startups</a:t>
            </a:r>
            <a:r>
              <a:rPr lang="fr-FR" sz="2000" dirty="0"/>
              <a:t> supplémentaires ont été créées</a:t>
            </a:r>
          </a:p>
          <a:p>
            <a:pPr marL="800100" lvl="1" indent="-342900">
              <a:spcAft>
                <a:spcPts val="600"/>
              </a:spcAft>
              <a:buFont typeface="Wingdings 3" panose="05040102010807070707" pitchFamily="18" charset="2"/>
              <a:buChar char=""/>
            </a:pPr>
            <a:endParaRPr lang="fr-FR" sz="2000" dirty="0"/>
          </a:p>
          <a:p>
            <a:pPr marL="800100" lvl="1" indent="-342900">
              <a:spcAft>
                <a:spcPts val="600"/>
              </a:spcAft>
              <a:buFont typeface="Wingdings 3" panose="05040102010807070707" pitchFamily="18" charset="2"/>
              <a:buChar char=""/>
            </a:pPr>
            <a:endParaRPr lang="fr-FR" sz="2000" dirty="0"/>
          </a:p>
        </p:txBody>
      </p:sp>
      <p:cxnSp>
        <p:nvCxnSpPr>
          <p:cNvPr id="13" name="Connecteur droit 12">
            <a:extLst>
              <a:ext uri="{FF2B5EF4-FFF2-40B4-BE49-F238E27FC236}">
                <a16:creationId xmlns:a16="http://schemas.microsoft.com/office/drawing/2014/main" id="{F82DA812-B1FB-4AA1-B387-A35731C24D18}"/>
              </a:ext>
            </a:extLst>
          </p:cNvPr>
          <p:cNvCxnSpPr>
            <a:cxnSpLocks/>
          </p:cNvCxnSpPr>
          <p:nvPr/>
        </p:nvCxnSpPr>
        <p:spPr>
          <a:xfrm>
            <a:off x="6096000" y="1270563"/>
            <a:ext cx="0" cy="4867717"/>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94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3D3E9-C66B-CC40-FA82-BA9793CA26C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ABC2531-6667-2C96-85F8-AFFD1154F75F}"/>
              </a:ext>
            </a:extLst>
          </p:cNvPr>
          <p:cNvSpPr>
            <a:spLocks noGrp="1"/>
          </p:cNvSpPr>
          <p:nvPr>
            <p:ph type="title"/>
          </p:nvPr>
        </p:nvSpPr>
        <p:spPr/>
        <p:txBody>
          <a:bodyPr/>
          <a:lstStyle/>
          <a:p>
            <a:r>
              <a:rPr lang="fr-FR" sz="2800" dirty="0">
                <a:solidFill>
                  <a:srgbClr val="4072AC"/>
                </a:solidFill>
              </a:rPr>
              <a:t>SE COMPARER AVEC D’AUTRES TERRITOIRES</a:t>
            </a:r>
          </a:p>
        </p:txBody>
      </p:sp>
      <p:sp>
        <p:nvSpPr>
          <p:cNvPr id="5" name="ZoneTexte 4">
            <a:extLst>
              <a:ext uri="{FF2B5EF4-FFF2-40B4-BE49-F238E27FC236}">
                <a16:creationId xmlns:a16="http://schemas.microsoft.com/office/drawing/2014/main" id="{5DE8E746-D94A-AB30-556C-749D6D1B6EFE}"/>
              </a:ext>
            </a:extLst>
          </p:cNvPr>
          <p:cNvSpPr txBox="1"/>
          <p:nvPr/>
        </p:nvSpPr>
        <p:spPr>
          <a:xfrm>
            <a:off x="3251684" y="968425"/>
            <a:ext cx="5760640" cy="369332"/>
          </a:xfrm>
          <a:prstGeom prst="rect">
            <a:avLst/>
          </a:prstGeom>
          <a:noFill/>
        </p:spPr>
        <p:txBody>
          <a:bodyPr wrap="square" rtlCol="0">
            <a:spAutoFit/>
          </a:bodyPr>
          <a:lstStyle/>
          <a:p>
            <a:r>
              <a:rPr lang="fr-FR" dirty="0">
                <a:solidFill>
                  <a:srgbClr val="0000FF"/>
                </a:solidFill>
              </a:rPr>
              <a:t>IDENTIFIER Les codes NAF relatifs à cette filière</a:t>
            </a:r>
          </a:p>
        </p:txBody>
      </p:sp>
      <p:graphicFrame>
        <p:nvGraphicFramePr>
          <p:cNvPr id="3" name="Tableau 2">
            <a:extLst>
              <a:ext uri="{FF2B5EF4-FFF2-40B4-BE49-F238E27FC236}">
                <a16:creationId xmlns:a16="http://schemas.microsoft.com/office/drawing/2014/main" id="{A107AD3C-5DD7-3096-2C94-14DD9CB52DB9}"/>
              </a:ext>
            </a:extLst>
          </p:cNvPr>
          <p:cNvGraphicFramePr>
            <a:graphicFrameLocks noGrp="1"/>
          </p:cNvGraphicFramePr>
          <p:nvPr>
            <p:extLst>
              <p:ext uri="{D42A27DB-BD31-4B8C-83A1-F6EECF244321}">
                <p14:modId xmlns:p14="http://schemas.microsoft.com/office/powerpoint/2010/main" val="652013336"/>
              </p:ext>
            </p:extLst>
          </p:nvPr>
        </p:nvGraphicFramePr>
        <p:xfrm>
          <a:off x="2412017" y="1489870"/>
          <a:ext cx="7776864" cy="4876616"/>
        </p:xfrm>
        <a:graphic>
          <a:graphicData uri="http://schemas.openxmlformats.org/drawingml/2006/table">
            <a:tbl>
              <a:tblPr>
                <a:tableStyleId>{5C22544A-7EE6-4342-B048-85BDC9FD1C3A}</a:tableStyleId>
              </a:tblPr>
              <a:tblGrid>
                <a:gridCol w="968075">
                  <a:extLst>
                    <a:ext uri="{9D8B030D-6E8A-4147-A177-3AD203B41FA5}">
                      <a16:colId xmlns:a16="http://schemas.microsoft.com/office/drawing/2014/main" val="20000"/>
                    </a:ext>
                  </a:extLst>
                </a:gridCol>
                <a:gridCol w="6808789">
                  <a:extLst>
                    <a:ext uri="{9D8B030D-6E8A-4147-A177-3AD203B41FA5}">
                      <a16:colId xmlns:a16="http://schemas.microsoft.com/office/drawing/2014/main" val="20001"/>
                    </a:ext>
                  </a:extLst>
                </a:gridCol>
              </a:tblGrid>
              <a:tr h="344906">
                <a:tc>
                  <a:txBody>
                    <a:bodyPr/>
                    <a:lstStyle/>
                    <a:p>
                      <a:pPr algn="ctr" fontAlgn="b"/>
                      <a:r>
                        <a:rPr lang="fr-FR" sz="1600" b="1" u="none" strike="sngStrike" dirty="0">
                          <a:solidFill>
                            <a:srgbClr val="0000FF"/>
                          </a:solidFill>
                          <a:effectLst/>
                        </a:rPr>
                        <a:t>2059Z</a:t>
                      </a:r>
                      <a:endParaRPr lang="fr-FR" sz="1600" b="1" i="0" u="none" strike="sng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r>
                        <a:rPr lang="fr-FR" sz="1600" u="none" strike="sngStrike" dirty="0">
                          <a:solidFill>
                            <a:srgbClr val="0000FF"/>
                          </a:solidFill>
                          <a:effectLst/>
                        </a:rPr>
                        <a:t>Fabrication d'autres produits chimiques </a:t>
                      </a:r>
                      <a:r>
                        <a:rPr lang="fr-FR" sz="1600" u="none" strike="sngStrike" dirty="0" err="1">
                          <a:solidFill>
                            <a:srgbClr val="0000FF"/>
                          </a:solidFill>
                          <a:effectLst/>
                        </a:rPr>
                        <a:t>n.c.a</a:t>
                      </a:r>
                      <a:r>
                        <a:rPr lang="fr-FR" sz="1600" u="none" strike="sngStrike" dirty="0">
                          <a:solidFill>
                            <a:srgbClr val="0000FF"/>
                          </a:solidFill>
                          <a:effectLst/>
                        </a:rPr>
                        <a:t>.</a:t>
                      </a:r>
                      <a:endParaRPr lang="fr-FR" sz="1600" b="0" i="0" u="none" strike="sng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0"/>
                  </a:ext>
                </a:extLst>
              </a:tr>
              <a:tr h="308011">
                <a:tc>
                  <a:txBody>
                    <a:bodyPr/>
                    <a:lstStyle/>
                    <a:p>
                      <a:pPr marL="0" algn="ctr" defTabSz="914400" rtl="0" eaLnBrk="1" fontAlgn="b" latinLnBrk="0" hangingPunct="1"/>
                      <a:r>
                        <a:rPr lang="fr-FR" sz="1600" b="1" u="none" strike="sngStrike" kern="1200" dirty="0">
                          <a:solidFill>
                            <a:srgbClr val="0000FF"/>
                          </a:solidFill>
                          <a:effectLst/>
                          <a:latin typeface="+mn-lt"/>
                          <a:ea typeface="+mn-ea"/>
                          <a:cs typeface="+mn-cs"/>
                        </a:rPr>
                        <a:t>2229A</a:t>
                      </a:r>
                    </a:p>
                  </a:txBody>
                  <a:tcPr marL="9525" marR="9525" marT="9525" marB="0" anchor="ctr">
                    <a:noFill/>
                  </a:tcPr>
                </a:tc>
                <a:tc>
                  <a:txBody>
                    <a:bodyPr/>
                    <a:lstStyle/>
                    <a:p>
                      <a:pPr marL="0" algn="l" defTabSz="914400" rtl="0" eaLnBrk="1" fontAlgn="b" latinLnBrk="0" hangingPunct="1"/>
                      <a:r>
                        <a:rPr lang="fr-FR" sz="1600" u="none" strike="sngStrike" kern="1200" dirty="0">
                          <a:solidFill>
                            <a:srgbClr val="0000FF"/>
                          </a:solidFill>
                          <a:effectLst/>
                          <a:latin typeface="+mn-lt"/>
                          <a:ea typeface="+mn-ea"/>
                          <a:cs typeface="+mn-cs"/>
                        </a:rPr>
                        <a:t>Fabrication de pièces techniques à base de matières plastiques</a:t>
                      </a:r>
                    </a:p>
                  </a:txBody>
                  <a:tcPr marL="9525" marR="9525" marT="9525" marB="0" anchor="ctr">
                    <a:noFill/>
                  </a:tcPr>
                </a:tc>
                <a:extLst>
                  <a:ext uri="{0D108BD9-81ED-4DB2-BD59-A6C34878D82A}">
                    <a16:rowId xmlns:a16="http://schemas.microsoft.com/office/drawing/2014/main" val="10001"/>
                  </a:ext>
                </a:extLst>
              </a:tr>
              <a:tr h="527565">
                <a:tc>
                  <a:txBody>
                    <a:bodyPr/>
                    <a:lstStyle/>
                    <a:p>
                      <a:pPr algn="ctr" fontAlgn="b"/>
                      <a:r>
                        <a:rPr lang="fr-FR" sz="1600" b="1" u="none" strike="sngStrike" dirty="0">
                          <a:solidFill>
                            <a:srgbClr val="0000FF"/>
                          </a:solidFill>
                          <a:effectLst/>
                        </a:rPr>
                        <a:t>2420Z</a:t>
                      </a:r>
                      <a:endParaRPr lang="fr-FR" sz="1600" b="1" i="0" u="none" strike="sng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r>
                        <a:rPr lang="fr-FR" sz="1600" u="none" strike="sngStrike" dirty="0">
                          <a:solidFill>
                            <a:srgbClr val="0000FF"/>
                          </a:solidFill>
                          <a:effectLst/>
                        </a:rPr>
                        <a:t>Fabrication de tubes, tuyaux, profilés creux et accessoires correspondants en acier</a:t>
                      </a:r>
                      <a:endParaRPr lang="fr-FR" sz="1600" b="0" i="0" u="none" strike="sng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2"/>
                  </a:ext>
                </a:extLst>
              </a:tr>
              <a:tr h="308011">
                <a:tc>
                  <a:txBody>
                    <a:bodyPr/>
                    <a:lstStyle/>
                    <a:p>
                      <a:pPr algn="ctr" fontAlgn="b"/>
                      <a:r>
                        <a:rPr lang="fr-FR" sz="1600" b="1" u="none" strike="noStrike" dirty="0">
                          <a:effectLst/>
                          <a:highlight>
                            <a:srgbClr val="FFFF00"/>
                          </a:highlight>
                        </a:rPr>
                        <a:t>2651B</a:t>
                      </a:r>
                      <a:endParaRPr lang="fr-FR" sz="16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dirty="0">
                          <a:effectLst/>
                          <a:highlight>
                            <a:srgbClr val="FFFF00"/>
                          </a:highlight>
                        </a:rPr>
                        <a:t>Fabrication d'instrumentation scientifique et technique</a:t>
                      </a:r>
                      <a:endParaRPr lang="fr-FR"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3"/>
                  </a:ext>
                </a:extLst>
              </a:tr>
              <a:tr h="616024">
                <a:tc>
                  <a:txBody>
                    <a:bodyPr/>
                    <a:lstStyle/>
                    <a:p>
                      <a:pPr algn="ctr" fontAlgn="b"/>
                      <a:r>
                        <a:rPr lang="fr-FR" sz="1600" b="1" u="none" strike="noStrike" kern="1200" dirty="0">
                          <a:solidFill>
                            <a:schemeClr val="dk1"/>
                          </a:solidFill>
                          <a:effectLst/>
                          <a:highlight>
                            <a:srgbClr val="FFFF00"/>
                          </a:highlight>
                          <a:latin typeface="+mn-lt"/>
                          <a:ea typeface="+mn-ea"/>
                          <a:cs typeface="+mn-cs"/>
                        </a:rPr>
                        <a:t>2660Z</a:t>
                      </a:r>
                    </a:p>
                  </a:txBody>
                  <a:tcPr marL="9525" marR="9525" marT="9525" marB="0" anchor="ctr">
                    <a:noFill/>
                  </a:tcPr>
                </a:tc>
                <a:tc>
                  <a:txBody>
                    <a:bodyPr/>
                    <a:lstStyle/>
                    <a:p>
                      <a:pPr algn="l" fontAlgn="b"/>
                      <a:r>
                        <a:rPr lang="fr-FR" sz="1600" u="none" strike="noStrike" kern="1200" dirty="0">
                          <a:solidFill>
                            <a:schemeClr val="dk1"/>
                          </a:solidFill>
                          <a:effectLst/>
                          <a:highlight>
                            <a:srgbClr val="FFFF00"/>
                          </a:highlight>
                          <a:latin typeface="+mn-lt"/>
                          <a:ea typeface="+mn-ea"/>
                          <a:cs typeface="+mn-cs"/>
                        </a:rPr>
                        <a:t>Fabrication d'équipements d'irradiation médicale, d'équipements </a:t>
                      </a:r>
                      <a:r>
                        <a:rPr lang="fr-FR" sz="1600" u="none" strike="noStrike" kern="1200" dirty="0" err="1">
                          <a:solidFill>
                            <a:schemeClr val="dk1"/>
                          </a:solidFill>
                          <a:effectLst/>
                          <a:highlight>
                            <a:srgbClr val="FFFF00"/>
                          </a:highlight>
                          <a:latin typeface="+mn-lt"/>
                          <a:ea typeface="+mn-ea"/>
                          <a:cs typeface="+mn-cs"/>
                        </a:rPr>
                        <a:t>électromédicaux</a:t>
                      </a:r>
                      <a:r>
                        <a:rPr lang="fr-FR" sz="1600" u="none" strike="noStrike" kern="1200" dirty="0">
                          <a:solidFill>
                            <a:schemeClr val="dk1"/>
                          </a:solidFill>
                          <a:effectLst/>
                          <a:highlight>
                            <a:srgbClr val="FFFF00"/>
                          </a:highlight>
                          <a:latin typeface="+mn-lt"/>
                          <a:ea typeface="+mn-ea"/>
                          <a:cs typeface="+mn-cs"/>
                        </a:rPr>
                        <a:t> et </a:t>
                      </a:r>
                      <a:r>
                        <a:rPr lang="fr-FR" sz="1600" u="none" strike="noStrike" kern="1200" dirty="0" err="1">
                          <a:solidFill>
                            <a:schemeClr val="dk1"/>
                          </a:solidFill>
                          <a:effectLst/>
                          <a:highlight>
                            <a:srgbClr val="FFFF00"/>
                          </a:highlight>
                          <a:latin typeface="+mn-lt"/>
                          <a:ea typeface="+mn-ea"/>
                          <a:cs typeface="+mn-cs"/>
                        </a:rPr>
                        <a:t>électrothérapeutiques</a:t>
                      </a:r>
                      <a:endParaRPr lang="fr-FR" sz="1600" u="none" strike="noStrike" kern="1200" dirty="0">
                        <a:solidFill>
                          <a:schemeClr val="dk1"/>
                        </a:solidFill>
                        <a:effectLst/>
                        <a:highlight>
                          <a:srgbClr val="FFFF00"/>
                        </a:highlight>
                        <a:latin typeface="+mn-lt"/>
                        <a:ea typeface="+mn-ea"/>
                        <a:cs typeface="+mn-cs"/>
                      </a:endParaRPr>
                    </a:p>
                  </a:txBody>
                  <a:tcPr marL="9525" marR="9525" marT="9525" marB="0" anchor="ctr">
                    <a:noFill/>
                  </a:tcPr>
                </a:tc>
                <a:extLst>
                  <a:ext uri="{0D108BD9-81ED-4DB2-BD59-A6C34878D82A}">
                    <a16:rowId xmlns:a16="http://schemas.microsoft.com/office/drawing/2014/main" val="10004"/>
                  </a:ext>
                </a:extLst>
              </a:tr>
              <a:tr h="308011">
                <a:tc>
                  <a:txBody>
                    <a:bodyPr/>
                    <a:lstStyle/>
                    <a:p>
                      <a:pPr algn="ctr" fontAlgn="b"/>
                      <a:r>
                        <a:rPr lang="fr-FR" sz="1600" b="1" u="none" strike="noStrike" dirty="0">
                          <a:effectLst/>
                          <a:highlight>
                            <a:srgbClr val="FFFF00"/>
                          </a:highlight>
                        </a:rPr>
                        <a:t>3250A</a:t>
                      </a:r>
                      <a:endParaRPr lang="fr-FR" sz="16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kern="1200" dirty="0">
                          <a:solidFill>
                            <a:schemeClr val="dk1"/>
                          </a:solidFill>
                          <a:effectLst/>
                          <a:highlight>
                            <a:srgbClr val="FFFF00"/>
                          </a:highlight>
                          <a:latin typeface="+mn-lt"/>
                          <a:ea typeface="+mn-ea"/>
                          <a:cs typeface="+mn-cs"/>
                        </a:rPr>
                        <a:t>Fabrication de matériel médico-chirurgical et dentaire</a:t>
                      </a:r>
                    </a:p>
                  </a:txBody>
                  <a:tcPr marL="9525" marR="9525" marT="9525" marB="0" anchor="ctr">
                    <a:noFill/>
                  </a:tcPr>
                </a:tc>
                <a:extLst>
                  <a:ext uri="{0D108BD9-81ED-4DB2-BD59-A6C34878D82A}">
                    <a16:rowId xmlns:a16="http://schemas.microsoft.com/office/drawing/2014/main" val="10005"/>
                  </a:ext>
                </a:extLst>
              </a:tr>
              <a:tr h="308011">
                <a:tc>
                  <a:txBody>
                    <a:bodyPr/>
                    <a:lstStyle/>
                    <a:p>
                      <a:pPr algn="ctr" fontAlgn="b"/>
                      <a:r>
                        <a:rPr lang="fr-FR" sz="1600" b="1" u="none" strike="noStrike">
                          <a:effectLst/>
                          <a:highlight>
                            <a:srgbClr val="FFFF00"/>
                          </a:highlight>
                        </a:rPr>
                        <a:t>3250B</a:t>
                      </a:r>
                      <a:endParaRPr lang="fr-FR" sz="1600" b="1" i="0" u="none" strike="noStrike">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dirty="0">
                          <a:effectLst/>
                          <a:highlight>
                            <a:srgbClr val="FFFF00"/>
                          </a:highlight>
                        </a:rPr>
                        <a:t>Fabrication de lunettes</a:t>
                      </a:r>
                      <a:endParaRPr lang="fr-FR"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6"/>
                  </a:ext>
                </a:extLst>
              </a:tr>
              <a:tr h="308011">
                <a:tc>
                  <a:txBody>
                    <a:bodyPr/>
                    <a:lstStyle/>
                    <a:p>
                      <a:pPr algn="ctr" fontAlgn="b"/>
                      <a:r>
                        <a:rPr lang="fr-FR" sz="1600" b="1" u="none" strike="sngStrike" dirty="0">
                          <a:solidFill>
                            <a:srgbClr val="0000FF"/>
                          </a:solidFill>
                          <a:effectLst/>
                        </a:rPr>
                        <a:t>4646Z</a:t>
                      </a:r>
                      <a:endParaRPr lang="fr-FR" sz="1600" b="1" i="0" u="none" strike="sngStrike" dirty="0">
                        <a:solidFill>
                          <a:srgbClr val="0000FF"/>
                        </a:solidFill>
                        <a:effectLst/>
                        <a:latin typeface="Calibri" panose="020F0502020204030204" pitchFamily="34" charset="0"/>
                      </a:endParaRPr>
                    </a:p>
                  </a:txBody>
                  <a:tcPr marL="9525" marR="9525" marT="9525" marB="0" anchor="ctr">
                    <a:noFill/>
                  </a:tcPr>
                </a:tc>
                <a:tc>
                  <a:txBody>
                    <a:bodyPr/>
                    <a:lstStyle/>
                    <a:p>
                      <a:pPr algn="l" fontAlgn="b"/>
                      <a:r>
                        <a:rPr lang="fr-FR" sz="1600" u="none" strike="sngStrike" dirty="0">
                          <a:solidFill>
                            <a:srgbClr val="0000FF"/>
                          </a:solidFill>
                          <a:effectLst/>
                        </a:rPr>
                        <a:t>Commerce de gros de produits pharmaceutiques</a:t>
                      </a:r>
                      <a:endParaRPr lang="fr-FR" sz="1600" b="0" i="0" u="none" strike="sngStrike" dirty="0">
                        <a:solidFill>
                          <a:srgbClr val="0000FF"/>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7"/>
                  </a:ext>
                </a:extLst>
              </a:tr>
              <a:tr h="308011">
                <a:tc>
                  <a:txBody>
                    <a:bodyPr/>
                    <a:lstStyle/>
                    <a:p>
                      <a:pPr marL="0" algn="ctr" defTabSz="914400" rtl="0" eaLnBrk="1" fontAlgn="b" latinLnBrk="0" hangingPunct="1"/>
                      <a:r>
                        <a:rPr lang="fr-FR" sz="1600" b="1" u="none" strike="sngStrike" kern="1200" dirty="0">
                          <a:solidFill>
                            <a:srgbClr val="0000FF"/>
                          </a:solidFill>
                          <a:effectLst/>
                          <a:latin typeface="+mn-lt"/>
                          <a:ea typeface="+mn-ea"/>
                          <a:cs typeface="+mn-cs"/>
                        </a:rPr>
                        <a:t>7120B</a:t>
                      </a:r>
                    </a:p>
                  </a:txBody>
                  <a:tcPr marL="9525" marR="9525" marT="9525" marB="0" anchor="ctr">
                    <a:noFill/>
                  </a:tcPr>
                </a:tc>
                <a:tc>
                  <a:txBody>
                    <a:bodyPr/>
                    <a:lstStyle/>
                    <a:p>
                      <a:pPr marL="0" algn="l" defTabSz="914400" rtl="0" eaLnBrk="1" fontAlgn="b" latinLnBrk="0" hangingPunct="1"/>
                      <a:r>
                        <a:rPr lang="fr-FR" sz="1600" u="none" strike="sngStrike" kern="1200" dirty="0">
                          <a:solidFill>
                            <a:srgbClr val="0000FF"/>
                          </a:solidFill>
                          <a:effectLst/>
                          <a:latin typeface="+mn-lt"/>
                          <a:ea typeface="+mn-ea"/>
                          <a:cs typeface="+mn-cs"/>
                        </a:rPr>
                        <a:t>Essai analyse et inspection technique</a:t>
                      </a:r>
                    </a:p>
                  </a:txBody>
                  <a:tcPr marL="9525" marR="9525" marT="9525" marB="0" anchor="ctr">
                    <a:noFill/>
                  </a:tcPr>
                </a:tc>
                <a:extLst>
                  <a:ext uri="{0D108BD9-81ED-4DB2-BD59-A6C34878D82A}">
                    <a16:rowId xmlns:a16="http://schemas.microsoft.com/office/drawing/2014/main" val="10008"/>
                  </a:ext>
                </a:extLst>
              </a:tr>
              <a:tr h="308011">
                <a:tc>
                  <a:txBody>
                    <a:bodyPr/>
                    <a:lstStyle/>
                    <a:p>
                      <a:pPr algn="ctr" fontAlgn="b"/>
                      <a:r>
                        <a:rPr lang="fr-FR" sz="1600" b="1" u="none" strike="noStrike" dirty="0">
                          <a:effectLst/>
                          <a:highlight>
                            <a:srgbClr val="FFFF00"/>
                          </a:highlight>
                        </a:rPr>
                        <a:t>7211Z</a:t>
                      </a:r>
                      <a:endParaRPr lang="fr-FR" sz="1600" b="1"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tc>
                  <a:txBody>
                    <a:bodyPr/>
                    <a:lstStyle/>
                    <a:p>
                      <a:pPr algn="l" fontAlgn="b"/>
                      <a:r>
                        <a:rPr lang="fr-FR" sz="1600" u="none" strike="noStrike" dirty="0">
                          <a:effectLst/>
                          <a:highlight>
                            <a:srgbClr val="FFFF00"/>
                          </a:highlight>
                        </a:rPr>
                        <a:t>Recherche-développement en biotechnologie</a:t>
                      </a:r>
                      <a:endParaRPr lang="fr-FR" sz="1600" b="0" i="0" u="none" strike="noStrike" dirty="0">
                        <a:solidFill>
                          <a:srgbClr val="000000"/>
                        </a:solidFill>
                        <a:effectLst/>
                        <a:highlight>
                          <a:srgbClr val="FFFF00"/>
                        </a:highlight>
                        <a:latin typeface="Calibri" panose="020F0502020204030204" pitchFamily="34" charset="0"/>
                      </a:endParaRPr>
                    </a:p>
                  </a:txBody>
                  <a:tcPr marL="9525" marR="9525" marT="9525" marB="0" anchor="ctr">
                    <a:noFill/>
                  </a:tcPr>
                </a:tc>
                <a:extLst>
                  <a:ext uri="{0D108BD9-81ED-4DB2-BD59-A6C34878D82A}">
                    <a16:rowId xmlns:a16="http://schemas.microsoft.com/office/drawing/2014/main" val="10009"/>
                  </a:ext>
                </a:extLst>
              </a:tr>
              <a:tr h="308011">
                <a:tc>
                  <a:txBody>
                    <a:bodyPr/>
                    <a:lstStyle/>
                    <a:p>
                      <a:pPr marL="0" algn="ctr" defTabSz="914400" rtl="0" eaLnBrk="1" fontAlgn="b" latinLnBrk="0" hangingPunct="1"/>
                      <a:r>
                        <a:rPr lang="fr-FR" sz="1600" b="1" u="none" strike="sngStrike" kern="1200" dirty="0">
                          <a:solidFill>
                            <a:srgbClr val="0000FF"/>
                          </a:solidFill>
                          <a:effectLst/>
                          <a:latin typeface="+mn-lt"/>
                          <a:ea typeface="+mn-ea"/>
                          <a:cs typeface="+mn-cs"/>
                        </a:rPr>
                        <a:t>7220Z</a:t>
                      </a:r>
                    </a:p>
                  </a:txBody>
                  <a:tcPr marL="9525" marR="9525" marT="9525" marB="0" anchor="c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600" u="none" strike="sngStrike" kern="1200" dirty="0">
                          <a:solidFill>
                            <a:srgbClr val="0000FF"/>
                          </a:solidFill>
                          <a:effectLst/>
                          <a:latin typeface="+mn-lt"/>
                          <a:ea typeface="+mn-ea"/>
                          <a:cs typeface="+mn-cs"/>
                        </a:rPr>
                        <a:t>Recherche-développement en sciences humaines et sociales</a:t>
                      </a:r>
                    </a:p>
                  </a:txBody>
                  <a:tcPr marL="9525" marR="9525" marT="9525" marB="0" anchor="ctr">
                    <a:noFill/>
                  </a:tcPr>
                </a:tc>
                <a:extLst>
                  <a:ext uri="{0D108BD9-81ED-4DB2-BD59-A6C34878D82A}">
                    <a16:rowId xmlns:a16="http://schemas.microsoft.com/office/drawing/2014/main" val="10010"/>
                  </a:ext>
                </a:extLst>
              </a:tr>
              <a:tr h="308011">
                <a:tc>
                  <a:txBody>
                    <a:bodyPr/>
                    <a:lstStyle/>
                    <a:p>
                      <a:pPr marL="0" algn="ctr" defTabSz="914400" rtl="0" eaLnBrk="1" fontAlgn="b" latinLnBrk="0" hangingPunct="1"/>
                      <a:r>
                        <a:rPr lang="fr-FR" sz="1600" b="1" u="none" strike="sngStrike" kern="1200" dirty="0">
                          <a:solidFill>
                            <a:srgbClr val="0000FF"/>
                          </a:solidFill>
                          <a:effectLst/>
                          <a:latin typeface="+mn-lt"/>
                          <a:ea typeface="+mn-ea"/>
                          <a:cs typeface="+mn-cs"/>
                        </a:rPr>
                        <a:t>7219Z</a:t>
                      </a:r>
                    </a:p>
                  </a:txBody>
                  <a:tcPr marL="9525" marR="9525" marT="9525" marB="0" anchor="ctr">
                    <a:noFill/>
                  </a:tcPr>
                </a:tc>
                <a:tc>
                  <a:txBody>
                    <a:bodyPr/>
                    <a:lstStyle/>
                    <a:p>
                      <a:pPr marL="0" algn="l" defTabSz="914400" rtl="0" eaLnBrk="1" fontAlgn="b" latinLnBrk="0" hangingPunct="1"/>
                      <a:r>
                        <a:rPr lang="fr-FR" sz="1600" u="none" strike="sngStrike" kern="1200" dirty="0">
                          <a:solidFill>
                            <a:srgbClr val="0000FF"/>
                          </a:solidFill>
                          <a:effectLst/>
                          <a:latin typeface="+mn-lt"/>
                          <a:ea typeface="+mn-ea"/>
                          <a:cs typeface="+mn-cs"/>
                        </a:rPr>
                        <a:t>Recherche-développement en autres sciences physiques et naturelles</a:t>
                      </a:r>
                    </a:p>
                  </a:txBody>
                  <a:tcPr marL="9525" marR="9525" marT="9525" marB="0" anchor="ctr">
                    <a:noFill/>
                  </a:tcPr>
                </a:tc>
                <a:extLst>
                  <a:ext uri="{0D108BD9-81ED-4DB2-BD59-A6C34878D82A}">
                    <a16:rowId xmlns:a16="http://schemas.microsoft.com/office/drawing/2014/main" val="10011"/>
                  </a:ext>
                </a:extLst>
              </a:tr>
              <a:tr h="308011">
                <a:tc>
                  <a:txBody>
                    <a:bodyPr/>
                    <a:lstStyle/>
                    <a:p>
                      <a:pPr algn="ctr" fontAlgn="b"/>
                      <a:r>
                        <a:rPr lang="fr-FR" sz="1600" strike="sngStrike" dirty="0">
                          <a:solidFill>
                            <a:srgbClr val="FF0000"/>
                          </a:solidFill>
                        </a:rPr>
                        <a:t>6202A</a:t>
                      </a:r>
                      <a:endParaRPr lang="fr-FR" sz="1600" b="1" i="0" u="none" strike="sngStrike" dirty="0">
                        <a:solidFill>
                          <a:srgbClr val="FF0000"/>
                        </a:solidFill>
                        <a:effectLst/>
                        <a:latin typeface="Calibri" panose="020F0502020204030204" pitchFamily="34" charset="0"/>
                      </a:endParaRPr>
                    </a:p>
                  </a:txBody>
                  <a:tcPr marL="9525" marR="9525" marT="9525" marB="0" anchor="c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600" strike="sngStrike" dirty="0">
                          <a:solidFill>
                            <a:srgbClr val="FF0000"/>
                          </a:solidFill>
                        </a:rPr>
                        <a:t>Conseil en systèmes et logiciels informatiques</a:t>
                      </a:r>
                    </a:p>
                  </a:txBody>
                  <a:tcPr marL="9525" marR="9525" marT="9525" marB="0" anchor="ctr">
                    <a:noFill/>
                  </a:tcPr>
                </a:tc>
                <a:extLst>
                  <a:ext uri="{0D108BD9-81ED-4DB2-BD59-A6C34878D82A}">
                    <a16:rowId xmlns:a16="http://schemas.microsoft.com/office/drawing/2014/main" val="10012"/>
                  </a:ext>
                </a:extLst>
              </a:tr>
              <a:tr h="308011">
                <a:tc>
                  <a:txBody>
                    <a:bodyPr/>
                    <a:lstStyle/>
                    <a:p>
                      <a:pPr algn="ctr" fontAlgn="b"/>
                      <a:r>
                        <a:rPr lang="fr-FR" sz="1600" strike="sngStrike" dirty="0">
                          <a:solidFill>
                            <a:srgbClr val="FF0000"/>
                          </a:solidFill>
                        </a:rPr>
                        <a:t>6201Z</a:t>
                      </a:r>
                      <a:endParaRPr lang="fr-FR" sz="1600" b="1" i="0" u="none" strike="sngStrike" dirty="0">
                        <a:solidFill>
                          <a:srgbClr val="FF0000"/>
                        </a:solidFill>
                        <a:effectLst/>
                        <a:latin typeface="Calibri" panose="020F0502020204030204" pitchFamily="34" charset="0"/>
                      </a:endParaRPr>
                    </a:p>
                  </a:txBody>
                  <a:tcPr marL="9525" marR="9525" marT="9525" marB="0" anchor="c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r-FR" sz="1600" strike="sngStrike" dirty="0">
                          <a:solidFill>
                            <a:srgbClr val="FF0000"/>
                          </a:solidFill>
                        </a:rPr>
                        <a:t>Programmation informatique</a:t>
                      </a:r>
                    </a:p>
                  </a:txBody>
                  <a:tcPr marL="9525" marR="9525" marT="9525" marB="0" anchor="ctr">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083275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60" y="980728"/>
            <a:ext cx="7703978" cy="556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Ellipse 14"/>
          <p:cNvSpPr/>
          <p:nvPr/>
        </p:nvSpPr>
        <p:spPr bwMode="auto">
          <a:xfrm>
            <a:off x="1952824" y="1185719"/>
            <a:ext cx="1080120" cy="1080120"/>
          </a:xfrm>
          <a:prstGeom prst="ellipse">
            <a:avLst/>
          </a:prstGeom>
          <a:solidFill>
            <a:schemeClr val="bg1"/>
          </a:solidFill>
          <a:ln w="9525">
            <a:solidFill>
              <a:schemeClr val="tx1">
                <a:lumMod val="75000"/>
                <a:lumOff val="25000"/>
              </a:schemeClr>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fr-FR"/>
          </a:p>
        </p:txBody>
      </p:sp>
      <p:sp>
        <p:nvSpPr>
          <p:cNvPr id="17" name="Ellipse 16"/>
          <p:cNvSpPr/>
          <p:nvPr/>
        </p:nvSpPr>
        <p:spPr bwMode="auto">
          <a:xfrm>
            <a:off x="2292028" y="1897415"/>
            <a:ext cx="401712" cy="368424"/>
          </a:xfrm>
          <a:prstGeom prst="ellipse">
            <a:avLst/>
          </a:prstGeom>
          <a:solidFill>
            <a:schemeClr val="bg1"/>
          </a:solidFill>
          <a:ln w="9525">
            <a:solidFill>
              <a:schemeClr val="tx1">
                <a:lumMod val="75000"/>
                <a:lumOff val="25000"/>
              </a:schemeClr>
            </a:solidFill>
            <a:prstDash val="solid"/>
            <a:round/>
            <a:headEnd/>
            <a:tailEnd/>
          </a:ln>
        </p:spPr>
        <p:txBody>
          <a:bodyPr vert="horz" wrap="square" lIns="91440" tIns="45720" rIns="91440" bIns="45720" numCol="1" rtlCol="0" anchor="t" anchorCtr="0" compatLnSpc="1">
            <a:prstTxWarp prst="textNoShape">
              <a:avLst/>
            </a:prstTxWarp>
          </a:bodyPr>
          <a:lstStyle/>
          <a:p>
            <a:pPr algn="ctr"/>
            <a:endParaRPr lang="fr-FR"/>
          </a:p>
        </p:txBody>
      </p:sp>
      <p:cxnSp>
        <p:nvCxnSpPr>
          <p:cNvPr id="18" name="Connecteur droit 17"/>
          <p:cNvCxnSpPr>
            <a:stCxn id="15" idx="0"/>
          </p:cNvCxnSpPr>
          <p:nvPr/>
        </p:nvCxnSpPr>
        <p:spPr>
          <a:xfrm>
            <a:off x="2492884" y="1185719"/>
            <a:ext cx="6507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2492884" y="1897415"/>
            <a:ext cx="72279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3071664" y="1041704"/>
            <a:ext cx="720080" cy="276999"/>
          </a:xfrm>
          <a:prstGeom prst="rect">
            <a:avLst/>
          </a:prstGeom>
          <a:noFill/>
        </p:spPr>
        <p:txBody>
          <a:bodyPr wrap="square" rtlCol="0">
            <a:spAutoFit/>
          </a:bodyPr>
          <a:lstStyle/>
          <a:p>
            <a:r>
              <a:rPr lang="fr-FR" sz="1200" dirty="0"/>
              <a:t>6 000</a:t>
            </a:r>
          </a:p>
        </p:txBody>
      </p:sp>
      <p:sp>
        <p:nvSpPr>
          <p:cNvPr id="21" name="ZoneTexte 20"/>
          <p:cNvSpPr txBox="1"/>
          <p:nvPr/>
        </p:nvSpPr>
        <p:spPr>
          <a:xfrm>
            <a:off x="3254575" y="1735086"/>
            <a:ext cx="268585" cy="184666"/>
          </a:xfrm>
          <a:prstGeom prst="rect">
            <a:avLst/>
          </a:prstGeom>
          <a:noFill/>
        </p:spPr>
        <p:txBody>
          <a:bodyPr wrap="square" lIns="0" tIns="0" rIns="0" bIns="0" rtlCol="0">
            <a:spAutoFit/>
          </a:bodyPr>
          <a:lstStyle/>
          <a:p>
            <a:r>
              <a:rPr lang="fr-FR" sz="1200" dirty="0"/>
              <a:t>500</a:t>
            </a:r>
          </a:p>
        </p:txBody>
      </p:sp>
      <p:sp>
        <p:nvSpPr>
          <p:cNvPr id="22" name="ZoneTexte 21"/>
          <p:cNvSpPr txBox="1"/>
          <p:nvPr/>
        </p:nvSpPr>
        <p:spPr>
          <a:xfrm>
            <a:off x="1919537" y="836713"/>
            <a:ext cx="1459607" cy="276999"/>
          </a:xfrm>
          <a:prstGeom prst="rect">
            <a:avLst/>
          </a:prstGeom>
          <a:solidFill>
            <a:schemeClr val="bg1"/>
          </a:solidFill>
        </p:spPr>
        <p:txBody>
          <a:bodyPr wrap="square" rtlCol="0">
            <a:spAutoFit/>
          </a:bodyPr>
          <a:lstStyle/>
          <a:p>
            <a:r>
              <a:rPr lang="fr-FR" sz="1200" dirty="0"/>
              <a:t>Nombre d’emplois</a:t>
            </a:r>
          </a:p>
        </p:txBody>
      </p:sp>
      <p:sp>
        <p:nvSpPr>
          <p:cNvPr id="23" name="ZoneTexte 22"/>
          <p:cNvSpPr txBox="1"/>
          <p:nvPr/>
        </p:nvSpPr>
        <p:spPr>
          <a:xfrm>
            <a:off x="5015880" y="5915837"/>
            <a:ext cx="4536504" cy="338554"/>
          </a:xfrm>
          <a:prstGeom prst="rect">
            <a:avLst/>
          </a:prstGeom>
          <a:noFill/>
        </p:spPr>
        <p:txBody>
          <a:bodyPr wrap="square" rtlCol="0">
            <a:spAutoFit/>
          </a:bodyPr>
          <a:lstStyle/>
          <a:p>
            <a:r>
              <a:rPr lang="fr-FR" sz="1600" b="1" dirty="0"/>
              <a:t>TCAM emplois salariés privés entre 2008 et 2015</a:t>
            </a:r>
          </a:p>
        </p:txBody>
      </p:sp>
      <p:sp>
        <p:nvSpPr>
          <p:cNvPr id="24" name="ZoneTexte 23"/>
          <p:cNvSpPr txBox="1"/>
          <p:nvPr/>
        </p:nvSpPr>
        <p:spPr>
          <a:xfrm rot="16200000">
            <a:off x="3658469" y="1863748"/>
            <a:ext cx="2520282" cy="338554"/>
          </a:xfrm>
          <a:prstGeom prst="rect">
            <a:avLst/>
          </a:prstGeom>
          <a:noFill/>
        </p:spPr>
        <p:txBody>
          <a:bodyPr wrap="square" rtlCol="0">
            <a:spAutoFit/>
          </a:bodyPr>
          <a:lstStyle/>
          <a:p>
            <a:r>
              <a:rPr lang="fr-FR" sz="1600" b="1" dirty="0"/>
              <a:t>Indice de spécificité</a:t>
            </a:r>
          </a:p>
        </p:txBody>
      </p:sp>
      <p:sp>
        <p:nvSpPr>
          <p:cNvPr id="26" name="ZoneTexte 25"/>
          <p:cNvSpPr txBox="1"/>
          <p:nvPr/>
        </p:nvSpPr>
        <p:spPr>
          <a:xfrm>
            <a:off x="7392144" y="1185720"/>
            <a:ext cx="2016224" cy="1384995"/>
          </a:xfrm>
          <a:prstGeom prst="rect">
            <a:avLst/>
          </a:prstGeom>
          <a:noFill/>
        </p:spPr>
        <p:txBody>
          <a:bodyPr wrap="square" rtlCol="0">
            <a:spAutoFit/>
          </a:bodyPr>
          <a:lstStyle/>
          <a:p>
            <a:pPr algn="ctr"/>
            <a:r>
              <a:rPr lang="fr-FR" sz="2800" b="1" dirty="0"/>
              <a:t>Filière Technologie de santé</a:t>
            </a:r>
          </a:p>
        </p:txBody>
      </p:sp>
      <p:sp>
        <p:nvSpPr>
          <p:cNvPr id="2" name="ZoneTexte 1"/>
          <p:cNvSpPr txBox="1"/>
          <p:nvPr/>
        </p:nvSpPr>
        <p:spPr>
          <a:xfrm>
            <a:off x="7896200" y="6254392"/>
            <a:ext cx="1584176" cy="307777"/>
          </a:xfrm>
          <a:prstGeom prst="rect">
            <a:avLst/>
          </a:prstGeom>
          <a:noFill/>
        </p:spPr>
        <p:txBody>
          <a:bodyPr wrap="square" rtlCol="0">
            <a:spAutoFit/>
          </a:bodyPr>
          <a:lstStyle/>
          <a:p>
            <a:r>
              <a:rPr lang="fr-FR" sz="1400" dirty="0"/>
              <a:t>Source : URSSAF</a:t>
            </a:r>
          </a:p>
        </p:txBody>
      </p:sp>
      <p:sp>
        <p:nvSpPr>
          <p:cNvPr id="3" name="Titre 2">
            <a:extLst>
              <a:ext uri="{FF2B5EF4-FFF2-40B4-BE49-F238E27FC236}">
                <a16:creationId xmlns:a16="http://schemas.microsoft.com/office/drawing/2014/main" id="{300B5001-9DAA-4B0B-98A0-A4152CC62391}"/>
              </a:ext>
            </a:extLst>
          </p:cNvPr>
          <p:cNvSpPr>
            <a:spLocks noGrp="1"/>
          </p:cNvSpPr>
          <p:nvPr>
            <p:ph type="title"/>
          </p:nvPr>
        </p:nvSpPr>
        <p:spPr/>
        <p:txBody>
          <a:bodyPr/>
          <a:lstStyle/>
          <a:p>
            <a:r>
              <a:rPr lang="fr-FR" sz="2000" dirty="0">
                <a:solidFill>
                  <a:srgbClr val="4072AC"/>
                </a:solidFill>
              </a:rPr>
              <a:t>Comparaison avec 9 métropoles équivalentes : revenir a des nomenclatures classiques</a:t>
            </a:r>
          </a:p>
        </p:txBody>
      </p:sp>
    </p:spTree>
    <p:extLst>
      <p:ext uri="{BB962C8B-B14F-4D97-AF65-F5344CB8AC3E}">
        <p14:creationId xmlns:p14="http://schemas.microsoft.com/office/powerpoint/2010/main" val="3347936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9AEBF-A523-0E89-D7EA-084775C80C41}"/>
              </a:ext>
            </a:extLst>
          </p:cNvPr>
          <p:cNvSpPr>
            <a:spLocks noGrp="1"/>
          </p:cNvSpPr>
          <p:nvPr>
            <p:ph type="title"/>
          </p:nvPr>
        </p:nvSpPr>
        <p:spPr/>
        <p:txBody>
          <a:bodyPr/>
          <a:lstStyle/>
          <a:p>
            <a:pPr algn="ctr"/>
            <a:r>
              <a:rPr lang="fr-FR" dirty="0"/>
              <a:t>Note de conjoncture</a:t>
            </a:r>
          </a:p>
        </p:txBody>
      </p:sp>
      <p:pic>
        <p:nvPicPr>
          <p:cNvPr id="4" name="Image 3">
            <a:extLst>
              <a:ext uri="{FF2B5EF4-FFF2-40B4-BE49-F238E27FC236}">
                <a16:creationId xmlns:a16="http://schemas.microsoft.com/office/drawing/2014/main" id="{4FCF96EC-B5FE-2804-9499-CCEFE92AC00D}"/>
              </a:ext>
            </a:extLst>
          </p:cNvPr>
          <p:cNvPicPr>
            <a:picLocks noChangeAspect="1"/>
          </p:cNvPicPr>
          <p:nvPr/>
        </p:nvPicPr>
        <p:blipFill>
          <a:blip r:embed="rId2"/>
          <a:stretch>
            <a:fillRect/>
          </a:stretch>
        </p:blipFill>
        <p:spPr>
          <a:xfrm>
            <a:off x="0" y="1118869"/>
            <a:ext cx="6882622" cy="5318760"/>
          </a:xfrm>
          <a:prstGeom prst="rect">
            <a:avLst/>
          </a:prstGeom>
        </p:spPr>
      </p:pic>
      <p:pic>
        <p:nvPicPr>
          <p:cNvPr id="6" name="Image 5">
            <a:extLst>
              <a:ext uri="{FF2B5EF4-FFF2-40B4-BE49-F238E27FC236}">
                <a16:creationId xmlns:a16="http://schemas.microsoft.com/office/drawing/2014/main" id="{7C2F496F-FBEA-2059-3EF1-B23D5F30102E}"/>
              </a:ext>
            </a:extLst>
          </p:cNvPr>
          <p:cNvPicPr>
            <a:picLocks noChangeAspect="1"/>
          </p:cNvPicPr>
          <p:nvPr/>
        </p:nvPicPr>
        <p:blipFill>
          <a:blip r:embed="rId3"/>
          <a:srcRect l="50609" t="1761"/>
          <a:stretch>
            <a:fillRect/>
          </a:stretch>
        </p:blipFill>
        <p:spPr>
          <a:xfrm>
            <a:off x="7040880" y="1118869"/>
            <a:ext cx="4972957" cy="5266931"/>
          </a:xfrm>
          <a:prstGeom prst="rect">
            <a:avLst/>
          </a:prstGeom>
        </p:spPr>
      </p:pic>
      <p:pic>
        <p:nvPicPr>
          <p:cNvPr id="8" name="Image 7">
            <a:extLst>
              <a:ext uri="{FF2B5EF4-FFF2-40B4-BE49-F238E27FC236}">
                <a16:creationId xmlns:a16="http://schemas.microsoft.com/office/drawing/2014/main" id="{CA2B8FE2-CB15-CD09-C7A8-51B1092DB47D}"/>
              </a:ext>
            </a:extLst>
          </p:cNvPr>
          <p:cNvPicPr>
            <a:picLocks noChangeAspect="1"/>
          </p:cNvPicPr>
          <p:nvPr/>
        </p:nvPicPr>
        <p:blipFill>
          <a:blip r:embed="rId4"/>
          <a:stretch>
            <a:fillRect/>
          </a:stretch>
        </p:blipFill>
        <p:spPr>
          <a:xfrm rot="20011041">
            <a:off x="816344" y="355038"/>
            <a:ext cx="2398690" cy="3426700"/>
          </a:xfrm>
          <a:prstGeom prst="rect">
            <a:avLst/>
          </a:prstGeom>
        </p:spPr>
      </p:pic>
    </p:spTree>
    <p:extLst>
      <p:ext uri="{BB962C8B-B14F-4D97-AF65-F5344CB8AC3E}">
        <p14:creationId xmlns:p14="http://schemas.microsoft.com/office/powerpoint/2010/main" val="129105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b="0" dirty="0">
                <a:latin typeface="Franklin Gothic Demi Cond" panose="020B0706030402020204" pitchFamily="34" charset="0"/>
              </a:rPr>
              <a:t>Les technologies </a:t>
            </a:r>
            <a:r>
              <a:rPr lang="fr-FR" sz="3200" b="0" dirty="0" err="1">
                <a:latin typeface="Franklin Gothic Demi Cond" panose="020B0706030402020204" pitchFamily="34" charset="0"/>
              </a:rPr>
              <a:t>numerique</a:t>
            </a:r>
            <a:r>
              <a:rPr lang="fr-FR" sz="3200" b="0" dirty="0">
                <a:latin typeface="Franklin Gothic Demi Cond" panose="020B0706030402020204" pitchFamily="34" charset="0"/>
              </a:rPr>
              <a:t> / hardware  ET SOFTWARE</a:t>
            </a:r>
            <a:endParaRPr lang="fr-FR" sz="3200" b="0" dirty="0"/>
          </a:p>
        </p:txBody>
      </p:sp>
      <p:pic>
        <p:nvPicPr>
          <p:cNvPr id="1026" name="Picture 2" descr="Image result for digital"/>
          <p:cNvPicPr>
            <a:picLocks noChangeAspect="1" noChangeArrowheads="1"/>
          </p:cNvPicPr>
          <p:nvPr/>
        </p:nvPicPr>
        <p:blipFill>
          <a:blip r:embed="rId2">
            <a:lum bright="70000" contrast="-70000"/>
            <a:extLst>
              <a:ext uri="{28A0092B-C50C-407E-A947-70E740481C1C}">
                <a14:useLocalDpi xmlns:a14="http://schemas.microsoft.com/office/drawing/2010/main"/>
              </a:ext>
            </a:extLst>
          </a:blip>
          <a:srcRect/>
          <a:stretch>
            <a:fillRect/>
          </a:stretch>
        </p:blipFill>
        <p:spPr bwMode="auto">
          <a:xfrm>
            <a:off x="335360" y="1050052"/>
            <a:ext cx="11502752" cy="5094078"/>
          </a:xfrm>
          <a:prstGeom prst="rect">
            <a:avLst/>
          </a:prstGeom>
          <a:noFill/>
          <a:extLst>
            <a:ext uri="{909E8E84-426E-40DD-AFC4-6F175D3DCCD1}">
              <a14:hiddenFill xmlns:a14="http://schemas.microsoft.com/office/drawing/2010/main">
                <a:solidFill>
                  <a:srgbClr val="FFFFFF"/>
                </a:solidFill>
              </a14:hiddenFill>
            </a:ext>
          </a:extLst>
        </p:spPr>
      </p:pic>
      <p:sp>
        <p:nvSpPr>
          <p:cNvPr id="4" name="Arc plein 3"/>
          <p:cNvSpPr/>
          <p:nvPr/>
        </p:nvSpPr>
        <p:spPr>
          <a:xfrm>
            <a:off x="7383256" y="2000250"/>
            <a:ext cx="3076575" cy="3076575"/>
          </a:xfrm>
          <a:prstGeom prst="blockArc">
            <a:avLst>
              <a:gd name="adj1" fmla="val 16384569"/>
              <a:gd name="adj2" fmla="val 16039422"/>
              <a:gd name="adj3" fmla="val 0"/>
            </a:avLst>
          </a:prstGeom>
          <a:noFill/>
          <a:ln w="247650">
            <a:solidFill>
              <a:srgbClr val="15538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7030A0"/>
              </a:solidFill>
            </a:endParaRPr>
          </a:p>
        </p:txBody>
      </p:sp>
      <p:sp>
        <p:nvSpPr>
          <p:cNvPr id="9" name="Ellipse 8"/>
          <p:cNvSpPr/>
          <p:nvPr/>
        </p:nvSpPr>
        <p:spPr>
          <a:xfrm>
            <a:off x="1675623" y="2000250"/>
            <a:ext cx="3076575" cy="3076575"/>
          </a:xfrm>
          <a:prstGeom prst="ellipse">
            <a:avLst/>
          </a:prstGeom>
          <a:noFill/>
          <a:ln w="247650">
            <a:solidFill>
              <a:srgbClr val="1F78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0" name="Ellipse 9"/>
          <p:cNvSpPr/>
          <p:nvPr/>
        </p:nvSpPr>
        <p:spPr>
          <a:xfrm>
            <a:off x="1362624" y="1687252"/>
            <a:ext cx="3702574" cy="3702572"/>
          </a:xfrm>
          <a:prstGeom prst="ellipse">
            <a:avLst/>
          </a:prstGeom>
          <a:noFill/>
          <a:ln w="104775">
            <a:solidFill>
              <a:srgbClr val="85BFE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2" name="Arc plein 11"/>
          <p:cNvSpPr/>
          <p:nvPr/>
        </p:nvSpPr>
        <p:spPr>
          <a:xfrm>
            <a:off x="1361482" y="1687250"/>
            <a:ext cx="3702574" cy="3702572"/>
          </a:xfrm>
          <a:prstGeom prst="blockArc">
            <a:avLst>
              <a:gd name="adj1" fmla="val 18885463"/>
              <a:gd name="adj2" fmla="val 16248262"/>
              <a:gd name="adj3" fmla="val 0"/>
            </a:avLst>
          </a:prstGeom>
          <a:noFill/>
          <a:ln w="104775">
            <a:solidFill>
              <a:srgbClr val="19639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16" name="Groupe 15"/>
          <p:cNvGrpSpPr/>
          <p:nvPr/>
        </p:nvGrpSpPr>
        <p:grpSpPr>
          <a:xfrm rot="18000000">
            <a:off x="7062164" y="1659845"/>
            <a:ext cx="3724596" cy="3729384"/>
            <a:chOff x="6949088" y="1825077"/>
            <a:chExt cx="3400467" cy="3404840"/>
          </a:xfrm>
        </p:grpSpPr>
        <p:sp>
          <p:nvSpPr>
            <p:cNvPr id="14" name="Arc plein 13"/>
            <p:cNvSpPr/>
            <p:nvPr/>
          </p:nvSpPr>
          <p:spPr>
            <a:xfrm>
              <a:off x="6949088" y="1825077"/>
              <a:ext cx="3400426" cy="3400424"/>
            </a:xfrm>
            <a:prstGeom prst="blockArc">
              <a:avLst>
                <a:gd name="adj1" fmla="val 16033048"/>
                <a:gd name="adj2" fmla="val 19569043"/>
                <a:gd name="adj3" fmla="val 0"/>
              </a:avLst>
            </a:prstGeom>
            <a:noFill/>
            <a:ln w="104775">
              <a:solidFill>
                <a:srgbClr val="85BFE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5" name="Arc plein 14"/>
            <p:cNvSpPr/>
            <p:nvPr/>
          </p:nvSpPr>
          <p:spPr>
            <a:xfrm>
              <a:off x="6949129" y="1829493"/>
              <a:ext cx="3400426" cy="3400424"/>
            </a:xfrm>
            <a:prstGeom prst="blockArc">
              <a:avLst>
                <a:gd name="adj1" fmla="val 19683988"/>
                <a:gd name="adj2" fmla="val 16138902"/>
                <a:gd name="adj3" fmla="val 0"/>
              </a:avLst>
            </a:prstGeom>
            <a:noFill/>
            <a:ln w="104775">
              <a:solidFill>
                <a:srgbClr val="19639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sp>
        <p:nvSpPr>
          <p:cNvPr id="26" name="Rectangle 25"/>
          <p:cNvSpPr/>
          <p:nvPr/>
        </p:nvSpPr>
        <p:spPr>
          <a:xfrm>
            <a:off x="7387570" y="2798912"/>
            <a:ext cx="3076640" cy="1118255"/>
          </a:xfrm>
          <a:prstGeom prst="rect">
            <a:avLst/>
          </a:prstGeom>
        </p:spPr>
        <p:txBody>
          <a:bodyPr wrap="square">
            <a:spAutoFit/>
          </a:bodyPr>
          <a:lstStyle/>
          <a:p>
            <a:pPr algn="ctr">
              <a:lnSpc>
                <a:spcPts val="4000"/>
              </a:lnSpc>
            </a:pPr>
            <a:r>
              <a:rPr lang="en-US" sz="3600" cap="all" spc="-150" dirty="0">
                <a:ln w="3175">
                  <a:noFill/>
                </a:ln>
                <a:solidFill>
                  <a:srgbClr val="19639B"/>
                </a:solidFill>
                <a:latin typeface="Franklin Gothic Demi Cond" panose="020B0706030402020204" pitchFamily="34" charset="0"/>
              </a:rPr>
              <a:t>INFORMATIQUE </a:t>
            </a:r>
          </a:p>
          <a:p>
            <a:pPr algn="ctr">
              <a:lnSpc>
                <a:spcPts val="4000"/>
              </a:lnSpc>
            </a:pPr>
            <a:r>
              <a:rPr lang="en-US" sz="3600" cap="all" spc="-150" dirty="0">
                <a:ln w="3175">
                  <a:noFill/>
                </a:ln>
                <a:solidFill>
                  <a:srgbClr val="19639B"/>
                </a:solidFill>
                <a:latin typeface="Franklin Gothic Demi Cond" panose="020B0706030402020204" pitchFamily="34" charset="0"/>
              </a:rPr>
              <a:t>&amp; LOGICIEL</a:t>
            </a:r>
          </a:p>
        </p:txBody>
      </p:sp>
      <p:sp>
        <p:nvSpPr>
          <p:cNvPr id="38" name="Rectangle 37"/>
          <p:cNvSpPr/>
          <p:nvPr/>
        </p:nvSpPr>
        <p:spPr>
          <a:xfrm>
            <a:off x="1681257" y="2709637"/>
            <a:ext cx="3076640" cy="1138902"/>
          </a:xfrm>
          <a:prstGeom prst="rect">
            <a:avLst/>
          </a:prstGeom>
        </p:spPr>
        <p:txBody>
          <a:bodyPr wrap="square">
            <a:spAutoFit/>
          </a:bodyPr>
          <a:lstStyle/>
          <a:p>
            <a:pPr algn="ctr">
              <a:lnSpc>
                <a:spcPts val="2700"/>
              </a:lnSpc>
            </a:pPr>
            <a:r>
              <a:rPr lang="en-US" sz="3200" cap="all" spc="-150" dirty="0">
                <a:ln w="3175">
                  <a:noFill/>
                </a:ln>
                <a:solidFill>
                  <a:srgbClr val="1F78BD"/>
                </a:solidFill>
                <a:latin typeface="Franklin Gothic Demi Cond" panose="020B0706030402020204" pitchFamily="34" charset="0"/>
              </a:rPr>
              <a:t>MICRO/NANO TECHNOLOGIES </a:t>
            </a:r>
          </a:p>
          <a:p>
            <a:pPr algn="ctr">
              <a:lnSpc>
                <a:spcPts val="2700"/>
              </a:lnSpc>
            </a:pPr>
            <a:r>
              <a:rPr lang="en-US" sz="3200" cap="all" spc="-150" dirty="0">
                <a:ln w="3175">
                  <a:noFill/>
                </a:ln>
                <a:solidFill>
                  <a:srgbClr val="1F78BD"/>
                </a:solidFill>
                <a:latin typeface="Franklin Gothic Demi Cond" panose="020B0706030402020204" pitchFamily="34" charset="0"/>
              </a:rPr>
              <a:t>&amp; ELECTRONIQUES</a:t>
            </a:r>
          </a:p>
        </p:txBody>
      </p:sp>
      <p:cxnSp>
        <p:nvCxnSpPr>
          <p:cNvPr id="60" name="Connecteur droit 59"/>
          <p:cNvCxnSpPr/>
          <p:nvPr/>
        </p:nvCxnSpPr>
        <p:spPr>
          <a:xfrm flipH="1" flipV="1">
            <a:off x="1420145" y="2414669"/>
            <a:ext cx="243429" cy="196986"/>
          </a:xfrm>
          <a:prstGeom prst="line">
            <a:avLst/>
          </a:prstGeom>
          <a:ln>
            <a:solidFill>
              <a:srgbClr val="19639B"/>
            </a:solidFill>
          </a:ln>
        </p:spPr>
        <p:style>
          <a:lnRef idx="1">
            <a:schemeClr val="accent1"/>
          </a:lnRef>
          <a:fillRef idx="0">
            <a:schemeClr val="accent1"/>
          </a:fillRef>
          <a:effectRef idx="0">
            <a:schemeClr val="accent1"/>
          </a:effectRef>
          <a:fontRef idx="minor">
            <a:schemeClr val="tx1"/>
          </a:fontRef>
        </p:style>
      </p:cxnSp>
      <p:pic>
        <p:nvPicPr>
          <p:cNvPr id="66" name="Image 65"/>
          <p:cNvPicPr>
            <a:picLocks/>
          </p:cNvPicPr>
          <p:nvPr/>
        </p:nvPicPr>
        <p:blipFill>
          <a:blip r:embed="rId3" cstate="print">
            <a:extLst>
              <a:ext uri="{28A0092B-C50C-407E-A947-70E740481C1C}">
                <a14:useLocalDpi xmlns:a14="http://schemas.microsoft.com/office/drawing/2010/main"/>
              </a:ext>
            </a:extLst>
          </a:blip>
          <a:stretch>
            <a:fillRect/>
          </a:stretch>
        </p:blipFill>
        <p:spPr>
          <a:xfrm>
            <a:off x="341035" y="4307438"/>
            <a:ext cx="3240000" cy="1825200"/>
          </a:xfrm>
          <a:prstGeom prst="rtTriangle">
            <a:avLst/>
          </a:prstGeom>
        </p:spPr>
      </p:pic>
      <p:pic>
        <p:nvPicPr>
          <p:cNvPr id="68" name="Image 6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42669" y="2798119"/>
            <a:ext cx="1488133" cy="1488133"/>
          </a:xfrm>
          <a:prstGeom prst="rect">
            <a:avLst/>
          </a:prstGeom>
        </p:spPr>
      </p:pic>
      <p:sp>
        <p:nvSpPr>
          <p:cNvPr id="70" name="Freeform: Shape 33">
            <a:extLst>
              <a:ext uri="{FF2B5EF4-FFF2-40B4-BE49-F238E27FC236}">
                <a16:creationId xmlns:a16="http://schemas.microsoft.com/office/drawing/2014/main" id="{C4F22B16-4CEA-4D22-A3BE-CAA92304979B}"/>
              </a:ext>
            </a:extLst>
          </p:cNvPr>
          <p:cNvSpPr/>
          <p:nvPr/>
        </p:nvSpPr>
        <p:spPr>
          <a:xfrm flipH="1">
            <a:off x="8489136" y="4307438"/>
            <a:ext cx="3348976" cy="1836692"/>
          </a:xfrm>
          <a:prstGeom prst="rtTriangle">
            <a:avLst/>
          </a:prstGeom>
          <a:blipFill dpi="0" rotWithShape="1">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black"/>
              </a:solidFill>
            </a:endParaRPr>
          </a:p>
        </p:txBody>
      </p:sp>
      <p:cxnSp>
        <p:nvCxnSpPr>
          <p:cNvPr id="75" name="Connecteur droit 74"/>
          <p:cNvCxnSpPr/>
          <p:nvPr/>
        </p:nvCxnSpPr>
        <p:spPr>
          <a:xfrm flipV="1">
            <a:off x="10459831" y="2423580"/>
            <a:ext cx="200751" cy="159252"/>
          </a:xfrm>
          <a:prstGeom prst="line">
            <a:avLst/>
          </a:prstGeom>
          <a:ln>
            <a:solidFill>
              <a:srgbClr val="19639B"/>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496765" y="5119986"/>
            <a:ext cx="3076640" cy="553998"/>
          </a:xfrm>
          <a:prstGeom prst="rect">
            <a:avLst/>
          </a:prstGeom>
        </p:spPr>
        <p:txBody>
          <a:bodyPr wrap="square">
            <a:spAutoFit/>
          </a:bodyPr>
          <a:lstStyle/>
          <a:p>
            <a:pPr algn="ctr" fontAlgn="base">
              <a:lnSpc>
                <a:spcPts val="3600"/>
              </a:lnSpc>
            </a:pPr>
            <a:r>
              <a:rPr lang="fr-FR" sz="3600" dirty="0">
                <a:solidFill>
                  <a:prstClr val="black">
                    <a:lumMod val="75000"/>
                    <a:lumOff val="25000"/>
                  </a:prstClr>
                </a:solidFill>
                <a:latin typeface="Franklin Gothic Demi Cond" panose="020B0706030402020204" pitchFamily="34" charset="0"/>
              </a:rPr>
              <a:t>LE DIGITAL</a:t>
            </a:r>
          </a:p>
        </p:txBody>
      </p:sp>
    </p:spTree>
    <p:extLst>
      <p:ext uri="{BB962C8B-B14F-4D97-AF65-F5344CB8AC3E}">
        <p14:creationId xmlns:p14="http://schemas.microsoft.com/office/powerpoint/2010/main" val="4245809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21273-57AC-4FA7-8899-C3C2083DC054}"/>
              </a:ext>
            </a:extLst>
          </p:cNvPr>
          <p:cNvSpPr>
            <a:spLocks noGrp="1"/>
          </p:cNvSpPr>
          <p:nvPr>
            <p:ph type="title"/>
          </p:nvPr>
        </p:nvSpPr>
        <p:spPr/>
        <p:txBody>
          <a:bodyPr/>
          <a:lstStyle/>
          <a:p>
            <a:r>
              <a:rPr lang="fr-FR" dirty="0"/>
              <a:t>HARDWARE  = électronique et microélectronique</a:t>
            </a:r>
          </a:p>
        </p:txBody>
      </p:sp>
      <p:sp>
        <p:nvSpPr>
          <p:cNvPr id="3" name="Espace réservé du numéro de diapositive 2">
            <a:extLst>
              <a:ext uri="{FF2B5EF4-FFF2-40B4-BE49-F238E27FC236}">
                <a16:creationId xmlns:a16="http://schemas.microsoft.com/office/drawing/2014/main" id="{DCFD6927-8723-48C5-B4B6-D400ADA31F6D}"/>
              </a:ext>
            </a:extLst>
          </p:cNvPr>
          <p:cNvSpPr>
            <a:spLocks noGrp="1"/>
          </p:cNvSpPr>
          <p:nvPr>
            <p:ph type="sldNum" sz="quarter" idx="4294967295"/>
          </p:nvPr>
        </p:nvSpPr>
        <p:spPr>
          <a:xfrm>
            <a:off x="11131550" y="6489700"/>
            <a:ext cx="1060450" cy="365125"/>
          </a:xfrm>
          <a:prstGeom prst="rect">
            <a:avLst/>
          </a:prstGeom>
        </p:spPr>
        <p:txBody>
          <a:bodyPr/>
          <a:lstStyle/>
          <a:p>
            <a:fld id="{FF671291-C90D-401A-8AB9-9FE8E4F59538}" type="slidenum">
              <a:rPr lang="fr-FR" smtClean="0"/>
              <a:pPr/>
              <a:t>56</a:t>
            </a:fld>
            <a:endParaRPr lang="fr-FR" dirty="0"/>
          </a:p>
        </p:txBody>
      </p:sp>
      <p:sp>
        <p:nvSpPr>
          <p:cNvPr id="4" name="Oval 76">
            <a:extLst>
              <a:ext uri="{FF2B5EF4-FFF2-40B4-BE49-F238E27FC236}">
                <a16:creationId xmlns:a16="http://schemas.microsoft.com/office/drawing/2014/main" id="{C9306B3D-B5BB-4277-9FF6-E4989B2E92DA}"/>
              </a:ext>
            </a:extLst>
          </p:cNvPr>
          <p:cNvSpPr/>
          <p:nvPr/>
        </p:nvSpPr>
        <p:spPr>
          <a:xfrm>
            <a:off x="9797527" y="1239686"/>
            <a:ext cx="1138088" cy="1138088"/>
          </a:xfrm>
          <a:prstGeom prst="ellipse">
            <a:avLst/>
          </a:prstGeom>
          <a:solidFill>
            <a:srgbClr val="92C7EE"/>
          </a:solidFill>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b="1" dirty="0">
              <a:solidFill>
                <a:schemeClr val="bg1"/>
              </a:solidFill>
            </a:endParaRPr>
          </a:p>
        </p:txBody>
      </p:sp>
      <p:sp>
        <p:nvSpPr>
          <p:cNvPr id="5" name="Rectangle 4">
            <a:extLst>
              <a:ext uri="{FF2B5EF4-FFF2-40B4-BE49-F238E27FC236}">
                <a16:creationId xmlns:a16="http://schemas.microsoft.com/office/drawing/2014/main" id="{6A491412-4DCF-4980-8AA6-1DE7F712798D}"/>
              </a:ext>
            </a:extLst>
          </p:cNvPr>
          <p:cNvSpPr/>
          <p:nvPr/>
        </p:nvSpPr>
        <p:spPr>
          <a:xfrm>
            <a:off x="1215442" y="2402272"/>
            <a:ext cx="946093" cy="707886"/>
          </a:xfrm>
          <a:prstGeom prst="rect">
            <a:avLst/>
          </a:prstGeom>
        </p:spPr>
        <p:txBody>
          <a:bodyPr wrap="none" anchor="ctr">
            <a:spAutoFit/>
          </a:bodyPr>
          <a:lstStyle/>
          <a:p>
            <a:pPr algn="ctr"/>
            <a:r>
              <a:rPr lang="en-US" sz="2000" cap="all" dirty="0">
                <a:solidFill>
                  <a:srgbClr val="5F6164"/>
                </a:solidFill>
                <a:latin typeface="Franklin Gothic Demi Cond" panose="020B0706030402020204" pitchFamily="34" charset="0"/>
              </a:rPr>
              <a:t>Eda &amp; </a:t>
            </a:r>
          </a:p>
          <a:p>
            <a:pPr algn="ctr"/>
            <a:r>
              <a:rPr lang="en-US" sz="2000" cap="all" dirty="0">
                <a:solidFill>
                  <a:srgbClr val="5F6164"/>
                </a:solidFill>
                <a:latin typeface="Franklin Gothic Demi Cond" panose="020B0706030402020204" pitchFamily="34" charset="0"/>
              </a:rPr>
              <a:t>design</a:t>
            </a:r>
          </a:p>
        </p:txBody>
      </p:sp>
      <p:grpSp>
        <p:nvGrpSpPr>
          <p:cNvPr id="6" name="Groupe 5">
            <a:extLst>
              <a:ext uri="{FF2B5EF4-FFF2-40B4-BE49-F238E27FC236}">
                <a16:creationId xmlns:a16="http://schemas.microsoft.com/office/drawing/2014/main" id="{470BD972-F206-48E2-847C-5DF0B8B55F79}"/>
              </a:ext>
            </a:extLst>
          </p:cNvPr>
          <p:cNvGrpSpPr/>
          <p:nvPr/>
        </p:nvGrpSpPr>
        <p:grpSpPr>
          <a:xfrm>
            <a:off x="1094336" y="1251301"/>
            <a:ext cx="1110024" cy="1110024"/>
            <a:chOff x="1224774" y="1180422"/>
            <a:chExt cx="909174" cy="909174"/>
          </a:xfrm>
          <a:solidFill>
            <a:srgbClr val="D4E9F8"/>
          </a:solidFill>
        </p:grpSpPr>
        <p:sp>
          <p:nvSpPr>
            <p:cNvPr id="7" name="Oval 4">
              <a:extLst>
                <a:ext uri="{FF2B5EF4-FFF2-40B4-BE49-F238E27FC236}">
                  <a16:creationId xmlns:a16="http://schemas.microsoft.com/office/drawing/2014/main" id="{0665872C-0620-4E69-937D-9BBBCA4A5CEF}"/>
                </a:ext>
              </a:extLst>
            </p:cNvPr>
            <p:cNvSpPr/>
            <p:nvPr/>
          </p:nvSpPr>
          <p:spPr>
            <a:xfrm>
              <a:off x="1224774" y="1180422"/>
              <a:ext cx="909174" cy="909174"/>
            </a:xfrm>
            <a:prstGeom prst="ellipse">
              <a:avLst/>
            </a:prstGeom>
            <a:solidFill>
              <a:srgbClr val="D4E9F8"/>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b="1" dirty="0">
                <a:solidFill>
                  <a:schemeClr val="tx1">
                    <a:lumMod val="85000"/>
                    <a:lumOff val="15000"/>
                  </a:schemeClr>
                </a:solidFill>
              </a:endParaRPr>
            </a:p>
          </p:txBody>
        </p:sp>
        <p:pic>
          <p:nvPicPr>
            <p:cNvPr id="8" name="Image 7">
              <a:extLst>
                <a:ext uri="{FF2B5EF4-FFF2-40B4-BE49-F238E27FC236}">
                  <a16:creationId xmlns:a16="http://schemas.microsoft.com/office/drawing/2014/main" id="{B9E7BD69-2566-4908-9D7F-0D59AD18C1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816" y="1321035"/>
              <a:ext cx="619742" cy="619742"/>
            </a:xfrm>
            <a:prstGeom prst="rect">
              <a:avLst/>
            </a:prstGeom>
            <a:noFill/>
            <a:ln>
              <a:noFill/>
            </a:ln>
          </p:spPr>
        </p:pic>
      </p:grpSp>
      <p:sp>
        <p:nvSpPr>
          <p:cNvPr id="9" name="Rectangle 8">
            <a:extLst>
              <a:ext uri="{FF2B5EF4-FFF2-40B4-BE49-F238E27FC236}">
                <a16:creationId xmlns:a16="http://schemas.microsoft.com/office/drawing/2014/main" id="{EFCCC7E2-C5A3-4A36-A4A4-CC6110B27167}"/>
              </a:ext>
            </a:extLst>
          </p:cNvPr>
          <p:cNvSpPr/>
          <p:nvPr/>
        </p:nvSpPr>
        <p:spPr>
          <a:xfrm>
            <a:off x="6832533" y="2556160"/>
            <a:ext cx="1394164" cy="400110"/>
          </a:xfrm>
          <a:prstGeom prst="rect">
            <a:avLst/>
          </a:prstGeom>
        </p:spPr>
        <p:txBody>
          <a:bodyPr wrap="none" anchor="ctr">
            <a:spAutoFit/>
          </a:bodyPr>
          <a:lstStyle/>
          <a:p>
            <a:pPr algn="ctr"/>
            <a:r>
              <a:rPr lang="en-US" sz="2000" cap="all" dirty="0">
                <a:solidFill>
                  <a:srgbClr val="5F6164"/>
                </a:solidFill>
                <a:latin typeface="Franklin Gothic Demi Cond" panose="020B0706030402020204" pitchFamily="34" charset="0"/>
              </a:rPr>
              <a:t>INDUSTRIES</a:t>
            </a:r>
          </a:p>
        </p:txBody>
      </p:sp>
      <p:sp>
        <p:nvSpPr>
          <p:cNvPr id="10" name="Rectangle 9">
            <a:extLst>
              <a:ext uri="{FF2B5EF4-FFF2-40B4-BE49-F238E27FC236}">
                <a16:creationId xmlns:a16="http://schemas.microsoft.com/office/drawing/2014/main" id="{3E5ED763-9609-4B9B-BBC3-99A88ED7A5C6}"/>
              </a:ext>
            </a:extLst>
          </p:cNvPr>
          <p:cNvSpPr/>
          <p:nvPr/>
        </p:nvSpPr>
        <p:spPr>
          <a:xfrm>
            <a:off x="3759258" y="2402272"/>
            <a:ext cx="1550681" cy="707886"/>
          </a:xfrm>
          <a:prstGeom prst="rect">
            <a:avLst/>
          </a:prstGeom>
        </p:spPr>
        <p:txBody>
          <a:bodyPr wrap="none" anchor="ctr">
            <a:spAutoFit/>
          </a:bodyPr>
          <a:lstStyle/>
          <a:p>
            <a:pPr algn="ctr"/>
            <a:r>
              <a:rPr lang="en-US" sz="2000" cap="all" dirty="0">
                <a:solidFill>
                  <a:srgbClr val="5F6164"/>
                </a:solidFill>
                <a:latin typeface="Franklin Gothic Demi Cond" panose="020B0706030402020204" pitchFamily="34" charset="0"/>
              </a:rPr>
              <a:t>EQUIPEMENT </a:t>
            </a:r>
          </a:p>
          <a:p>
            <a:pPr algn="ctr"/>
            <a:r>
              <a:rPr lang="en-US" sz="2000" cap="all" dirty="0">
                <a:solidFill>
                  <a:srgbClr val="5F6164"/>
                </a:solidFill>
                <a:latin typeface="Franklin Gothic Demi Cond" panose="020B0706030402020204" pitchFamily="34" charset="0"/>
              </a:rPr>
              <a:t>&amp; MATERIAUX</a:t>
            </a:r>
          </a:p>
        </p:txBody>
      </p:sp>
      <p:sp>
        <p:nvSpPr>
          <p:cNvPr id="11" name="Rectangle 10">
            <a:extLst>
              <a:ext uri="{FF2B5EF4-FFF2-40B4-BE49-F238E27FC236}">
                <a16:creationId xmlns:a16="http://schemas.microsoft.com/office/drawing/2014/main" id="{E3A9A200-348D-4AFB-BD20-A2FD49B96DE7}"/>
              </a:ext>
            </a:extLst>
          </p:cNvPr>
          <p:cNvSpPr/>
          <p:nvPr/>
        </p:nvSpPr>
        <p:spPr>
          <a:xfrm>
            <a:off x="9460339" y="2402272"/>
            <a:ext cx="1921553" cy="707886"/>
          </a:xfrm>
          <a:prstGeom prst="rect">
            <a:avLst/>
          </a:prstGeom>
        </p:spPr>
        <p:txBody>
          <a:bodyPr wrap="none" anchor="ctr">
            <a:spAutoFit/>
          </a:bodyPr>
          <a:lstStyle/>
          <a:p>
            <a:pPr algn="ctr"/>
            <a:r>
              <a:rPr lang="en-US" sz="2000" cap="all" dirty="0">
                <a:solidFill>
                  <a:srgbClr val="5F6164"/>
                </a:solidFill>
                <a:latin typeface="Franklin Gothic Demi Cond" panose="020B0706030402020204" pitchFamily="34" charset="0"/>
              </a:rPr>
              <a:t>MICROSYSTEMES</a:t>
            </a:r>
          </a:p>
          <a:p>
            <a:pPr algn="ctr"/>
            <a:r>
              <a:rPr lang="en-US" sz="2000" cap="all" dirty="0">
                <a:solidFill>
                  <a:srgbClr val="5F6164"/>
                </a:solidFill>
                <a:latin typeface="Franklin Gothic Demi Cond" panose="020B0706030402020204" pitchFamily="34" charset="0"/>
              </a:rPr>
              <a:t>&amp; CAPTEURS</a:t>
            </a:r>
          </a:p>
        </p:txBody>
      </p:sp>
      <p:grpSp>
        <p:nvGrpSpPr>
          <p:cNvPr id="12" name="Groupe 11">
            <a:extLst>
              <a:ext uri="{FF2B5EF4-FFF2-40B4-BE49-F238E27FC236}">
                <a16:creationId xmlns:a16="http://schemas.microsoft.com/office/drawing/2014/main" id="{9C572F74-B488-4160-825C-E43932F7BAC3}"/>
              </a:ext>
            </a:extLst>
          </p:cNvPr>
          <p:cNvGrpSpPr/>
          <p:nvPr/>
        </p:nvGrpSpPr>
        <p:grpSpPr>
          <a:xfrm>
            <a:off x="6917585" y="1239686"/>
            <a:ext cx="1138088" cy="1138088"/>
            <a:chOff x="7059098" y="1285949"/>
            <a:chExt cx="855062" cy="855062"/>
          </a:xfrm>
          <a:solidFill>
            <a:srgbClr val="165788"/>
          </a:solidFill>
        </p:grpSpPr>
        <p:sp>
          <p:nvSpPr>
            <p:cNvPr id="13" name="Oval 75">
              <a:extLst>
                <a:ext uri="{FF2B5EF4-FFF2-40B4-BE49-F238E27FC236}">
                  <a16:creationId xmlns:a16="http://schemas.microsoft.com/office/drawing/2014/main" id="{7C558876-A001-40F6-8D92-DB9D30E9389E}"/>
                </a:ext>
              </a:extLst>
            </p:cNvPr>
            <p:cNvSpPr/>
            <p:nvPr/>
          </p:nvSpPr>
          <p:spPr>
            <a:xfrm>
              <a:off x="7059098" y="1285949"/>
              <a:ext cx="855062" cy="855062"/>
            </a:xfrm>
            <a:prstGeom prst="ellipse">
              <a:avLst/>
            </a:prstGeom>
            <a:grpFill/>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b="1" dirty="0">
                <a:solidFill>
                  <a:schemeClr val="tx1">
                    <a:lumMod val="85000"/>
                    <a:lumOff val="15000"/>
                  </a:schemeClr>
                </a:solidFill>
              </a:endParaRPr>
            </a:p>
          </p:txBody>
        </p:sp>
        <p:pic>
          <p:nvPicPr>
            <p:cNvPr id="14" name="Image 13">
              <a:extLst>
                <a:ext uri="{FF2B5EF4-FFF2-40B4-BE49-F238E27FC236}">
                  <a16:creationId xmlns:a16="http://schemas.microsoft.com/office/drawing/2014/main" id="{DFDBB1B2-7E18-45A2-8F6D-3486E960821C}"/>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215876" y="1438139"/>
              <a:ext cx="555819" cy="555819"/>
            </a:xfrm>
            <a:prstGeom prst="rect">
              <a:avLst/>
            </a:prstGeom>
            <a:grpFill/>
          </p:spPr>
        </p:pic>
      </p:grpSp>
      <p:grpSp>
        <p:nvGrpSpPr>
          <p:cNvPr id="15" name="Groupe 14">
            <a:extLst>
              <a:ext uri="{FF2B5EF4-FFF2-40B4-BE49-F238E27FC236}">
                <a16:creationId xmlns:a16="http://schemas.microsoft.com/office/drawing/2014/main" id="{22175D9E-0719-493B-8661-9FB8A6064908}"/>
              </a:ext>
            </a:extLst>
          </p:cNvPr>
          <p:cNvGrpSpPr/>
          <p:nvPr/>
        </p:nvGrpSpPr>
        <p:grpSpPr>
          <a:xfrm>
            <a:off x="3991384" y="1239686"/>
            <a:ext cx="1138088" cy="1138088"/>
            <a:chOff x="4218622" y="1285949"/>
            <a:chExt cx="855062" cy="855062"/>
          </a:xfrm>
        </p:grpSpPr>
        <p:sp>
          <p:nvSpPr>
            <p:cNvPr id="16" name="Oval 74">
              <a:extLst>
                <a:ext uri="{FF2B5EF4-FFF2-40B4-BE49-F238E27FC236}">
                  <a16:creationId xmlns:a16="http://schemas.microsoft.com/office/drawing/2014/main" id="{5DF3E11B-D1EA-4A90-9586-BFD1336E0120}"/>
                </a:ext>
              </a:extLst>
            </p:cNvPr>
            <p:cNvSpPr/>
            <p:nvPr/>
          </p:nvSpPr>
          <p:spPr>
            <a:xfrm>
              <a:off x="4218622" y="1285949"/>
              <a:ext cx="855062" cy="855062"/>
            </a:xfrm>
            <a:prstGeom prst="ellipse">
              <a:avLst/>
            </a:prstGeom>
            <a:solidFill>
              <a:srgbClr val="1F78BD"/>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b="1" dirty="0">
                <a:solidFill>
                  <a:schemeClr val="tx1">
                    <a:lumMod val="85000"/>
                    <a:lumOff val="15000"/>
                  </a:schemeClr>
                </a:solidFill>
              </a:endParaRPr>
            </a:p>
          </p:txBody>
        </p:sp>
        <p:pic>
          <p:nvPicPr>
            <p:cNvPr id="17" name="Image 16">
              <a:extLst>
                <a:ext uri="{FF2B5EF4-FFF2-40B4-BE49-F238E27FC236}">
                  <a16:creationId xmlns:a16="http://schemas.microsoft.com/office/drawing/2014/main" id="{AFC940F1-F5C0-4C04-BE79-E042861C83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6676" y="1422851"/>
              <a:ext cx="533266" cy="533266"/>
            </a:xfrm>
            <a:prstGeom prst="rect">
              <a:avLst/>
            </a:prstGeom>
          </p:spPr>
        </p:pic>
      </p:grpSp>
      <p:pic>
        <p:nvPicPr>
          <p:cNvPr id="18" name="Image 17">
            <a:extLst>
              <a:ext uri="{FF2B5EF4-FFF2-40B4-BE49-F238E27FC236}">
                <a16:creationId xmlns:a16="http://schemas.microsoft.com/office/drawing/2014/main" id="{5E496181-A54A-43C0-98F2-8BF4700E9D5D}"/>
              </a:ext>
            </a:extLst>
          </p:cNvPr>
          <p:cNvPicPr>
            <a:picLocks noChangeAspect="1"/>
          </p:cNvPicPr>
          <p:nvPr/>
        </p:nvPicPr>
        <p:blipFill>
          <a:blip r:embed="rId5"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rot="16200000">
            <a:off x="10039349" y="1451776"/>
            <a:ext cx="764327" cy="764327"/>
          </a:xfrm>
          <a:prstGeom prst="rect">
            <a:avLst/>
          </a:prstGeom>
        </p:spPr>
      </p:pic>
      <p:sp>
        <p:nvSpPr>
          <p:cNvPr id="30" name="Rectangle 29">
            <a:extLst>
              <a:ext uri="{FF2B5EF4-FFF2-40B4-BE49-F238E27FC236}">
                <a16:creationId xmlns:a16="http://schemas.microsoft.com/office/drawing/2014/main" id="{1B34E0A9-CF50-4225-9584-51A83B2C3B5A}"/>
              </a:ext>
            </a:extLst>
          </p:cNvPr>
          <p:cNvSpPr/>
          <p:nvPr/>
        </p:nvSpPr>
        <p:spPr>
          <a:xfrm>
            <a:off x="8969586" y="3192051"/>
            <a:ext cx="2879942" cy="3101129"/>
          </a:xfrm>
          <a:prstGeom prst="rect">
            <a:avLst/>
          </a:prstGeom>
          <a:solidFill>
            <a:srgbClr val="9DD4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34290" numCol="1" spcCol="0" rtlCol="0" fromWordArt="0" anchor="t" anchorCtr="0" forceAA="0" compatLnSpc="1">
            <a:prstTxWarp prst="textNoShape">
              <a:avLst/>
            </a:prstTxWarp>
            <a:noAutofit/>
          </a:bodyPr>
          <a:lstStyle/>
          <a:p>
            <a:pPr algn="just">
              <a:spcAft>
                <a:spcPts val="900"/>
              </a:spcAft>
            </a:pPr>
            <a:endParaRPr lang="en-US" sz="1100" noProof="1">
              <a:solidFill>
                <a:schemeClr val="bg1"/>
              </a:solidFill>
            </a:endParaRPr>
          </a:p>
        </p:txBody>
      </p:sp>
      <p:grpSp>
        <p:nvGrpSpPr>
          <p:cNvPr id="31" name="Groupe 30">
            <a:extLst>
              <a:ext uri="{FF2B5EF4-FFF2-40B4-BE49-F238E27FC236}">
                <a16:creationId xmlns:a16="http://schemas.microsoft.com/office/drawing/2014/main" id="{38C94209-6E8B-41D7-AB3B-3C9B2D558974}"/>
              </a:ext>
            </a:extLst>
          </p:cNvPr>
          <p:cNvGrpSpPr/>
          <p:nvPr/>
        </p:nvGrpSpPr>
        <p:grpSpPr>
          <a:xfrm>
            <a:off x="6089644" y="3192050"/>
            <a:ext cx="3292772" cy="3101131"/>
            <a:chOff x="6089644" y="2813170"/>
            <a:chExt cx="3292772" cy="3480011"/>
          </a:xfrm>
          <a:solidFill>
            <a:srgbClr val="165788"/>
          </a:solidFill>
        </p:grpSpPr>
        <p:sp>
          <p:nvSpPr>
            <p:cNvPr id="32" name="Rectangle 31">
              <a:extLst>
                <a:ext uri="{FF2B5EF4-FFF2-40B4-BE49-F238E27FC236}">
                  <a16:creationId xmlns:a16="http://schemas.microsoft.com/office/drawing/2014/main" id="{3B468D49-5792-421B-9A37-78CA5E2B5C56}"/>
                </a:ext>
              </a:extLst>
            </p:cNvPr>
            <p:cNvSpPr/>
            <p:nvPr/>
          </p:nvSpPr>
          <p:spPr>
            <a:xfrm>
              <a:off x="6089644" y="2813172"/>
              <a:ext cx="2879942" cy="34800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34290" numCol="1" spcCol="0" rtlCol="0" fromWordArt="0" anchor="t" anchorCtr="0" forceAA="0" compatLnSpc="1">
              <a:prstTxWarp prst="textNoShape">
                <a:avLst/>
              </a:prstTxWarp>
              <a:noAutofit/>
            </a:bodyPr>
            <a:lstStyle/>
            <a:p>
              <a:pPr algn="just">
                <a:spcAft>
                  <a:spcPts val="900"/>
                </a:spcAft>
              </a:pPr>
              <a:endParaRPr lang="en-US" sz="1100" noProof="1">
                <a:solidFill>
                  <a:schemeClr val="bg2">
                    <a:lumMod val="10000"/>
                  </a:schemeClr>
                </a:solidFill>
              </a:endParaRPr>
            </a:p>
          </p:txBody>
        </p:sp>
        <p:sp>
          <p:nvSpPr>
            <p:cNvPr id="33" name="Triangle isocèle 32">
              <a:extLst>
                <a:ext uri="{FF2B5EF4-FFF2-40B4-BE49-F238E27FC236}">
                  <a16:creationId xmlns:a16="http://schemas.microsoft.com/office/drawing/2014/main" id="{0015F004-64A0-4788-B656-9092C6F9CF0D}"/>
                </a:ext>
              </a:extLst>
            </p:cNvPr>
            <p:cNvSpPr/>
            <p:nvPr/>
          </p:nvSpPr>
          <p:spPr>
            <a:xfrm rot="5400000">
              <a:off x="7435996" y="4346760"/>
              <a:ext cx="3480009" cy="4128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F89E24FC-5191-41A4-AB23-39EE2DB6DE17}"/>
              </a:ext>
            </a:extLst>
          </p:cNvPr>
          <p:cNvGrpSpPr/>
          <p:nvPr/>
        </p:nvGrpSpPr>
        <p:grpSpPr>
          <a:xfrm>
            <a:off x="3209702" y="3189798"/>
            <a:ext cx="3291706" cy="3103385"/>
            <a:chOff x="3209702" y="2810642"/>
            <a:chExt cx="3291706" cy="3482540"/>
          </a:xfrm>
          <a:solidFill>
            <a:srgbClr val="1F78BD"/>
          </a:solidFill>
        </p:grpSpPr>
        <p:sp>
          <p:nvSpPr>
            <p:cNvPr id="35" name="Rectangle 34">
              <a:extLst>
                <a:ext uri="{FF2B5EF4-FFF2-40B4-BE49-F238E27FC236}">
                  <a16:creationId xmlns:a16="http://schemas.microsoft.com/office/drawing/2014/main" id="{4A5DF5FE-D19E-440E-8625-E20262D59E34}"/>
                </a:ext>
              </a:extLst>
            </p:cNvPr>
            <p:cNvSpPr/>
            <p:nvPr/>
          </p:nvSpPr>
          <p:spPr>
            <a:xfrm>
              <a:off x="3209702" y="2813173"/>
              <a:ext cx="2879942" cy="34800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34290" numCol="1" spcCol="0" rtlCol="0" fromWordArt="0" anchor="t" anchorCtr="0" forceAA="0" compatLnSpc="1">
              <a:prstTxWarp prst="textNoShape">
                <a:avLst/>
              </a:prstTxWarp>
              <a:noAutofit/>
            </a:bodyPr>
            <a:lstStyle/>
            <a:p>
              <a:pPr algn="just">
                <a:spcAft>
                  <a:spcPts val="900"/>
                </a:spcAft>
              </a:pPr>
              <a:endParaRPr lang="en-US" sz="1100" noProof="1">
                <a:solidFill>
                  <a:schemeClr val="bg2">
                    <a:lumMod val="10000"/>
                  </a:schemeClr>
                </a:solidFill>
              </a:endParaRPr>
            </a:p>
          </p:txBody>
        </p:sp>
        <p:sp>
          <p:nvSpPr>
            <p:cNvPr id="36" name="Triangle isocèle 35">
              <a:extLst>
                <a:ext uri="{FF2B5EF4-FFF2-40B4-BE49-F238E27FC236}">
                  <a16:creationId xmlns:a16="http://schemas.microsoft.com/office/drawing/2014/main" id="{1A7FDA78-E6B1-4D10-B2B9-33890BA336BC}"/>
                </a:ext>
              </a:extLst>
            </p:cNvPr>
            <p:cNvSpPr/>
            <p:nvPr/>
          </p:nvSpPr>
          <p:spPr>
            <a:xfrm rot="5400000">
              <a:off x="4554988" y="4344232"/>
              <a:ext cx="3480009" cy="4128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7B32AD30-A471-4C29-A70C-19640F05C7D4}"/>
              </a:ext>
            </a:extLst>
          </p:cNvPr>
          <p:cNvGrpSpPr/>
          <p:nvPr/>
        </p:nvGrpSpPr>
        <p:grpSpPr>
          <a:xfrm>
            <a:off x="329760" y="3192051"/>
            <a:ext cx="3281934" cy="3101131"/>
            <a:chOff x="329760" y="2813171"/>
            <a:chExt cx="3281934" cy="3480011"/>
          </a:xfrm>
          <a:solidFill>
            <a:srgbClr val="E1F7FF"/>
          </a:solidFill>
        </p:grpSpPr>
        <p:sp>
          <p:nvSpPr>
            <p:cNvPr id="38" name="Rectangle 37">
              <a:extLst>
                <a:ext uri="{FF2B5EF4-FFF2-40B4-BE49-F238E27FC236}">
                  <a16:creationId xmlns:a16="http://schemas.microsoft.com/office/drawing/2014/main" id="{B314E378-88F3-49DB-ADE2-1459996AE3E2}"/>
                </a:ext>
              </a:extLst>
            </p:cNvPr>
            <p:cNvSpPr/>
            <p:nvPr/>
          </p:nvSpPr>
          <p:spPr>
            <a:xfrm>
              <a:off x="329760" y="2813173"/>
              <a:ext cx="2879942" cy="34800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34290" numCol="1" spcCol="0" rtlCol="0" fromWordArt="0" anchor="t" anchorCtr="0" forceAA="0" compatLnSpc="1">
              <a:prstTxWarp prst="textNoShape">
                <a:avLst/>
              </a:prstTxWarp>
              <a:noAutofit/>
            </a:bodyPr>
            <a:lstStyle/>
            <a:p>
              <a:pPr algn="just">
                <a:spcAft>
                  <a:spcPts val="900"/>
                </a:spcAft>
              </a:pPr>
              <a:endParaRPr lang="en-US" sz="1100" noProof="1">
                <a:solidFill>
                  <a:schemeClr val="bg2">
                    <a:lumMod val="10000"/>
                  </a:schemeClr>
                </a:solidFill>
              </a:endParaRPr>
            </a:p>
          </p:txBody>
        </p:sp>
        <p:sp>
          <p:nvSpPr>
            <p:cNvPr id="39" name="Triangle isocèle 38">
              <a:extLst>
                <a:ext uri="{FF2B5EF4-FFF2-40B4-BE49-F238E27FC236}">
                  <a16:creationId xmlns:a16="http://schemas.microsoft.com/office/drawing/2014/main" id="{106242D7-EE62-4D1C-B0B9-AED955CDBB19}"/>
                </a:ext>
              </a:extLst>
            </p:cNvPr>
            <p:cNvSpPr/>
            <p:nvPr/>
          </p:nvSpPr>
          <p:spPr>
            <a:xfrm rot="5400000">
              <a:off x="1665274" y="4346761"/>
              <a:ext cx="3480009" cy="4128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aphicFrame>
        <p:nvGraphicFramePr>
          <p:cNvPr id="40" name="Tableau 39">
            <a:extLst>
              <a:ext uri="{FF2B5EF4-FFF2-40B4-BE49-F238E27FC236}">
                <a16:creationId xmlns:a16="http://schemas.microsoft.com/office/drawing/2014/main" id="{2147F0F3-1C63-4629-A57A-9FC84161FF2B}"/>
              </a:ext>
            </a:extLst>
          </p:cNvPr>
          <p:cNvGraphicFramePr>
            <a:graphicFrameLocks noGrp="1"/>
          </p:cNvGraphicFramePr>
          <p:nvPr/>
        </p:nvGraphicFramePr>
        <p:xfrm>
          <a:off x="417636" y="3280561"/>
          <a:ext cx="3171974" cy="2987040"/>
        </p:xfrm>
        <a:graphic>
          <a:graphicData uri="http://schemas.openxmlformats.org/drawingml/2006/table">
            <a:tbl>
              <a:tblPr firstRow="1" bandRow="1">
                <a:tableStyleId>{5C22544A-7EE6-4342-B048-85BDC9FD1C3A}</a:tableStyleId>
              </a:tblPr>
              <a:tblGrid>
                <a:gridCol w="1922173">
                  <a:extLst>
                    <a:ext uri="{9D8B030D-6E8A-4147-A177-3AD203B41FA5}">
                      <a16:colId xmlns:a16="http://schemas.microsoft.com/office/drawing/2014/main" val="20000"/>
                    </a:ext>
                  </a:extLst>
                </a:gridCol>
                <a:gridCol w="1249801">
                  <a:extLst>
                    <a:ext uri="{9D8B030D-6E8A-4147-A177-3AD203B41FA5}">
                      <a16:colId xmlns:a16="http://schemas.microsoft.com/office/drawing/2014/main" val="20001"/>
                    </a:ext>
                  </a:extLst>
                </a:gridCol>
              </a:tblGrid>
              <a:tr h="156856">
                <a:tc>
                  <a:txBody>
                    <a:bodyPr/>
                    <a:lstStyle/>
                    <a:p>
                      <a:r>
                        <a:rPr lang="fr-FR" sz="1400" b="0" dirty="0">
                          <a:solidFill>
                            <a:srgbClr val="5F6164"/>
                          </a:solidFill>
                          <a:latin typeface="Franklin Gothic Medium Cond" panose="020B0606030402020204" pitchFamily="34" charset="0"/>
                        </a:rPr>
                        <a:t>DOLPHIN INTEGRATION</a:t>
                      </a:r>
                      <a:r>
                        <a:rPr lang="fr-FR" sz="1400" b="0" baseline="0" dirty="0">
                          <a:solidFill>
                            <a:srgbClr val="5F6164"/>
                          </a:solidFill>
                          <a:latin typeface="Franklin Gothic Medium Cond" panose="020B0606030402020204" pitchFamily="34" charset="0"/>
                        </a:rPr>
                        <a:t> (</a:t>
                      </a:r>
                      <a:r>
                        <a:rPr lang="fr-FR" sz="1400" b="0" dirty="0">
                          <a:solidFill>
                            <a:srgbClr val="5F6164"/>
                          </a:solidFill>
                          <a:latin typeface="Franklin Gothic Medium Cond" panose="020B0606030402020204" pitchFamily="34" charset="0"/>
                        </a:rPr>
                        <a:t>SOITEC-MBDA)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5F6164"/>
                          </a:solidFill>
                          <a:effectLst/>
                          <a:uLnTx/>
                          <a:uFillTx/>
                          <a:latin typeface="Franklin Gothic Medium Cond" panose="020B0606030402020204" pitchFamily="34" charset="0"/>
                          <a:ea typeface="+mn-ea"/>
                          <a:cs typeface="+mn-cs"/>
                        </a:rPr>
                        <a:t>IROC</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35019">
                <a:tc>
                  <a:txBody>
                    <a:bodyPr/>
                    <a:lstStyle/>
                    <a:p>
                      <a:r>
                        <a:rPr lang="fr-FR" sz="1600" b="0" dirty="0">
                          <a:solidFill>
                            <a:srgbClr val="5F6164"/>
                          </a:solidFill>
                          <a:latin typeface="Franklin Gothic Medium Cond" panose="020B0606030402020204" pitchFamily="34" charset="0"/>
                        </a:rPr>
                        <a:t>SILVACO </a:t>
                      </a:r>
                    </a:p>
                    <a:p>
                      <a:r>
                        <a:rPr lang="fr-FR" sz="1400" b="0" dirty="0">
                          <a:solidFill>
                            <a:srgbClr val="5F6164"/>
                          </a:solidFill>
                          <a:latin typeface="Franklin Gothic Medium Cond" panose="020B0606030402020204" pitchFamily="34" charset="0"/>
                        </a:rPr>
                        <a:t>(INFINISCALE, EDXACT)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fr-FR" sz="1600" dirty="0">
                          <a:solidFill>
                            <a:srgbClr val="5F6164"/>
                          </a:solidFill>
                          <a:latin typeface="Franklin Gothic Medium Cond" panose="020B0606030402020204" pitchFamily="34" charset="0"/>
                        </a:rPr>
                        <a:t>TIEMPO  </a:t>
                      </a:r>
                    </a:p>
                    <a:p>
                      <a:r>
                        <a:rPr lang="fr-FR" sz="1600" dirty="0">
                          <a:solidFill>
                            <a:srgbClr val="5F6164"/>
                          </a:solidFill>
                          <a:latin typeface="Franklin Gothic Medium Cond" panose="020B0606030402020204" pitchFamily="34" charset="0"/>
                        </a:rPr>
                        <a:t>  SECURE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70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5F6164"/>
                          </a:solidFill>
                          <a:effectLst/>
                          <a:uLnTx/>
                          <a:uFillTx/>
                          <a:latin typeface="Franklin Gothic Medium Cond" panose="020B0606030402020204" pitchFamily="34" charset="0"/>
                          <a:ea typeface="+mn-ea"/>
                          <a:cs typeface="+mn-cs"/>
                        </a:rPr>
                        <a:t>DESIGN &amp; REUSE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sz="1600" dirty="0">
                          <a:solidFill>
                            <a:srgbClr val="5F6164"/>
                          </a:solidFill>
                          <a:latin typeface="Franklin Gothic Medium Cond" panose="020B0606030402020204" pitchFamily="34" charset="0"/>
                        </a:rPr>
                        <a:t>    MAGILLEM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970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400" b="0" dirty="0">
                          <a:solidFill>
                            <a:srgbClr val="5F6164"/>
                          </a:solidFill>
                          <a:latin typeface="Franklin Gothic Medium Cond" panose="020B0606030402020204" pitchFamily="34" charset="0"/>
                        </a:rPr>
                        <a:t>DEFACTO TECHNOLOGIES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sz="1600" dirty="0">
                          <a:solidFill>
                            <a:srgbClr val="5F6164"/>
                          </a:solidFill>
                          <a:latin typeface="Franklin Gothic Medium Cond" panose="020B0606030402020204" pitchFamily="34" charset="0"/>
                        </a:rPr>
                        <a:t>   SYNOPSYS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970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rgbClr val="5F6164"/>
                          </a:solidFill>
                          <a:latin typeface="Franklin Gothic Medium Cond" panose="020B0606030402020204" pitchFamily="34" charset="0"/>
                        </a:rPr>
                        <a:t>PRESTO ENGINEERING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sz="1600" dirty="0">
                          <a:solidFill>
                            <a:srgbClr val="5F6164"/>
                          </a:solidFill>
                          <a:latin typeface="Franklin Gothic Medium Cond" panose="020B0606030402020204" pitchFamily="34" charset="0"/>
                        </a:rPr>
                        <a:t> CADENCE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97070">
                <a:tc>
                  <a:txBody>
                    <a:bodyPr/>
                    <a:lstStyle/>
                    <a:p>
                      <a:r>
                        <a:rPr lang="fr-FR" sz="1600" dirty="0">
                          <a:solidFill>
                            <a:srgbClr val="5F6164"/>
                          </a:solidFill>
                          <a:latin typeface="Franklin Gothic Medium Cond" panose="020B0606030402020204" pitchFamily="34" charset="0"/>
                        </a:rPr>
                        <a:t>DOCEA POWER/INTEL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fr-FR" sz="1600" dirty="0">
                          <a:solidFill>
                            <a:srgbClr val="5F6164"/>
                          </a:solidFill>
                          <a:latin typeface="Franklin Gothic Medium Cond" panose="020B0606030402020204" pitchFamily="34" charset="0"/>
                        </a:rPr>
                        <a:t>CWS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1531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rgbClr val="5F6164"/>
                          </a:solidFill>
                          <a:latin typeface="Franklin Gothic Medium Cond" panose="020B0606030402020204" pitchFamily="34" charset="0"/>
                        </a:rPr>
                        <a:t>MENTOR GRAPHICS </a:t>
                      </a:r>
                      <a:r>
                        <a:rPr lang="fr-FR" sz="1400" b="0" dirty="0">
                          <a:solidFill>
                            <a:srgbClr val="5F6164"/>
                          </a:solidFill>
                          <a:latin typeface="Franklin Gothic Medium Cond" panose="020B0606030402020204" pitchFamily="34" charset="0"/>
                        </a:rPr>
                        <a:t>(SIEMENS)</a:t>
                      </a:r>
                      <a:endParaRPr lang="fr-FR" sz="1400" dirty="0">
                        <a:solidFill>
                          <a:srgbClr val="5F6164"/>
                        </a:solidFill>
                        <a:latin typeface="Franklin Gothic Medium Cond" panose="020B06060304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5F6164"/>
                        </a:solidFill>
                        <a:effectLst/>
                        <a:uLnTx/>
                        <a:uFillTx/>
                        <a:latin typeface="Franklin Gothic Medium Cond" panose="020B0606030402020204" pitchFamily="34"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41" name="Tableau 40">
            <a:extLst>
              <a:ext uri="{FF2B5EF4-FFF2-40B4-BE49-F238E27FC236}">
                <a16:creationId xmlns:a16="http://schemas.microsoft.com/office/drawing/2014/main" id="{13865712-1ACF-4AF6-BEA8-72AE89574218}"/>
              </a:ext>
            </a:extLst>
          </p:cNvPr>
          <p:cNvGraphicFramePr>
            <a:graphicFrameLocks noGrp="1"/>
          </p:cNvGraphicFramePr>
          <p:nvPr/>
        </p:nvGraphicFramePr>
        <p:xfrm>
          <a:off x="3555987" y="3556696"/>
          <a:ext cx="2873842" cy="2590800"/>
        </p:xfrm>
        <a:graphic>
          <a:graphicData uri="http://schemas.openxmlformats.org/drawingml/2006/table">
            <a:tbl>
              <a:tblPr firstRow="1" bandRow="1">
                <a:tableStyleId>{5C22544A-7EE6-4342-B048-85BDC9FD1C3A}</a:tableStyleId>
              </a:tblPr>
              <a:tblGrid>
                <a:gridCol w="940534">
                  <a:extLst>
                    <a:ext uri="{9D8B030D-6E8A-4147-A177-3AD203B41FA5}">
                      <a16:colId xmlns:a16="http://schemas.microsoft.com/office/drawing/2014/main" val="20000"/>
                    </a:ext>
                  </a:extLst>
                </a:gridCol>
                <a:gridCol w="1933308">
                  <a:extLst>
                    <a:ext uri="{9D8B030D-6E8A-4147-A177-3AD203B41FA5}">
                      <a16:colId xmlns:a16="http://schemas.microsoft.com/office/drawing/2014/main" val="20001"/>
                    </a:ext>
                  </a:extLst>
                </a:gridCol>
              </a:tblGrid>
              <a:tr h="335019">
                <a:tc>
                  <a:txBody>
                    <a:bodyPr/>
                    <a:lstStyle/>
                    <a:p>
                      <a:r>
                        <a:rPr lang="fr-FR" sz="1600" b="0" dirty="0">
                          <a:solidFill>
                            <a:schemeClr val="bg1"/>
                          </a:solidFill>
                          <a:latin typeface="Franklin Gothic Medium Cond" panose="020B0606030402020204" pitchFamily="34" charset="0"/>
                        </a:rPr>
                        <a:t>ENTEGRIS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fr-FR" sz="1600" b="0" dirty="0">
                          <a:solidFill>
                            <a:schemeClr val="bg1"/>
                          </a:solidFill>
                          <a:latin typeface="Franklin Gothic Medium Cond" panose="020B0606030402020204" pitchFamily="34" charset="0"/>
                        </a:rPr>
                        <a:t>AIR LIQUIDE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3501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 UNITY SC</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 PLASMA –THERM</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70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   TEL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  PFEIFFER VACUUM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97070">
                <a:tc>
                  <a:txBody>
                    <a:bodyPr/>
                    <a:lstStyle/>
                    <a:p>
                      <a:r>
                        <a:rPr lang="fr-FR" sz="1600" dirty="0">
                          <a:solidFill>
                            <a:schemeClr val="bg1"/>
                          </a:solidFill>
                          <a:latin typeface="Franklin Gothic Medium Cond" panose="020B0606030402020204" pitchFamily="34" charset="0"/>
                        </a:rPr>
                        <a:t>     40-30</a:t>
                      </a:r>
                      <a:endParaRPr lang="fr-FR" sz="1600" b="0" dirty="0">
                        <a:solidFill>
                          <a:schemeClr val="bg1"/>
                        </a:solidFill>
                        <a:latin typeface="Franklin Gothic Medium Cond" panose="020B06060304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500" b="0" dirty="0">
                          <a:solidFill>
                            <a:schemeClr val="bg1"/>
                          </a:solidFill>
                          <a:latin typeface="Franklin Gothic Medium Cond" panose="020B0606030402020204" pitchFamily="34" charset="0"/>
                        </a:rPr>
                        <a:t>   PRESTO ENGINEERING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97070">
                <a:tc>
                  <a:txBody>
                    <a:bodyPr/>
                    <a:lstStyle/>
                    <a:p>
                      <a:r>
                        <a:rPr lang="fr-FR" sz="1600" b="0" dirty="0">
                          <a:solidFill>
                            <a:schemeClr val="bg1"/>
                          </a:solidFill>
                          <a:latin typeface="Franklin Gothic Medium Cond" panose="020B0606030402020204" pitchFamily="34" charset="0"/>
                        </a:rPr>
                        <a:t>    SET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  APPLIED MATERIALS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9588">
                <a:tc rowSpan="2">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  JEM</a:t>
                      </a:r>
                      <a:endParaRPr lang="fr-FR" sz="1600" dirty="0">
                        <a:solidFill>
                          <a:schemeClr val="bg1"/>
                        </a:solidFill>
                        <a:latin typeface="Franklin Gothic Medium Cond" panose="020B06060304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 TECHNIC FRANCE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15312">
                <a:tc vMerge="1">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lang="fr-FR" sz="1400" dirty="0">
                        <a:solidFill>
                          <a:schemeClr val="bg1"/>
                        </a:solidFill>
                        <a:latin typeface="Franklin Gothic Medium Cond" panose="020B06060304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FORM FACTOR</a:t>
                      </a:r>
                    </a:p>
                    <a:p>
                      <a:pPr marL="0" marR="0" lvl="0" indent="0" algn="l" defTabSz="1219170" rtl="0" eaLnBrk="1" fontAlgn="auto" latinLnBrk="0" hangingPunct="1">
                        <a:lnSpc>
                          <a:spcPct val="100000"/>
                        </a:lnSpc>
                        <a:spcBef>
                          <a:spcPts val="0"/>
                        </a:spcBef>
                        <a:spcAft>
                          <a:spcPts val="0"/>
                        </a:spcAft>
                        <a:buClrTx/>
                        <a:buSzTx/>
                        <a:buFontTx/>
                        <a:buNone/>
                        <a:tabLst/>
                        <a:defRPr/>
                      </a:pPr>
                      <a:endParaRPr lang="fr-FR" sz="1600" dirty="0">
                        <a:solidFill>
                          <a:srgbClr val="5F6164"/>
                        </a:solidFill>
                        <a:latin typeface="Franklin Gothic Medium Cond" panose="020B06060304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42" name="Tableau 41">
            <a:extLst>
              <a:ext uri="{FF2B5EF4-FFF2-40B4-BE49-F238E27FC236}">
                <a16:creationId xmlns:a16="http://schemas.microsoft.com/office/drawing/2014/main" id="{706BC452-DD93-49EC-9862-66E7EF74CBC2}"/>
              </a:ext>
            </a:extLst>
          </p:cNvPr>
          <p:cNvGraphicFramePr>
            <a:graphicFrameLocks noGrp="1"/>
          </p:cNvGraphicFramePr>
          <p:nvPr/>
        </p:nvGraphicFramePr>
        <p:xfrm>
          <a:off x="6526465" y="3744658"/>
          <a:ext cx="2420366" cy="2011680"/>
        </p:xfrm>
        <a:graphic>
          <a:graphicData uri="http://schemas.openxmlformats.org/drawingml/2006/table">
            <a:tbl>
              <a:tblPr firstRow="1" bandRow="1">
                <a:tableStyleId>{5C22544A-7EE6-4342-B048-85BDC9FD1C3A}</a:tableStyleId>
              </a:tblPr>
              <a:tblGrid>
                <a:gridCol w="2420366">
                  <a:extLst>
                    <a:ext uri="{9D8B030D-6E8A-4147-A177-3AD203B41FA5}">
                      <a16:colId xmlns:a16="http://schemas.microsoft.com/office/drawing/2014/main" val="20000"/>
                    </a:ext>
                  </a:extLst>
                </a:gridCol>
              </a:tblGrid>
              <a:tr h="1987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KALRAY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35019">
                <a:tc>
                  <a:txBody>
                    <a:bodyPr/>
                    <a:lstStyle/>
                    <a:p>
                      <a:r>
                        <a:rPr lang="fr-FR" sz="1600" b="0" dirty="0">
                          <a:solidFill>
                            <a:schemeClr val="bg1"/>
                          </a:solidFill>
                          <a:latin typeface="Franklin Gothic Medium Cond" panose="020B0606030402020204" pitchFamily="34" charset="0"/>
                        </a:rPr>
                        <a:t>  TELEDYNE/E2V</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70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    STMICROELECTRONICS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97070">
                <a:tc>
                  <a:txBody>
                    <a:bodyPr/>
                    <a:lstStyle/>
                    <a:p>
                      <a:r>
                        <a:rPr lang="fr-FR" sz="1600" b="0" dirty="0">
                          <a:solidFill>
                            <a:schemeClr val="bg1"/>
                          </a:solidFill>
                          <a:latin typeface="Franklin Gothic Medium Cond" panose="020B0606030402020204" pitchFamily="34" charset="0"/>
                        </a:rPr>
                        <a:t>    CROCUS TECHNOLOGY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97070">
                <a:tc>
                  <a:txBody>
                    <a:bodyPr/>
                    <a:lstStyle/>
                    <a:p>
                      <a:r>
                        <a:rPr lang="fr-FR" sz="1600" b="0" dirty="0">
                          <a:solidFill>
                            <a:schemeClr val="bg1"/>
                          </a:solidFill>
                          <a:latin typeface="Franklin Gothic Medium Cond" panose="020B0606030402020204" pitchFamily="34" charset="0"/>
                        </a:rPr>
                        <a:t>  ALEDIA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chemeClr val="bg1"/>
                          </a:solidFill>
                          <a:latin typeface="Franklin Gothic Medium Cond" panose="020B0606030402020204" pitchFamily="34" charset="0"/>
                        </a:rPr>
                        <a:t>SOITEC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43" name="Tableau 42">
            <a:extLst>
              <a:ext uri="{FF2B5EF4-FFF2-40B4-BE49-F238E27FC236}">
                <a16:creationId xmlns:a16="http://schemas.microsoft.com/office/drawing/2014/main" id="{1C8BDA9A-CB1B-4C3F-BA8B-385EEE8FF8D6}"/>
              </a:ext>
            </a:extLst>
          </p:cNvPr>
          <p:cNvGraphicFramePr>
            <a:graphicFrameLocks noGrp="1"/>
          </p:cNvGraphicFramePr>
          <p:nvPr/>
        </p:nvGraphicFramePr>
        <p:xfrm>
          <a:off x="9349494" y="3409378"/>
          <a:ext cx="2188499" cy="2682240"/>
        </p:xfrm>
        <a:graphic>
          <a:graphicData uri="http://schemas.openxmlformats.org/drawingml/2006/table">
            <a:tbl>
              <a:tblPr firstRow="1" bandRow="1">
                <a:tableStyleId>{5C22544A-7EE6-4342-B048-85BDC9FD1C3A}</a:tableStyleId>
              </a:tblPr>
              <a:tblGrid>
                <a:gridCol w="2188499">
                  <a:extLst>
                    <a:ext uri="{9D8B030D-6E8A-4147-A177-3AD203B41FA5}">
                      <a16:colId xmlns:a16="http://schemas.microsoft.com/office/drawing/2014/main" val="20000"/>
                    </a:ext>
                  </a:extLst>
                </a:gridCol>
              </a:tblGrid>
              <a:tr h="198745">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rgbClr val="5F6164"/>
                          </a:solidFill>
                          <a:latin typeface="Franklin Gothic Medium Cond" panose="020B0606030402020204" pitchFamily="34" charset="0"/>
                        </a:rPr>
                        <a:t>TRIXELL                CMP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3501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rgbClr val="5F6164"/>
                          </a:solidFill>
                          <a:latin typeface="Franklin Gothic Medium Cond" panose="020B0606030402020204" pitchFamily="34" charset="0"/>
                        </a:rPr>
                        <a:t>  LYNRED                ID3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70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rgbClr val="5F6164"/>
                          </a:solidFill>
                          <a:latin typeface="Franklin Gothic Medium Cond" panose="020B0606030402020204" pitchFamily="34" charset="0"/>
                        </a:rPr>
                        <a:t>   HUAWEI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970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rgbClr val="5F6164"/>
                          </a:solidFill>
                          <a:latin typeface="Franklin Gothic Medium Cond" panose="020B0606030402020204" pitchFamily="34" charset="0"/>
                        </a:rPr>
                        <a:t>    TDK INVENSENSE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9707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rgbClr val="5F6164"/>
                          </a:solidFill>
                          <a:latin typeface="Franklin Gothic Medium Cond" panose="020B0606030402020204" pitchFamily="34" charset="0"/>
                        </a:rPr>
                        <a:t>     STMICROELECTRONICS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fr-FR" sz="1600" b="0" dirty="0">
                          <a:solidFill>
                            <a:srgbClr val="5F6164"/>
                          </a:solidFill>
                          <a:latin typeface="Franklin Gothic Medium Cond" panose="020B0606030402020204" pitchFamily="34" charset="0"/>
                        </a:rPr>
                        <a:t>    TDK TRONICS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r>
                        <a:rPr lang="fr-FR" sz="1600" b="0" dirty="0">
                          <a:solidFill>
                            <a:srgbClr val="5F6164"/>
                          </a:solidFill>
                          <a:latin typeface="Franklin Gothic Medium Cond" panose="020B0606030402020204" pitchFamily="34" charset="0"/>
                        </a:rPr>
                        <a:t>   APPLE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r>
                        <a:rPr lang="fr-FR" sz="1600" b="0" dirty="0">
                          <a:solidFill>
                            <a:srgbClr val="5F6164"/>
                          </a:solidFill>
                          <a:latin typeface="Franklin Gothic Medium Cond" panose="020B0606030402020204" pitchFamily="34" charset="0"/>
                        </a:rPr>
                        <a:t>  APIX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99966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21273-57AC-4FA7-8899-C3C2083DC054}"/>
              </a:ext>
            </a:extLst>
          </p:cNvPr>
          <p:cNvSpPr>
            <a:spLocks noGrp="1"/>
          </p:cNvSpPr>
          <p:nvPr>
            <p:ph type="title"/>
          </p:nvPr>
        </p:nvSpPr>
        <p:spPr/>
        <p:txBody>
          <a:bodyPr/>
          <a:lstStyle/>
          <a:p>
            <a:r>
              <a:rPr lang="fr-FR" dirty="0"/>
              <a:t>SOFTWARE  = DES DOMAINES D EXPERTISE POINTUES</a:t>
            </a:r>
          </a:p>
        </p:txBody>
      </p:sp>
      <p:sp>
        <p:nvSpPr>
          <p:cNvPr id="3" name="Espace réservé du numéro de diapositive 2">
            <a:extLst>
              <a:ext uri="{FF2B5EF4-FFF2-40B4-BE49-F238E27FC236}">
                <a16:creationId xmlns:a16="http://schemas.microsoft.com/office/drawing/2014/main" id="{DCFD6927-8723-48C5-B4B6-D400ADA31F6D}"/>
              </a:ext>
            </a:extLst>
          </p:cNvPr>
          <p:cNvSpPr>
            <a:spLocks noGrp="1"/>
          </p:cNvSpPr>
          <p:nvPr>
            <p:ph type="sldNum" sz="quarter" idx="4294967295"/>
          </p:nvPr>
        </p:nvSpPr>
        <p:spPr>
          <a:xfrm>
            <a:off x="11131550" y="6489700"/>
            <a:ext cx="1060450" cy="365125"/>
          </a:xfrm>
          <a:prstGeom prst="rect">
            <a:avLst/>
          </a:prstGeom>
        </p:spPr>
        <p:txBody>
          <a:bodyPr/>
          <a:lstStyle/>
          <a:p>
            <a:fld id="{FF671291-C90D-401A-8AB9-9FE8E4F59538}" type="slidenum">
              <a:rPr lang="fr-FR" smtClean="0">
                <a:solidFill>
                  <a:schemeClr val="bg1"/>
                </a:solidFill>
              </a:rPr>
              <a:pPr/>
              <a:t>57</a:t>
            </a:fld>
            <a:endParaRPr lang="fr-FR" dirty="0">
              <a:solidFill>
                <a:schemeClr val="bg1"/>
              </a:solidFill>
            </a:endParaRPr>
          </a:p>
        </p:txBody>
      </p:sp>
      <p:pic>
        <p:nvPicPr>
          <p:cNvPr id="30" name="Picture 4" descr="Abstract Digital Background with Cybernetic : vidéos de stock (100 ...">
            <a:extLst>
              <a:ext uri="{FF2B5EF4-FFF2-40B4-BE49-F238E27FC236}">
                <a16:creationId xmlns:a16="http://schemas.microsoft.com/office/drawing/2014/main" id="{4EC1095C-A14E-418A-B6DB-422EE6CF1215}"/>
              </a:ext>
            </a:extLst>
          </p:cNvPr>
          <p:cNvPicPr>
            <a:picLocks noChangeAspect="1" noChangeArrowheads="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335360" y="1053810"/>
            <a:ext cx="11502752" cy="51873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C63E4EAC-7A1D-4B43-87C3-239A2AC70C6F}"/>
              </a:ext>
            </a:extLst>
          </p:cNvPr>
          <p:cNvSpPr/>
          <p:nvPr/>
        </p:nvSpPr>
        <p:spPr>
          <a:xfrm>
            <a:off x="147656" y="5209349"/>
            <a:ext cx="2321533" cy="323165"/>
          </a:xfrm>
          <a:prstGeom prst="rect">
            <a:avLst/>
          </a:prstGeom>
        </p:spPr>
        <p:txBody>
          <a:bodyPr wrap="square">
            <a:spAutoFit/>
          </a:bodyPr>
          <a:lstStyle/>
          <a:p>
            <a:pPr marL="0" lvl="1" algn="ctr">
              <a:buClr>
                <a:srgbClr val="D3A123"/>
              </a:buClr>
              <a:buSzPct val="150000"/>
            </a:pPr>
            <a:r>
              <a:rPr lang="fr-FR" sz="1500" dirty="0">
                <a:solidFill>
                  <a:schemeClr val="bg1"/>
                </a:solidFill>
                <a:latin typeface="Franklin Gothic Medium Cond" panose="020B0606030402020204" pitchFamily="34" charset="0"/>
                <a:cs typeface="Arial" panose="020B0604020202020204" pitchFamily="34" charset="0"/>
              </a:rPr>
              <a:t>COMPUTING</a:t>
            </a:r>
          </a:p>
        </p:txBody>
      </p:sp>
      <p:sp>
        <p:nvSpPr>
          <p:cNvPr id="32" name="Rectangle 31">
            <a:extLst>
              <a:ext uri="{FF2B5EF4-FFF2-40B4-BE49-F238E27FC236}">
                <a16:creationId xmlns:a16="http://schemas.microsoft.com/office/drawing/2014/main" id="{88783E09-AC34-4172-891C-DC0A8A50D5E3}"/>
              </a:ext>
            </a:extLst>
          </p:cNvPr>
          <p:cNvSpPr/>
          <p:nvPr/>
        </p:nvSpPr>
        <p:spPr>
          <a:xfrm>
            <a:off x="10130814" y="4830906"/>
            <a:ext cx="1416798" cy="584775"/>
          </a:xfrm>
          <a:prstGeom prst="rect">
            <a:avLst/>
          </a:prstGeom>
        </p:spPr>
        <p:txBody>
          <a:bodyPr wrap="none">
            <a:spAutoFit/>
          </a:bodyPr>
          <a:lstStyle/>
          <a:p>
            <a:pPr marL="0" lvl="1" algn="ctr">
              <a:buClr>
                <a:srgbClr val="D3A123"/>
              </a:buClr>
              <a:buSzPct val="150000"/>
            </a:pPr>
            <a:r>
              <a:rPr lang="fr-FR" sz="3200" dirty="0">
                <a:solidFill>
                  <a:schemeClr val="bg1"/>
                </a:solidFill>
                <a:latin typeface="Franklin Gothic Demi Cond" panose="020B0706030402020204" pitchFamily="34" charset="0"/>
                <a:cs typeface="Arial" panose="020B0604020202020204" pitchFamily="34" charset="0"/>
              </a:rPr>
              <a:t>DIGITAL</a:t>
            </a:r>
          </a:p>
        </p:txBody>
      </p:sp>
      <p:cxnSp>
        <p:nvCxnSpPr>
          <p:cNvPr id="33" name="Connecteur droit 32">
            <a:extLst>
              <a:ext uri="{FF2B5EF4-FFF2-40B4-BE49-F238E27FC236}">
                <a16:creationId xmlns:a16="http://schemas.microsoft.com/office/drawing/2014/main" id="{30D87449-534B-4006-9E97-C9F835080F58}"/>
              </a:ext>
            </a:extLst>
          </p:cNvPr>
          <p:cNvCxnSpPr/>
          <p:nvPr/>
        </p:nvCxnSpPr>
        <p:spPr>
          <a:xfrm>
            <a:off x="2672823" y="5540690"/>
            <a:ext cx="1959607" cy="723745"/>
          </a:xfrm>
          <a:prstGeom prst="line">
            <a:avLst/>
          </a:prstGeom>
          <a:ln w="28575">
            <a:solidFill>
              <a:srgbClr val="AFCEE7"/>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D6216CF5-19F0-4469-A58B-782962457A96}"/>
              </a:ext>
            </a:extLst>
          </p:cNvPr>
          <p:cNvCxnSpPr/>
          <p:nvPr/>
        </p:nvCxnSpPr>
        <p:spPr>
          <a:xfrm>
            <a:off x="3731623" y="4158226"/>
            <a:ext cx="1205481" cy="1402372"/>
          </a:xfrm>
          <a:prstGeom prst="line">
            <a:avLst/>
          </a:prstGeom>
          <a:ln w="28575">
            <a:solidFill>
              <a:srgbClr val="95BEDF"/>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8ECC11F3-5C20-4A26-8150-3E1A912CEC4A}"/>
              </a:ext>
            </a:extLst>
          </p:cNvPr>
          <p:cNvCxnSpPr/>
          <p:nvPr/>
        </p:nvCxnSpPr>
        <p:spPr>
          <a:xfrm>
            <a:off x="5221038" y="3442087"/>
            <a:ext cx="375144" cy="1665544"/>
          </a:xfrm>
          <a:prstGeom prst="line">
            <a:avLst/>
          </a:prstGeom>
          <a:ln w="28575">
            <a:solidFill>
              <a:srgbClr val="5B99CD"/>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CE43FD77-E75C-42AD-997D-3B509661D3F9}"/>
              </a:ext>
            </a:extLst>
          </p:cNvPr>
          <p:cNvCxnSpPr/>
          <p:nvPr/>
        </p:nvCxnSpPr>
        <p:spPr>
          <a:xfrm flipH="1">
            <a:off x="6399621" y="3464552"/>
            <a:ext cx="502687" cy="1596629"/>
          </a:xfrm>
          <a:prstGeom prst="line">
            <a:avLst/>
          </a:prstGeom>
          <a:ln w="28575">
            <a:solidFill>
              <a:srgbClr val="3C86C4"/>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3BF59F44-99CA-45BD-9120-A76B5DA51EFC}"/>
              </a:ext>
            </a:extLst>
          </p:cNvPr>
          <p:cNvCxnSpPr>
            <a:endCxn id="42" idx="1"/>
          </p:cNvCxnSpPr>
          <p:nvPr/>
        </p:nvCxnSpPr>
        <p:spPr>
          <a:xfrm flipH="1">
            <a:off x="7070503" y="4107954"/>
            <a:ext cx="1418751" cy="1377665"/>
          </a:xfrm>
          <a:prstGeom prst="line">
            <a:avLst/>
          </a:prstGeom>
          <a:ln w="28575">
            <a:solidFill>
              <a:srgbClr val="2D6797"/>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1C911F9B-FA5A-4995-99C1-4914182CBFF6}"/>
              </a:ext>
            </a:extLst>
          </p:cNvPr>
          <p:cNvCxnSpPr/>
          <p:nvPr/>
        </p:nvCxnSpPr>
        <p:spPr>
          <a:xfrm flipH="1">
            <a:off x="7371454" y="5575494"/>
            <a:ext cx="1873219" cy="552828"/>
          </a:xfrm>
          <a:prstGeom prst="line">
            <a:avLst/>
          </a:prstGeom>
          <a:ln w="28575">
            <a:solidFill>
              <a:srgbClr val="235177"/>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C88DC4C-95BF-4FC6-8DFA-6655B057C713}"/>
              </a:ext>
            </a:extLst>
          </p:cNvPr>
          <p:cNvSpPr/>
          <p:nvPr/>
        </p:nvSpPr>
        <p:spPr>
          <a:xfrm>
            <a:off x="4802063" y="5640695"/>
            <a:ext cx="2488695" cy="748988"/>
          </a:xfrm>
          <a:prstGeom prst="rect">
            <a:avLst/>
          </a:prstGeom>
        </p:spPr>
        <p:txBody>
          <a:bodyPr wrap="none">
            <a:spAutoFit/>
          </a:bodyPr>
          <a:lstStyle/>
          <a:p>
            <a:pPr marL="0" lvl="1" algn="ctr">
              <a:buClr>
                <a:srgbClr val="D3A123"/>
              </a:buClr>
              <a:buSzPct val="150000"/>
            </a:pPr>
            <a:r>
              <a:rPr lang="fr-FR" sz="4267" spc="-200" dirty="0">
                <a:solidFill>
                  <a:schemeClr val="bg1"/>
                </a:solidFill>
                <a:latin typeface="Franklin Gothic Book" panose="020B0503020102020204" pitchFamily="34" charset="0"/>
                <a:cs typeface="Arial" panose="020B0604020202020204" pitchFamily="34" charset="0"/>
              </a:rPr>
              <a:t>EXPERTISE</a:t>
            </a:r>
          </a:p>
        </p:txBody>
      </p:sp>
      <p:sp>
        <p:nvSpPr>
          <p:cNvPr id="40" name="Arc plein 39">
            <a:extLst>
              <a:ext uri="{FF2B5EF4-FFF2-40B4-BE49-F238E27FC236}">
                <a16:creationId xmlns:a16="http://schemas.microsoft.com/office/drawing/2014/main" id="{F729DFE6-82BF-48D7-AA88-A0418D7BC4F6}"/>
              </a:ext>
            </a:extLst>
          </p:cNvPr>
          <p:cNvSpPr/>
          <p:nvPr/>
        </p:nvSpPr>
        <p:spPr>
          <a:xfrm rot="2489757">
            <a:off x="5791667" y="5244118"/>
            <a:ext cx="1826560" cy="939975"/>
          </a:xfrm>
          <a:prstGeom prst="blockArc">
            <a:avLst>
              <a:gd name="adj1" fmla="val 12338949"/>
              <a:gd name="adj2" fmla="val 16470216"/>
              <a:gd name="adj3" fmla="val 10373"/>
            </a:avLst>
          </a:prstGeom>
          <a:solidFill>
            <a:srgbClr val="3C86C4"/>
          </a:solidFill>
          <a:ln>
            <a:solidFill>
              <a:srgbClr val="3C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bg1"/>
              </a:solidFill>
            </a:endParaRPr>
          </a:p>
        </p:txBody>
      </p:sp>
      <p:sp>
        <p:nvSpPr>
          <p:cNvPr id="41" name="Rectangle à coins arrondis 3087">
            <a:extLst>
              <a:ext uri="{FF2B5EF4-FFF2-40B4-BE49-F238E27FC236}">
                <a16:creationId xmlns:a16="http://schemas.microsoft.com/office/drawing/2014/main" id="{78F6786F-2302-456D-9E2B-62BC80E5FA50}"/>
              </a:ext>
            </a:extLst>
          </p:cNvPr>
          <p:cNvSpPr/>
          <p:nvPr/>
        </p:nvSpPr>
        <p:spPr>
          <a:xfrm rot="1141435">
            <a:off x="6387148" y="5049165"/>
            <a:ext cx="101388" cy="80188"/>
          </a:xfrm>
          <a:prstGeom prst="roundRect">
            <a:avLst/>
          </a:prstGeom>
          <a:solidFill>
            <a:srgbClr val="3C86C4"/>
          </a:solidFill>
          <a:ln>
            <a:solidFill>
              <a:srgbClr val="3C8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bg1"/>
              </a:solidFill>
            </a:endParaRPr>
          </a:p>
        </p:txBody>
      </p:sp>
      <p:sp>
        <p:nvSpPr>
          <p:cNvPr id="42" name="Rectangle à coins arrondis 55">
            <a:extLst>
              <a:ext uri="{FF2B5EF4-FFF2-40B4-BE49-F238E27FC236}">
                <a16:creationId xmlns:a16="http://schemas.microsoft.com/office/drawing/2014/main" id="{E07BA51B-E095-413B-BC9A-C17DC7583AE4}"/>
              </a:ext>
            </a:extLst>
          </p:cNvPr>
          <p:cNvSpPr/>
          <p:nvPr/>
        </p:nvSpPr>
        <p:spPr>
          <a:xfrm rot="2933509">
            <a:off x="7053140" y="5483721"/>
            <a:ext cx="101388" cy="80188"/>
          </a:xfrm>
          <a:prstGeom prst="roundRect">
            <a:avLst/>
          </a:prstGeom>
          <a:solidFill>
            <a:srgbClr val="2D6797"/>
          </a:solidFill>
          <a:ln>
            <a:solidFill>
              <a:srgbClr val="2D67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bg1"/>
              </a:solidFill>
            </a:endParaRPr>
          </a:p>
        </p:txBody>
      </p:sp>
      <p:sp>
        <p:nvSpPr>
          <p:cNvPr id="43" name="Arc plein 42">
            <a:extLst>
              <a:ext uri="{FF2B5EF4-FFF2-40B4-BE49-F238E27FC236}">
                <a16:creationId xmlns:a16="http://schemas.microsoft.com/office/drawing/2014/main" id="{CA290F23-A348-4E80-9151-087F005BF9EA}"/>
              </a:ext>
            </a:extLst>
          </p:cNvPr>
          <p:cNvSpPr/>
          <p:nvPr/>
        </p:nvSpPr>
        <p:spPr>
          <a:xfrm rot="510066">
            <a:off x="5302723" y="4994398"/>
            <a:ext cx="1826560" cy="939975"/>
          </a:xfrm>
          <a:prstGeom prst="blockArc">
            <a:avLst>
              <a:gd name="adj1" fmla="val 12331560"/>
              <a:gd name="adj2" fmla="val 16470216"/>
              <a:gd name="adj3" fmla="val 10373"/>
            </a:avLst>
          </a:prstGeom>
          <a:solidFill>
            <a:srgbClr val="5B99CD"/>
          </a:solidFill>
          <a:ln>
            <a:solidFill>
              <a:srgbClr val="5B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bg1"/>
              </a:solidFill>
            </a:endParaRPr>
          </a:p>
        </p:txBody>
      </p:sp>
      <p:sp>
        <p:nvSpPr>
          <p:cNvPr id="44" name="Rectangle à coins arrondis 84">
            <a:extLst>
              <a:ext uri="{FF2B5EF4-FFF2-40B4-BE49-F238E27FC236}">
                <a16:creationId xmlns:a16="http://schemas.microsoft.com/office/drawing/2014/main" id="{763E00A3-0BDD-4DA5-B455-A4EF3998B020}"/>
              </a:ext>
            </a:extLst>
          </p:cNvPr>
          <p:cNvSpPr/>
          <p:nvPr/>
        </p:nvSpPr>
        <p:spPr>
          <a:xfrm rot="20610022">
            <a:off x="5590920" y="5049965"/>
            <a:ext cx="101388" cy="80188"/>
          </a:xfrm>
          <a:prstGeom prst="roundRect">
            <a:avLst/>
          </a:prstGeom>
          <a:solidFill>
            <a:srgbClr val="5B99CD"/>
          </a:solidFill>
          <a:ln>
            <a:solidFill>
              <a:srgbClr val="5B99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bg1"/>
              </a:solidFill>
            </a:endParaRPr>
          </a:p>
        </p:txBody>
      </p:sp>
      <p:sp>
        <p:nvSpPr>
          <p:cNvPr id="45" name="Arc plein 44">
            <a:extLst>
              <a:ext uri="{FF2B5EF4-FFF2-40B4-BE49-F238E27FC236}">
                <a16:creationId xmlns:a16="http://schemas.microsoft.com/office/drawing/2014/main" id="{04DBCADC-DF38-4D8B-B312-E9D1C2370489}"/>
              </a:ext>
            </a:extLst>
          </p:cNvPr>
          <p:cNvSpPr/>
          <p:nvPr/>
        </p:nvSpPr>
        <p:spPr>
          <a:xfrm rot="20124652">
            <a:off x="4742237" y="5064606"/>
            <a:ext cx="1826560" cy="939975"/>
          </a:xfrm>
          <a:prstGeom prst="blockArc">
            <a:avLst>
              <a:gd name="adj1" fmla="val 12331560"/>
              <a:gd name="adj2" fmla="val 16470216"/>
              <a:gd name="adj3" fmla="val 10373"/>
            </a:avLst>
          </a:prstGeom>
          <a:solidFill>
            <a:srgbClr val="95BEDF"/>
          </a:solidFill>
          <a:ln>
            <a:solidFill>
              <a:srgbClr val="95BE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bg1"/>
              </a:solidFill>
            </a:endParaRPr>
          </a:p>
        </p:txBody>
      </p:sp>
      <p:sp>
        <p:nvSpPr>
          <p:cNvPr id="46" name="Rectangle à coins arrondis 89">
            <a:extLst>
              <a:ext uri="{FF2B5EF4-FFF2-40B4-BE49-F238E27FC236}">
                <a16:creationId xmlns:a16="http://schemas.microsoft.com/office/drawing/2014/main" id="{6AE53740-CAA1-4F0D-AA91-EBD59010D832}"/>
              </a:ext>
            </a:extLst>
          </p:cNvPr>
          <p:cNvSpPr/>
          <p:nvPr/>
        </p:nvSpPr>
        <p:spPr>
          <a:xfrm rot="18905976">
            <a:off x="4922317" y="5484719"/>
            <a:ext cx="101388" cy="80188"/>
          </a:xfrm>
          <a:prstGeom prst="roundRect">
            <a:avLst/>
          </a:prstGeom>
          <a:solidFill>
            <a:srgbClr val="95BEDF"/>
          </a:solidFill>
          <a:ln>
            <a:solidFill>
              <a:srgbClr val="95BE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bg1"/>
              </a:solidFill>
            </a:endParaRPr>
          </a:p>
        </p:txBody>
      </p:sp>
      <p:sp>
        <p:nvSpPr>
          <p:cNvPr id="47" name="Rectangle à coins arrondis 93">
            <a:extLst>
              <a:ext uri="{FF2B5EF4-FFF2-40B4-BE49-F238E27FC236}">
                <a16:creationId xmlns:a16="http://schemas.microsoft.com/office/drawing/2014/main" id="{FFC36AE4-17B9-4FFF-BDDD-D7D578565392}"/>
              </a:ext>
            </a:extLst>
          </p:cNvPr>
          <p:cNvSpPr/>
          <p:nvPr/>
        </p:nvSpPr>
        <p:spPr>
          <a:xfrm rot="16866272">
            <a:off x="4591499" y="6174597"/>
            <a:ext cx="101388" cy="80188"/>
          </a:xfrm>
          <a:prstGeom prst="roundRect">
            <a:avLst/>
          </a:prstGeom>
          <a:solidFill>
            <a:srgbClr val="AFCEE7"/>
          </a:solidFill>
          <a:ln>
            <a:solidFill>
              <a:srgbClr val="AFCE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bg1"/>
              </a:solidFill>
            </a:endParaRPr>
          </a:p>
        </p:txBody>
      </p:sp>
      <p:sp>
        <p:nvSpPr>
          <p:cNvPr id="48" name="Rectangle 47">
            <a:extLst>
              <a:ext uri="{FF2B5EF4-FFF2-40B4-BE49-F238E27FC236}">
                <a16:creationId xmlns:a16="http://schemas.microsoft.com/office/drawing/2014/main" id="{B068548E-48A6-4434-9942-65989CE2F908}"/>
              </a:ext>
            </a:extLst>
          </p:cNvPr>
          <p:cNvSpPr/>
          <p:nvPr/>
        </p:nvSpPr>
        <p:spPr>
          <a:xfrm>
            <a:off x="5440155" y="5081853"/>
            <a:ext cx="1212511" cy="502766"/>
          </a:xfrm>
          <a:prstGeom prst="rect">
            <a:avLst/>
          </a:prstGeom>
        </p:spPr>
        <p:txBody>
          <a:bodyPr wrap="none">
            <a:spAutoFit/>
          </a:bodyPr>
          <a:lstStyle/>
          <a:p>
            <a:r>
              <a:rPr lang="fr-FR" sz="2667" dirty="0">
                <a:solidFill>
                  <a:schemeClr val="bg1"/>
                </a:solidFill>
                <a:latin typeface="Franklin Gothic Demi Cond" panose="020B0706030402020204" pitchFamily="34" charset="0"/>
                <a:cs typeface="Arial" panose="020B0604020202020204" pitchFamily="34" charset="0"/>
              </a:rPr>
              <a:t>DIGITAL</a:t>
            </a:r>
            <a:endParaRPr lang="fr-FR" sz="2667" dirty="0">
              <a:solidFill>
                <a:schemeClr val="bg1"/>
              </a:solidFill>
              <a:latin typeface="Franklin Gothic Demi Cond" panose="020B0706030402020204" pitchFamily="34" charset="0"/>
            </a:endParaRPr>
          </a:p>
        </p:txBody>
      </p:sp>
      <p:sp>
        <p:nvSpPr>
          <p:cNvPr id="49" name="Rectangle 48">
            <a:extLst>
              <a:ext uri="{FF2B5EF4-FFF2-40B4-BE49-F238E27FC236}">
                <a16:creationId xmlns:a16="http://schemas.microsoft.com/office/drawing/2014/main" id="{E438B209-400B-4757-92C4-A1820B595DAE}"/>
              </a:ext>
            </a:extLst>
          </p:cNvPr>
          <p:cNvSpPr/>
          <p:nvPr/>
        </p:nvSpPr>
        <p:spPr>
          <a:xfrm>
            <a:off x="4985969" y="5308451"/>
            <a:ext cx="2120883" cy="666786"/>
          </a:xfrm>
          <a:prstGeom prst="rect">
            <a:avLst/>
          </a:prstGeom>
        </p:spPr>
        <p:txBody>
          <a:bodyPr wrap="square">
            <a:spAutoFit/>
          </a:bodyPr>
          <a:lstStyle/>
          <a:p>
            <a:pPr algn="ctr"/>
            <a:r>
              <a:rPr lang="fr-FR" sz="3733" dirty="0">
                <a:solidFill>
                  <a:schemeClr val="bg1"/>
                </a:solidFill>
                <a:latin typeface="Franklin Gothic Demi Cond" panose="020B0706030402020204" pitchFamily="34" charset="0"/>
                <a:cs typeface="Arial" panose="020B0604020202020204" pitchFamily="34" charset="0"/>
              </a:rPr>
              <a:t>DOMAINE</a:t>
            </a:r>
            <a:endParaRPr lang="fr-FR" sz="3733" dirty="0">
              <a:solidFill>
                <a:schemeClr val="bg1"/>
              </a:solidFill>
              <a:latin typeface="Franklin Gothic Demi Cond" panose="020B0706030402020204" pitchFamily="34" charset="0"/>
            </a:endParaRPr>
          </a:p>
        </p:txBody>
      </p:sp>
      <p:sp>
        <p:nvSpPr>
          <p:cNvPr id="50" name="Rectangle 49">
            <a:extLst>
              <a:ext uri="{FF2B5EF4-FFF2-40B4-BE49-F238E27FC236}">
                <a16:creationId xmlns:a16="http://schemas.microsoft.com/office/drawing/2014/main" id="{340AF82E-6753-4060-A81B-C8F29DB7331C}"/>
              </a:ext>
            </a:extLst>
          </p:cNvPr>
          <p:cNvSpPr/>
          <p:nvPr/>
        </p:nvSpPr>
        <p:spPr>
          <a:xfrm>
            <a:off x="785966" y="4832319"/>
            <a:ext cx="1043876" cy="584775"/>
          </a:xfrm>
          <a:prstGeom prst="rect">
            <a:avLst/>
          </a:prstGeom>
        </p:spPr>
        <p:txBody>
          <a:bodyPr wrap="none">
            <a:spAutoFit/>
          </a:bodyPr>
          <a:lstStyle/>
          <a:p>
            <a:r>
              <a:rPr lang="fr-FR" sz="3200" dirty="0">
                <a:solidFill>
                  <a:schemeClr val="bg1"/>
                </a:solidFill>
                <a:latin typeface="Franklin Gothic Demi Cond" panose="020B0706030402020204" pitchFamily="34" charset="0"/>
                <a:cs typeface="Arial" panose="020B0604020202020204" pitchFamily="34" charset="0"/>
              </a:rPr>
              <a:t>EDGE</a:t>
            </a:r>
            <a:endParaRPr lang="fr-FR" sz="3200" dirty="0">
              <a:solidFill>
                <a:schemeClr val="bg1"/>
              </a:solidFill>
              <a:latin typeface="Franklin Gothic Demi Cond" panose="020B0706030402020204" pitchFamily="34" charset="0"/>
            </a:endParaRPr>
          </a:p>
        </p:txBody>
      </p:sp>
      <p:sp>
        <p:nvSpPr>
          <p:cNvPr id="51" name="Rectangle 50">
            <a:extLst>
              <a:ext uri="{FF2B5EF4-FFF2-40B4-BE49-F238E27FC236}">
                <a16:creationId xmlns:a16="http://schemas.microsoft.com/office/drawing/2014/main" id="{17865B09-AD46-4179-941A-1EC791C8D7E1}"/>
              </a:ext>
            </a:extLst>
          </p:cNvPr>
          <p:cNvSpPr/>
          <p:nvPr/>
        </p:nvSpPr>
        <p:spPr>
          <a:xfrm>
            <a:off x="2037933" y="3140556"/>
            <a:ext cx="1214756" cy="415498"/>
          </a:xfrm>
          <a:prstGeom prst="rect">
            <a:avLst/>
          </a:prstGeom>
        </p:spPr>
        <p:txBody>
          <a:bodyPr wrap="none">
            <a:spAutoFit/>
          </a:bodyPr>
          <a:lstStyle/>
          <a:p>
            <a:pPr marL="0" lvl="1" algn="ctr">
              <a:buClr>
                <a:srgbClr val="D3A123"/>
              </a:buClr>
              <a:buSzPct val="150000"/>
            </a:pPr>
            <a:r>
              <a:rPr lang="fr-FR" sz="2100" dirty="0">
                <a:solidFill>
                  <a:schemeClr val="bg1"/>
                </a:solidFill>
                <a:latin typeface="Franklin Gothic Demi Cond" panose="020B0706030402020204" pitchFamily="34" charset="0"/>
                <a:cs typeface="Arial" panose="020B0604020202020204" pitchFamily="34" charset="0"/>
              </a:rPr>
              <a:t>SECURITY</a:t>
            </a:r>
          </a:p>
        </p:txBody>
      </p:sp>
      <p:sp>
        <p:nvSpPr>
          <p:cNvPr id="52" name="Rectangle 51">
            <a:extLst>
              <a:ext uri="{FF2B5EF4-FFF2-40B4-BE49-F238E27FC236}">
                <a16:creationId xmlns:a16="http://schemas.microsoft.com/office/drawing/2014/main" id="{3A98F8B7-4774-4BA7-991C-8A18D108EBBE}"/>
              </a:ext>
            </a:extLst>
          </p:cNvPr>
          <p:cNvSpPr/>
          <p:nvPr/>
        </p:nvSpPr>
        <p:spPr>
          <a:xfrm>
            <a:off x="3817568" y="1701020"/>
            <a:ext cx="1965667" cy="600164"/>
          </a:xfrm>
          <a:prstGeom prst="rect">
            <a:avLst/>
          </a:prstGeom>
        </p:spPr>
        <p:txBody>
          <a:bodyPr wrap="none">
            <a:spAutoFit/>
          </a:bodyPr>
          <a:lstStyle/>
          <a:p>
            <a:pPr marL="0" lvl="1" algn="ctr">
              <a:buClr>
                <a:srgbClr val="D3A123"/>
              </a:buClr>
              <a:buSzPct val="150000"/>
            </a:pPr>
            <a:r>
              <a:rPr lang="fr-FR" sz="3300" dirty="0">
                <a:solidFill>
                  <a:schemeClr val="bg1"/>
                </a:solidFill>
                <a:latin typeface="Franklin Gothic Demi Cond" panose="020B0706030402020204" pitchFamily="34" charset="0"/>
                <a:cs typeface="Arial" panose="020B0604020202020204" pitchFamily="34" charset="0"/>
              </a:rPr>
              <a:t>ARTIFICIAL</a:t>
            </a:r>
          </a:p>
        </p:txBody>
      </p:sp>
      <p:pic>
        <p:nvPicPr>
          <p:cNvPr id="53" name="Picture 6" descr="AI &amp; Global Governance: Human Rights and AI Ethics - Why Ethics ...">
            <a:extLst>
              <a:ext uri="{FF2B5EF4-FFF2-40B4-BE49-F238E27FC236}">
                <a16:creationId xmlns:a16="http://schemas.microsoft.com/office/drawing/2014/main" id="{F3B871BA-2290-4D55-9E81-3EC56340C99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602703" y="4771778"/>
            <a:ext cx="1432800" cy="1432800"/>
          </a:xfrm>
          <a:prstGeom prst="ellipse">
            <a:avLst/>
          </a:prstGeom>
          <a:noFill/>
          <a:ln w="19050">
            <a:solidFill>
              <a:srgbClr val="2D6797"/>
            </a:solidFill>
          </a:ln>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F5204F9C-6196-4957-A1AF-2C38BEAD6687}"/>
              </a:ext>
            </a:extLst>
          </p:cNvPr>
          <p:cNvSpPr/>
          <p:nvPr/>
        </p:nvSpPr>
        <p:spPr>
          <a:xfrm>
            <a:off x="3810453" y="2061669"/>
            <a:ext cx="1984839" cy="502766"/>
          </a:xfrm>
          <a:prstGeom prst="rect">
            <a:avLst/>
          </a:prstGeom>
        </p:spPr>
        <p:txBody>
          <a:bodyPr wrap="none">
            <a:spAutoFit/>
          </a:bodyPr>
          <a:lstStyle/>
          <a:p>
            <a:r>
              <a:rPr lang="fr-FR" sz="2667" dirty="0">
                <a:solidFill>
                  <a:schemeClr val="bg1"/>
                </a:solidFill>
                <a:latin typeface="Franklin Gothic Medium Cond" panose="020B0606030402020204" pitchFamily="34" charset="0"/>
                <a:cs typeface="Arial" panose="020B0604020202020204" pitchFamily="34" charset="0"/>
              </a:rPr>
              <a:t>INTELLIGENCE</a:t>
            </a:r>
            <a:endParaRPr lang="fr-FR" sz="2667" dirty="0">
              <a:solidFill>
                <a:schemeClr val="bg1"/>
              </a:solidFill>
            </a:endParaRPr>
          </a:p>
        </p:txBody>
      </p:sp>
      <p:sp>
        <p:nvSpPr>
          <p:cNvPr id="55" name="Rectangle 54">
            <a:extLst>
              <a:ext uri="{FF2B5EF4-FFF2-40B4-BE49-F238E27FC236}">
                <a16:creationId xmlns:a16="http://schemas.microsoft.com/office/drawing/2014/main" id="{3D748EEA-BE85-4228-82A4-A45EE2B1E0C5}"/>
              </a:ext>
            </a:extLst>
          </p:cNvPr>
          <p:cNvSpPr/>
          <p:nvPr/>
        </p:nvSpPr>
        <p:spPr>
          <a:xfrm>
            <a:off x="9845354" y="5140371"/>
            <a:ext cx="1972581" cy="646331"/>
          </a:xfrm>
          <a:prstGeom prst="rect">
            <a:avLst/>
          </a:prstGeom>
        </p:spPr>
        <p:txBody>
          <a:bodyPr wrap="square">
            <a:spAutoFit/>
          </a:bodyPr>
          <a:lstStyle/>
          <a:p>
            <a:pPr marL="0" lvl="1" algn="ctr">
              <a:buClr>
                <a:srgbClr val="D3A123"/>
              </a:buClr>
              <a:buSzPct val="150000"/>
            </a:pPr>
            <a:r>
              <a:rPr lang="fr-FR" sz="3600" dirty="0">
                <a:solidFill>
                  <a:schemeClr val="bg1"/>
                </a:solidFill>
                <a:latin typeface="Franklin Gothic Medium Cond" panose="020B0606030402020204" pitchFamily="34" charset="0"/>
                <a:cs typeface="Arial" panose="020B0604020202020204" pitchFamily="34" charset="0"/>
              </a:rPr>
              <a:t>ETHICS</a:t>
            </a:r>
          </a:p>
        </p:txBody>
      </p:sp>
      <p:pic>
        <p:nvPicPr>
          <p:cNvPr id="56" name="Picture 10" descr="Why We Need to Fine-Tune Our Definition of Artificial Intelligence">
            <a:extLst>
              <a:ext uri="{FF2B5EF4-FFF2-40B4-BE49-F238E27FC236}">
                <a16:creationId xmlns:a16="http://schemas.microsoft.com/office/drawing/2014/main" id="{3E3F182C-A772-4A29-BFB7-1052DABB89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507330" y="2606949"/>
            <a:ext cx="1432800" cy="1432800"/>
          </a:xfrm>
          <a:prstGeom prst="ellipse">
            <a:avLst/>
          </a:prstGeom>
          <a:noFill/>
          <a:ln w="19050">
            <a:solidFill>
              <a:srgbClr val="5B99CD"/>
            </a:solidFill>
          </a:ln>
          <a:extLst>
            <a:ext uri="{909E8E84-426E-40DD-AFC4-6F175D3DCCD1}">
              <a14:hiddenFill xmlns:a14="http://schemas.microsoft.com/office/drawing/2010/main">
                <a:solidFill>
                  <a:srgbClr val="FFFFFF"/>
                </a:solidFill>
              </a14:hiddenFill>
            </a:ext>
          </a:extLst>
        </p:spPr>
      </p:pic>
      <p:pic>
        <p:nvPicPr>
          <p:cNvPr id="57" name="Picture 22" descr="Stop the Unwarranted Fears of A.I. - Thaddeus Howze - Medium">
            <a:extLst>
              <a:ext uri="{FF2B5EF4-FFF2-40B4-BE49-F238E27FC236}">
                <a16:creationId xmlns:a16="http://schemas.microsoft.com/office/drawing/2014/main" id="{E61CE46F-BE42-4C8C-A00A-8EDA51E35B8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607831" y="4766311"/>
            <a:ext cx="1432800" cy="1432800"/>
          </a:xfrm>
          <a:prstGeom prst="ellipse">
            <a:avLst/>
          </a:prstGeom>
          <a:noFill/>
          <a:ln w="19050">
            <a:solidFill>
              <a:srgbClr val="235177"/>
            </a:solidFill>
          </a:ln>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3C8BF032-7816-4212-8513-4DBE56ACD08B}"/>
              </a:ext>
            </a:extLst>
          </p:cNvPr>
          <p:cNvSpPr/>
          <p:nvPr/>
        </p:nvSpPr>
        <p:spPr>
          <a:xfrm>
            <a:off x="2015878" y="2787626"/>
            <a:ext cx="1241045" cy="584775"/>
          </a:xfrm>
          <a:prstGeom prst="rect">
            <a:avLst/>
          </a:prstGeom>
        </p:spPr>
        <p:txBody>
          <a:bodyPr wrap="none">
            <a:spAutoFit/>
          </a:bodyPr>
          <a:lstStyle/>
          <a:p>
            <a:pPr marL="0" lvl="1" algn="ctr">
              <a:buClr>
                <a:srgbClr val="D3A123"/>
              </a:buClr>
              <a:buSzPct val="150000"/>
            </a:pPr>
            <a:r>
              <a:rPr lang="fr-FR" sz="3200" dirty="0">
                <a:solidFill>
                  <a:schemeClr val="bg1"/>
                </a:solidFill>
                <a:latin typeface="Franklin Gothic Demi Cond" panose="020B0706030402020204" pitchFamily="34" charset="0"/>
                <a:cs typeface="Arial" panose="020B0604020202020204" pitchFamily="34" charset="0"/>
              </a:rPr>
              <a:t>CYBER</a:t>
            </a:r>
          </a:p>
        </p:txBody>
      </p:sp>
      <p:sp>
        <p:nvSpPr>
          <p:cNvPr id="59" name="Rectangle 58">
            <a:extLst>
              <a:ext uri="{FF2B5EF4-FFF2-40B4-BE49-F238E27FC236}">
                <a16:creationId xmlns:a16="http://schemas.microsoft.com/office/drawing/2014/main" id="{532E899C-ED05-4DCA-8335-823353441226}"/>
              </a:ext>
            </a:extLst>
          </p:cNvPr>
          <p:cNvSpPr/>
          <p:nvPr/>
        </p:nvSpPr>
        <p:spPr>
          <a:xfrm>
            <a:off x="791508" y="5305698"/>
            <a:ext cx="1039067" cy="615553"/>
          </a:xfrm>
          <a:prstGeom prst="rect">
            <a:avLst/>
          </a:prstGeom>
        </p:spPr>
        <p:txBody>
          <a:bodyPr wrap="none">
            <a:spAutoFit/>
          </a:bodyPr>
          <a:lstStyle/>
          <a:p>
            <a:r>
              <a:rPr lang="fr-FR" sz="3400" dirty="0">
                <a:solidFill>
                  <a:schemeClr val="bg1"/>
                </a:solidFill>
                <a:latin typeface="Franklin Gothic Demi Cond" panose="020B0706030402020204" pitchFamily="34" charset="0"/>
                <a:cs typeface="Arial" panose="020B0604020202020204" pitchFamily="34" charset="0"/>
              </a:rPr>
              <a:t>&amp; </a:t>
            </a:r>
            <a:r>
              <a:rPr lang="fr-FR" sz="3400" dirty="0" err="1">
                <a:solidFill>
                  <a:schemeClr val="bg1"/>
                </a:solidFill>
                <a:latin typeface="Franklin Gothic Demi Cond" panose="020B0706030402020204" pitchFamily="34" charset="0"/>
                <a:cs typeface="Arial" panose="020B0604020202020204" pitchFamily="34" charset="0"/>
              </a:rPr>
              <a:t>IoT</a:t>
            </a:r>
            <a:endParaRPr lang="fr-FR" sz="3400" dirty="0">
              <a:solidFill>
                <a:schemeClr val="bg1"/>
              </a:solidFill>
              <a:latin typeface="Franklin Gothic Demi Cond" panose="020B0706030402020204" pitchFamily="34" charset="0"/>
            </a:endParaRPr>
          </a:p>
        </p:txBody>
      </p:sp>
      <p:pic>
        <p:nvPicPr>
          <p:cNvPr id="60" name="Picture 26" descr="Survey shows businesses eager to implement and invest in edge ...">
            <a:extLst>
              <a:ext uri="{FF2B5EF4-FFF2-40B4-BE49-F238E27FC236}">
                <a16:creationId xmlns:a16="http://schemas.microsoft.com/office/drawing/2014/main" id="{C11055A2-E785-4DA6-80D7-1FE1FDA294D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006385" y="4756974"/>
            <a:ext cx="1432800" cy="1432800"/>
          </a:xfrm>
          <a:prstGeom prst="ellipse">
            <a:avLst/>
          </a:prstGeom>
          <a:noFill/>
          <a:ln w="19050">
            <a:solidFill>
              <a:srgbClr val="AFCEE7"/>
            </a:solidFill>
          </a:ln>
          <a:extLst>
            <a:ext uri="{909E8E84-426E-40DD-AFC4-6F175D3DCCD1}">
              <a14:hiddenFill xmlns:a14="http://schemas.microsoft.com/office/drawing/2010/main">
                <a:solidFill>
                  <a:srgbClr val="FFFFFF"/>
                </a:solidFill>
              </a14:hiddenFill>
            </a:ext>
          </a:extLst>
        </p:spPr>
      </p:pic>
      <p:pic>
        <p:nvPicPr>
          <p:cNvPr id="61" name="Picture 6" descr="Related image">
            <a:extLst>
              <a:ext uri="{FF2B5EF4-FFF2-40B4-BE49-F238E27FC236}">
                <a16:creationId xmlns:a16="http://schemas.microsoft.com/office/drawing/2014/main" id="{051E14B8-B901-48FC-804F-9A75057BEFD4}"/>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2987491" y="3394497"/>
            <a:ext cx="1432800" cy="1432800"/>
          </a:xfrm>
          <a:prstGeom prst="ellipse">
            <a:avLst/>
          </a:prstGeom>
          <a:noFill/>
          <a:ln w="19050">
            <a:solidFill>
              <a:srgbClr val="95BEDF"/>
            </a:solidFill>
          </a:ln>
          <a:extLst>
            <a:ext uri="{909E8E84-426E-40DD-AFC4-6F175D3DCCD1}">
              <a14:hiddenFill xmlns:a14="http://schemas.microsoft.com/office/drawing/2010/main">
                <a:solidFill>
                  <a:srgbClr val="FFFFFF"/>
                </a:solidFill>
              </a14:hiddenFill>
            </a:ext>
          </a:extLst>
        </p:spPr>
      </p:pic>
      <p:pic>
        <p:nvPicPr>
          <p:cNvPr id="62" name="Picture 30" descr="Quantum Computing: Program Next-Gen Computers for Hard, Real-World ...">
            <a:extLst>
              <a:ext uri="{FF2B5EF4-FFF2-40B4-BE49-F238E27FC236}">
                <a16:creationId xmlns:a16="http://schemas.microsoft.com/office/drawing/2014/main" id="{264DE04E-8EAF-4A88-8F74-9A93F6F2673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168" t="29112" r="9009" b="2702"/>
          <a:stretch/>
        </p:blipFill>
        <p:spPr bwMode="auto">
          <a:xfrm>
            <a:off x="7632319" y="3371814"/>
            <a:ext cx="1432800" cy="1432800"/>
          </a:xfrm>
          <a:prstGeom prst="ellipse">
            <a:avLst/>
          </a:prstGeom>
          <a:noFill/>
          <a:ln w="19050">
            <a:solidFill>
              <a:srgbClr val="3C86C4"/>
            </a:solidFill>
          </a:ln>
          <a:extLst>
            <a:ext uri="{909E8E84-426E-40DD-AFC4-6F175D3DCCD1}">
              <a14:hiddenFill xmlns:a14="http://schemas.microsoft.com/office/drawing/2010/main">
                <a:solidFill>
                  <a:srgbClr val="FFFFFF"/>
                </a:solidFill>
              </a14:hiddenFill>
            </a:ext>
          </a:extLst>
        </p:spPr>
      </p:pic>
      <p:pic>
        <p:nvPicPr>
          <p:cNvPr id="63" name="Picture 8" descr="Image result for big data">
            <a:extLst>
              <a:ext uri="{FF2B5EF4-FFF2-40B4-BE49-F238E27FC236}">
                <a16:creationId xmlns:a16="http://schemas.microsoft.com/office/drawing/2014/main" id="{44D3AC66-8C3C-4F0C-B163-A5DA408C355B}"/>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6127834" y="2614355"/>
            <a:ext cx="1432800" cy="1432800"/>
          </a:xfrm>
          <a:prstGeom prst="ellipse">
            <a:avLst/>
          </a:prstGeom>
          <a:noFill/>
          <a:ln w="19050">
            <a:solidFill>
              <a:srgbClr val="2D6797"/>
            </a:solidFill>
          </a:ln>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052FF084-B60D-455E-8B0C-C024F6EB799C}"/>
              </a:ext>
            </a:extLst>
          </p:cNvPr>
          <p:cNvSpPr/>
          <p:nvPr/>
        </p:nvSpPr>
        <p:spPr>
          <a:xfrm>
            <a:off x="7102389" y="1740743"/>
            <a:ext cx="841897" cy="584775"/>
          </a:xfrm>
          <a:prstGeom prst="rect">
            <a:avLst/>
          </a:prstGeom>
        </p:spPr>
        <p:txBody>
          <a:bodyPr wrap="none">
            <a:spAutoFit/>
          </a:bodyPr>
          <a:lstStyle/>
          <a:p>
            <a:r>
              <a:rPr lang="fr-FR" sz="3200" dirty="0">
                <a:solidFill>
                  <a:schemeClr val="bg1"/>
                </a:solidFill>
                <a:latin typeface="Franklin Gothic Demi Cond" panose="020B0706030402020204" pitchFamily="34" charset="0"/>
                <a:cs typeface="Arial" panose="020B0604020202020204" pitchFamily="34" charset="0"/>
              </a:rPr>
              <a:t>BIG </a:t>
            </a:r>
            <a:endParaRPr lang="fr-FR" sz="3200" dirty="0">
              <a:solidFill>
                <a:schemeClr val="bg1"/>
              </a:solidFill>
              <a:latin typeface="Franklin Gothic Demi Cond" panose="020B0706030402020204" pitchFamily="34" charset="0"/>
            </a:endParaRPr>
          </a:p>
        </p:txBody>
      </p:sp>
      <p:sp>
        <p:nvSpPr>
          <p:cNvPr id="65" name="Rectangle 64">
            <a:extLst>
              <a:ext uri="{FF2B5EF4-FFF2-40B4-BE49-F238E27FC236}">
                <a16:creationId xmlns:a16="http://schemas.microsoft.com/office/drawing/2014/main" id="{8FFA5CBF-6C9E-45B3-AE5D-4556FD40C112}"/>
              </a:ext>
            </a:extLst>
          </p:cNvPr>
          <p:cNvSpPr/>
          <p:nvPr/>
        </p:nvSpPr>
        <p:spPr>
          <a:xfrm>
            <a:off x="7119123" y="2103026"/>
            <a:ext cx="733534" cy="446276"/>
          </a:xfrm>
          <a:prstGeom prst="rect">
            <a:avLst/>
          </a:prstGeom>
        </p:spPr>
        <p:txBody>
          <a:bodyPr wrap="none">
            <a:spAutoFit/>
          </a:bodyPr>
          <a:lstStyle/>
          <a:p>
            <a:pPr marL="0" lvl="1" algn="ctr">
              <a:buClr>
                <a:srgbClr val="D3A123"/>
              </a:buClr>
              <a:buSzPct val="150000"/>
            </a:pPr>
            <a:r>
              <a:rPr lang="fr-FR" sz="2300" dirty="0">
                <a:solidFill>
                  <a:schemeClr val="bg1"/>
                </a:solidFill>
                <a:latin typeface="Franklin Gothic Medium Cond" panose="020B0606030402020204" pitchFamily="34" charset="0"/>
                <a:cs typeface="Arial" panose="020B0604020202020204" pitchFamily="34" charset="0"/>
              </a:rPr>
              <a:t>DATA</a:t>
            </a:r>
          </a:p>
        </p:txBody>
      </p:sp>
      <p:sp>
        <p:nvSpPr>
          <p:cNvPr id="66" name="Rectangle 65">
            <a:extLst>
              <a:ext uri="{FF2B5EF4-FFF2-40B4-BE49-F238E27FC236}">
                <a16:creationId xmlns:a16="http://schemas.microsoft.com/office/drawing/2014/main" id="{069B95AE-A782-4E86-B9DE-7540F147C8CD}"/>
              </a:ext>
            </a:extLst>
          </p:cNvPr>
          <p:cNvSpPr/>
          <p:nvPr/>
        </p:nvSpPr>
        <p:spPr>
          <a:xfrm>
            <a:off x="8606528" y="2738461"/>
            <a:ext cx="1729256" cy="564322"/>
          </a:xfrm>
          <a:prstGeom prst="rect">
            <a:avLst/>
          </a:prstGeom>
        </p:spPr>
        <p:txBody>
          <a:bodyPr wrap="none">
            <a:spAutoFit/>
          </a:bodyPr>
          <a:lstStyle/>
          <a:p>
            <a:pPr marL="0" lvl="1" algn="ctr">
              <a:buClr>
                <a:srgbClr val="D3A123"/>
              </a:buClr>
              <a:buSzPct val="150000"/>
            </a:pPr>
            <a:r>
              <a:rPr lang="fr-FR" sz="3067" dirty="0">
                <a:solidFill>
                  <a:schemeClr val="bg1"/>
                </a:solidFill>
                <a:latin typeface="Franklin Gothic Demi Cond" panose="020B0706030402020204" pitchFamily="34" charset="0"/>
                <a:cs typeface="Arial" panose="020B0604020202020204" pitchFamily="34" charset="0"/>
              </a:rPr>
              <a:t>QUANTUM</a:t>
            </a:r>
          </a:p>
        </p:txBody>
      </p:sp>
      <p:sp>
        <p:nvSpPr>
          <p:cNvPr id="67" name="Rectangle 66">
            <a:extLst>
              <a:ext uri="{FF2B5EF4-FFF2-40B4-BE49-F238E27FC236}">
                <a16:creationId xmlns:a16="http://schemas.microsoft.com/office/drawing/2014/main" id="{9B97C010-3737-4829-985E-C904B0D9392F}"/>
              </a:ext>
            </a:extLst>
          </p:cNvPr>
          <p:cNvSpPr/>
          <p:nvPr/>
        </p:nvSpPr>
        <p:spPr>
          <a:xfrm>
            <a:off x="8629030" y="3076509"/>
            <a:ext cx="1713931" cy="492443"/>
          </a:xfrm>
          <a:prstGeom prst="rect">
            <a:avLst/>
          </a:prstGeom>
        </p:spPr>
        <p:txBody>
          <a:bodyPr wrap="none">
            <a:spAutoFit/>
          </a:bodyPr>
          <a:lstStyle/>
          <a:p>
            <a:pPr marL="0" lvl="1" algn="ctr">
              <a:buClr>
                <a:srgbClr val="D3A123"/>
              </a:buClr>
              <a:buSzPct val="150000"/>
            </a:pPr>
            <a:r>
              <a:rPr lang="fr-FR" sz="2600" dirty="0">
                <a:solidFill>
                  <a:schemeClr val="bg1"/>
                </a:solidFill>
                <a:latin typeface="Franklin Gothic Medium Cond" panose="020B0606030402020204" pitchFamily="34" charset="0"/>
                <a:cs typeface="Arial" panose="020B0604020202020204" pitchFamily="34" charset="0"/>
              </a:rPr>
              <a:t>COMPUTING</a:t>
            </a:r>
            <a:endParaRPr lang="fr-FR" sz="2600" dirty="0">
              <a:solidFill>
                <a:schemeClr val="bg1"/>
              </a:solidFill>
              <a:latin typeface="Franklin Gothic Book" panose="020B0503020102020204" pitchFamily="34" charset="0"/>
              <a:cs typeface="Arial" panose="020B0604020202020204" pitchFamily="34" charset="0"/>
            </a:endParaRPr>
          </a:p>
        </p:txBody>
      </p:sp>
    </p:spTree>
    <p:extLst>
      <p:ext uri="{BB962C8B-B14F-4D97-AF65-F5344CB8AC3E}">
        <p14:creationId xmlns:p14="http://schemas.microsoft.com/office/powerpoint/2010/main" val="13528590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12010" t="11121" r="54350" b="13542"/>
          <a:stretch/>
        </p:blipFill>
        <p:spPr>
          <a:xfrm>
            <a:off x="104170" y="902825"/>
            <a:ext cx="7760317" cy="5990817"/>
          </a:xfrm>
          <a:prstGeom prst="rect">
            <a:avLst/>
          </a:prstGeom>
        </p:spPr>
      </p:pic>
      <p:sp>
        <p:nvSpPr>
          <p:cNvPr id="4" name="Rectangle 3"/>
          <p:cNvSpPr/>
          <p:nvPr/>
        </p:nvSpPr>
        <p:spPr>
          <a:xfrm>
            <a:off x="8031732" y="6253544"/>
            <a:ext cx="2430016" cy="369332"/>
          </a:xfrm>
          <a:prstGeom prst="rect">
            <a:avLst/>
          </a:prstGeom>
        </p:spPr>
        <p:txBody>
          <a:bodyPr wrap="square">
            <a:spAutoFit/>
          </a:bodyPr>
          <a:lstStyle/>
          <a:p>
            <a:r>
              <a:rPr lang="fr-FR" sz="900" dirty="0">
                <a:solidFill>
                  <a:schemeClr val="tx2">
                    <a:lumMod val="50000"/>
                  </a:schemeClr>
                </a:solidFill>
                <a:latin typeface="Stratos"/>
              </a:rPr>
              <a:t>Première organisation professionnelle de l’écosystème numérique français</a:t>
            </a:r>
          </a:p>
        </p:txBody>
      </p:sp>
      <p:pic>
        <p:nvPicPr>
          <p:cNvPr id="6" name="Image 5">
            <a:extLst>
              <a:ext uri="{FF2B5EF4-FFF2-40B4-BE49-F238E27FC236}">
                <a16:creationId xmlns:a16="http://schemas.microsoft.com/office/drawing/2014/main" id="{8F19194D-C8ED-440E-8BE9-A3879FDD8BC8}"/>
              </a:ext>
            </a:extLst>
          </p:cNvPr>
          <p:cNvPicPr>
            <a:picLocks noChangeAspect="1"/>
          </p:cNvPicPr>
          <p:nvPr/>
        </p:nvPicPr>
        <p:blipFill rotWithShape="1">
          <a:blip r:embed="rId2"/>
          <a:srcRect l="35702" t="64666" r="56590" b="14658"/>
          <a:stretch/>
        </p:blipFill>
        <p:spPr>
          <a:xfrm>
            <a:off x="7864487" y="2209877"/>
            <a:ext cx="3890192" cy="3596640"/>
          </a:xfrm>
          <a:prstGeom prst="rect">
            <a:avLst/>
          </a:prstGeom>
        </p:spPr>
      </p:pic>
      <p:sp>
        <p:nvSpPr>
          <p:cNvPr id="8" name="Titre 7">
            <a:extLst>
              <a:ext uri="{FF2B5EF4-FFF2-40B4-BE49-F238E27FC236}">
                <a16:creationId xmlns:a16="http://schemas.microsoft.com/office/drawing/2014/main" id="{C0A6425E-26C8-6BEF-9283-1AA1DC12093C}"/>
              </a:ext>
            </a:extLst>
          </p:cNvPr>
          <p:cNvSpPr>
            <a:spLocks noGrp="1"/>
          </p:cNvSpPr>
          <p:nvPr>
            <p:ph type="title"/>
          </p:nvPr>
        </p:nvSpPr>
        <p:spPr/>
        <p:txBody>
          <a:bodyPr/>
          <a:lstStyle/>
          <a:p>
            <a:r>
              <a:rPr lang="fr-FR" dirty="0"/>
              <a:t>Code ape  ET </a:t>
            </a:r>
            <a:r>
              <a:rPr lang="fr-FR" dirty="0" err="1"/>
              <a:t>perimetre</a:t>
            </a:r>
            <a:r>
              <a:rPr lang="fr-FR" dirty="0"/>
              <a:t> d’</a:t>
            </a:r>
            <a:r>
              <a:rPr lang="fr-FR" dirty="0" err="1"/>
              <a:t>etude</a:t>
            </a:r>
            <a:endParaRPr lang="fr-FR" dirty="0"/>
          </a:p>
        </p:txBody>
      </p:sp>
    </p:spTree>
    <p:extLst>
      <p:ext uri="{BB962C8B-B14F-4D97-AF65-F5344CB8AC3E}">
        <p14:creationId xmlns:p14="http://schemas.microsoft.com/office/powerpoint/2010/main" val="2444558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02D16D-1FBE-2399-F28B-0F680FB3AF91}"/>
              </a:ext>
            </a:extLst>
          </p:cNvPr>
          <p:cNvSpPr>
            <a:spLocks noGrp="1"/>
          </p:cNvSpPr>
          <p:nvPr>
            <p:ph type="title"/>
          </p:nvPr>
        </p:nvSpPr>
        <p:spPr/>
        <p:txBody>
          <a:bodyPr/>
          <a:lstStyle/>
          <a:p>
            <a:r>
              <a:rPr lang="fr-FR" dirty="0"/>
              <a:t>2 domaines d’UTILISATION DE LA BASE FILIERE</a:t>
            </a:r>
          </a:p>
        </p:txBody>
      </p:sp>
      <p:sp>
        <p:nvSpPr>
          <p:cNvPr id="3" name="Titre 2">
            <a:extLst>
              <a:ext uri="{FF2B5EF4-FFF2-40B4-BE49-F238E27FC236}">
                <a16:creationId xmlns:a16="http://schemas.microsoft.com/office/drawing/2014/main" id="{ACCB4E2E-1A5B-73D5-CBA2-342F5A397A7D}"/>
              </a:ext>
            </a:extLst>
          </p:cNvPr>
          <p:cNvSpPr txBox="1">
            <a:spLocks/>
          </p:cNvSpPr>
          <p:nvPr/>
        </p:nvSpPr>
        <p:spPr>
          <a:xfrm>
            <a:off x="885989" y="2847754"/>
            <a:ext cx="5342206" cy="3241074"/>
          </a:xfrm>
          <a:prstGeom prst="rect">
            <a:avLst/>
          </a:prstGeom>
        </p:spPr>
        <p:txBody>
          <a:bodyPr/>
          <a:lstStyle>
            <a:lvl1pPr algn="l" defTabSz="914400" rtl="0" eaLnBrk="1" latinLnBrk="0" hangingPunct="1">
              <a:lnSpc>
                <a:spcPct val="90000"/>
              </a:lnSpc>
              <a:spcBef>
                <a:spcPct val="0"/>
              </a:spcBef>
              <a:buNone/>
              <a:defRPr sz="3600" b="1" kern="1200" cap="all" baseline="0">
                <a:solidFill>
                  <a:srgbClr val="FF4713"/>
                </a:solidFill>
                <a:latin typeface="Franklin Gothic Medium Cond" panose="020B0606030402020204" pitchFamily="34" charset="0"/>
                <a:ea typeface="+mj-ea"/>
                <a:cs typeface="Franklin Gothic Medium Cond" panose="020B0606030402020204" pitchFamily="34" charset="0"/>
              </a:defRPr>
            </a:lvl1pPr>
          </a:lstStyle>
          <a:p>
            <a:r>
              <a:rPr lang="fr-FR" sz="6600" cap="small" dirty="0"/>
              <a:t>Promotion </a:t>
            </a:r>
            <a:r>
              <a:rPr lang="fr-FR" sz="6600" cap="small" dirty="0" err="1"/>
              <a:t>economique</a:t>
            </a:r>
            <a:r>
              <a:rPr lang="fr-FR" sz="6600" cap="small" dirty="0"/>
              <a:t> </a:t>
            </a:r>
            <a:br>
              <a:rPr lang="fr-FR" sz="6600" cap="small" dirty="0"/>
            </a:br>
            <a:r>
              <a:rPr lang="fr-FR" sz="6600" cap="small" dirty="0"/>
              <a:t>du Territoire</a:t>
            </a:r>
          </a:p>
        </p:txBody>
      </p:sp>
      <p:sp>
        <p:nvSpPr>
          <p:cNvPr id="4" name="Flèche : droite 3">
            <a:extLst>
              <a:ext uri="{FF2B5EF4-FFF2-40B4-BE49-F238E27FC236}">
                <a16:creationId xmlns:a16="http://schemas.microsoft.com/office/drawing/2014/main" id="{1075432F-72E6-360C-0B06-8440CAD3F6BA}"/>
              </a:ext>
            </a:extLst>
          </p:cNvPr>
          <p:cNvSpPr/>
          <p:nvPr/>
        </p:nvSpPr>
        <p:spPr>
          <a:xfrm rot="7059561">
            <a:off x="3700630" y="1761237"/>
            <a:ext cx="1258645" cy="301214"/>
          </a:xfrm>
          <a:prstGeom prst="rightArrow">
            <a:avLst/>
          </a:prstGeom>
          <a:solidFill>
            <a:srgbClr val="FF47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Flèche : droite 4">
            <a:extLst>
              <a:ext uri="{FF2B5EF4-FFF2-40B4-BE49-F238E27FC236}">
                <a16:creationId xmlns:a16="http://schemas.microsoft.com/office/drawing/2014/main" id="{40F2EB1B-4D68-E990-13D9-5F6FE5CA841B}"/>
              </a:ext>
            </a:extLst>
          </p:cNvPr>
          <p:cNvSpPr/>
          <p:nvPr/>
        </p:nvSpPr>
        <p:spPr>
          <a:xfrm rot="3041391">
            <a:off x="6291975" y="1730474"/>
            <a:ext cx="1258645" cy="301214"/>
          </a:xfrm>
          <a:prstGeom prst="rightArrow">
            <a:avLst/>
          </a:prstGeom>
          <a:solidFill>
            <a:srgbClr val="4072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2">
            <a:extLst>
              <a:ext uri="{FF2B5EF4-FFF2-40B4-BE49-F238E27FC236}">
                <a16:creationId xmlns:a16="http://schemas.microsoft.com/office/drawing/2014/main" id="{DD48B553-7771-5080-BA00-63C7075ED30E}"/>
              </a:ext>
            </a:extLst>
          </p:cNvPr>
          <p:cNvSpPr txBox="1">
            <a:spLocks/>
          </p:cNvSpPr>
          <p:nvPr/>
        </p:nvSpPr>
        <p:spPr>
          <a:xfrm>
            <a:off x="6671631" y="2847753"/>
            <a:ext cx="5342206" cy="3025922"/>
          </a:xfrm>
          <a:prstGeom prst="rect">
            <a:avLst/>
          </a:prstGeom>
        </p:spPr>
        <p:txBody>
          <a:bodyPr/>
          <a:lstStyle>
            <a:lvl1pPr algn="l" defTabSz="914400" rtl="0" eaLnBrk="1" latinLnBrk="0" hangingPunct="1">
              <a:lnSpc>
                <a:spcPct val="90000"/>
              </a:lnSpc>
              <a:spcBef>
                <a:spcPct val="0"/>
              </a:spcBef>
              <a:buNone/>
              <a:defRPr sz="3600" b="1" kern="1200" cap="all" baseline="0">
                <a:solidFill>
                  <a:srgbClr val="FF4713"/>
                </a:solidFill>
                <a:latin typeface="Franklin Gothic Medium Cond" panose="020B0606030402020204" pitchFamily="34" charset="0"/>
                <a:ea typeface="+mj-ea"/>
                <a:cs typeface="Franklin Gothic Medium Cond" panose="020B0606030402020204" pitchFamily="34" charset="0"/>
              </a:defRPr>
            </a:lvl1pPr>
          </a:lstStyle>
          <a:p>
            <a:r>
              <a:rPr lang="fr-FR" sz="6600" cap="small" dirty="0">
                <a:solidFill>
                  <a:srgbClr val="4072AC"/>
                </a:solidFill>
              </a:rPr>
              <a:t>Analyse  </a:t>
            </a:r>
            <a:r>
              <a:rPr lang="fr-FR" sz="6600" cap="small" dirty="0" err="1">
                <a:solidFill>
                  <a:srgbClr val="4072AC"/>
                </a:solidFill>
              </a:rPr>
              <a:t>economique</a:t>
            </a:r>
            <a:r>
              <a:rPr lang="fr-FR" sz="6600" cap="small" dirty="0">
                <a:solidFill>
                  <a:srgbClr val="4072AC"/>
                </a:solidFill>
              </a:rPr>
              <a:t> </a:t>
            </a:r>
            <a:br>
              <a:rPr lang="fr-FR" sz="6600" cap="small" dirty="0">
                <a:solidFill>
                  <a:srgbClr val="4072AC"/>
                </a:solidFill>
              </a:rPr>
            </a:br>
            <a:r>
              <a:rPr lang="fr-FR" sz="6600" cap="small" dirty="0">
                <a:solidFill>
                  <a:srgbClr val="4072AC"/>
                </a:solidFill>
              </a:rPr>
              <a:t>du Territoire</a:t>
            </a:r>
          </a:p>
        </p:txBody>
      </p:sp>
    </p:spTree>
    <p:extLst>
      <p:ext uri="{BB962C8B-B14F-4D97-AF65-F5344CB8AC3E}">
        <p14:creationId xmlns:p14="http://schemas.microsoft.com/office/powerpoint/2010/main" val="106016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A2D9064-79E2-A968-F430-EF10E327A664}"/>
              </a:ext>
            </a:extLst>
          </p:cNvPr>
          <p:cNvSpPr>
            <a:spLocks noGrp="1"/>
          </p:cNvSpPr>
          <p:nvPr>
            <p:ph type="title"/>
          </p:nvPr>
        </p:nvSpPr>
        <p:spPr>
          <a:xfrm>
            <a:off x="6447693" y="2040930"/>
            <a:ext cx="5342206" cy="1944225"/>
          </a:xfrm>
          <a:prstGeom prst="rect">
            <a:avLst/>
          </a:prstGeom>
        </p:spPr>
        <p:txBody>
          <a:bodyPr/>
          <a:lstStyle/>
          <a:p>
            <a:r>
              <a:rPr lang="fr-FR" sz="6600" cap="small" dirty="0"/>
              <a:t>Promotion </a:t>
            </a:r>
            <a:r>
              <a:rPr lang="fr-FR" sz="6600" cap="small" dirty="0" err="1"/>
              <a:t>economique</a:t>
            </a:r>
            <a:r>
              <a:rPr lang="fr-FR" sz="6600" cap="small" dirty="0"/>
              <a:t> </a:t>
            </a:r>
            <a:br>
              <a:rPr lang="fr-FR" sz="6600" cap="small" dirty="0"/>
            </a:br>
            <a:r>
              <a:rPr lang="fr-FR" sz="6600" cap="small" dirty="0"/>
              <a:t>du Territoire</a:t>
            </a:r>
          </a:p>
        </p:txBody>
      </p:sp>
      <p:pic>
        <p:nvPicPr>
          <p:cNvPr id="5" name="Image 4">
            <a:extLst>
              <a:ext uri="{FF2B5EF4-FFF2-40B4-BE49-F238E27FC236}">
                <a16:creationId xmlns:a16="http://schemas.microsoft.com/office/drawing/2014/main" id="{F870CA28-43B9-2778-0696-DFF3792757FE}"/>
              </a:ext>
            </a:extLst>
          </p:cNvPr>
          <p:cNvPicPr>
            <a:picLocks noChangeAspect="1"/>
          </p:cNvPicPr>
          <p:nvPr/>
        </p:nvPicPr>
        <p:blipFill>
          <a:blip r:embed="rId2">
            <a:extLst>
              <a:ext uri="{28A0092B-C50C-407E-A947-70E740481C1C}">
                <a14:useLocalDpi xmlns:a14="http://schemas.microsoft.com/office/drawing/2010/main" val="0"/>
              </a:ext>
            </a:extLst>
          </a:blip>
          <a:srcRect l="26965" r="32974"/>
          <a:stretch>
            <a:fillRect/>
          </a:stretch>
        </p:blipFill>
        <p:spPr>
          <a:xfrm>
            <a:off x="0" y="0"/>
            <a:ext cx="6096000" cy="6858000"/>
          </a:xfrm>
          <a:prstGeom prst="rect">
            <a:avLst/>
          </a:prstGeom>
        </p:spPr>
      </p:pic>
    </p:spTree>
    <p:extLst>
      <p:ext uri="{BB962C8B-B14F-4D97-AF65-F5344CB8AC3E}">
        <p14:creationId xmlns:p14="http://schemas.microsoft.com/office/powerpoint/2010/main" val="323852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4422-DFC6-0F44-AE12-D3DC6B83A262}"/>
            </a:ext>
          </a:extLst>
        </p:cNvPr>
        <p:cNvGrpSpPr/>
        <p:nvPr/>
      </p:nvGrpSpPr>
      <p:grpSpPr>
        <a:xfrm>
          <a:off x="0" y="0"/>
          <a:ext cx="0" cy="0"/>
          <a:chOff x="0" y="0"/>
          <a:chExt cx="0" cy="0"/>
        </a:xfrm>
      </p:grpSpPr>
      <p:pic>
        <p:nvPicPr>
          <p:cNvPr id="108" name="Picture 6" descr="Image result for graphic world map vector">
            <a:extLst>
              <a:ext uri="{FF2B5EF4-FFF2-40B4-BE49-F238E27FC236}">
                <a16:creationId xmlns:a16="http://schemas.microsoft.com/office/drawing/2014/main" id="{F49DD452-34A6-6BBC-9D5C-5CA1384C4E93}"/>
              </a:ext>
            </a:extLst>
          </p:cNvPr>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6455" t="2128" r="2513" b="4386"/>
          <a:stretch/>
        </p:blipFill>
        <p:spPr>
          <a:xfrm>
            <a:off x="375550" y="940868"/>
            <a:ext cx="10931079" cy="5342437"/>
          </a:xfrm>
          <a:prstGeom prst="rect">
            <a:avLst/>
          </a:prstGeom>
          <a:noFill/>
          <a:extLst>
            <a:ext uri="{909E8E84-426E-40DD-AFC4-6F175D3DCCD1}">
              <a14:hiddenFill xmlns:a14="http://schemas.microsoft.com/office/drawing/2010/main">
                <a:solidFill>
                  <a:srgbClr val="FFFFFF"/>
                </a:solidFill>
              </a14:hiddenFill>
            </a:ext>
          </a:extLst>
        </p:spPr>
      </p:pic>
      <p:sp>
        <p:nvSpPr>
          <p:cNvPr id="3143" name="Arc 3142">
            <a:extLst>
              <a:ext uri="{FF2B5EF4-FFF2-40B4-BE49-F238E27FC236}">
                <a16:creationId xmlns:a16="http://schemas.microsoft.com/office/drawing/2014/main" id="{5B1E9E96-D4EC-BB0A-B3FC-0EAB54EF40CD}"/>
              </a:ext>
            </a:extLst>
          </p:cNvPr>
          <p:cNvSpPr/>
          <p:nvPr/>
        </p:nvSpPr>
        <p:spPr>
          <a:xfrm rot="19831452">
            <a:off x="3601610" y="2468227"/>
            <a:ext cx="6068968" cy="3106476"/>
          </a:xfrm>
          <a:prstGeom prst="arc">
            <a:avLst>
              <a:gd name="adj1" fmla="val 16050787"/>
              <a:gd name="adj2" fmla="val 20558050"/>
            </a:avLst>
          </a:prstGeom>
          <a:ln>
            <a:solidFill>
              <a:srgbClr val="6798A0"/>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fr-FR" altLang="fr-FR" sz="2000"/>
          </a:p>
        </p:txBody>
      </p:sp>
      <p:sp>
        <p:nvSpPr>
          <p:cNvPr id="3145" name="Arc 3144">
            <a:extLst>
              <a:ext uri="{FF2B5EF4-FFF2-40B4-BE49-F238E27FC236}">
                <a16:creationId xmlns:a16="http://schemas.microsoft.com/office/drawing/2014/main" id="{D74B75A2-A930-A9B1-6786-145187085783}"/>
              </a:ext>
            </a:extLst>
          </p:cNvPr>
          <p:cNvSpPr/>
          <p:nvPr/>
        </p:nvSpPr>
        <p:spPr>
          <a:xfrm rot="12519862">
            <a:off x="5023993" y="-27178"/>
            <a:ext cx="6262011" cy="5036665"/>
          </a:xfrm>
          <a:prstGeom prst="arc">
            <a:avLst>
              <a:gd name="adj1" fmla="val 15306979"/>
              <a:gd name="adj2" fmla="val 18456339"/>
            </a:avLst>
          </a:prstGeom>
          <a:ln>
            <a:solidFill>
              <a:srgbClr val="6798A0"/>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fr-FR" altLang="fr-FR" sz="2400"/>
          </a:p>
        </p:txBody>
      </p:sp>
      <p:sp>
        <p:nvSpPr>
          <p:cNvPr id="3146" name="Arc 3145">
            <a:extLst>
              <a:ext uri="{FF2B5EF4-FFF2-40B4-BE49-F238E27FC236}">
                <a16:creationId xmlns:a16="http://schemas.microsoft.com/office/drawing/2014/main" id="{6879A1E1-DF74-F50B-6D21-769C6A9931EE}"/>
              </a:ext>
            </a:extLst>
          </p:cNvPr>
          <p:cNvSpPr/>
          <p:nvPr/>
        </p:nvSpPr>
        <p:spPr>
          <a:xfrm rot="16200000">
            <a:off x="4776050" y="2519218"/>
            <a:ext cx="3932549" cy="3808289"/>
          </a:xfrm>
          <a:prstGeom prst="arc">
            <a:avLst>
              <a:gd name="adj1" fmla="val 15275245"/>
              <a:gd name="adj2" fmla="val 18345085"/>
            </a:avLst>
          </a:prstGeom>
          <a:ln>
            <a:solidFill>
              <a:srgbClr val="6798A0"/>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fr-FR" altLang="fr-FR" sz="2000"/>
          </a:p>
        </p:txBody>
      </p:sp>
      <p:sp>
        <p:nvSpPr>
          <p:cNvPr id="3147" name="Arc 3146">
            <a:extLst>
              <a:ext uri="{FF2B5EF4-FFF2-40B4-BE49-F238E27FC236}">
                <a16:creationId xmlns:a16="http://schemas.microsoft.com/office/drawing/2014/main" id="{3A588391-93AB-28AC-390F-0CA36D910EF2}"/>
              </a:ext>
            </a:extLst>
          </p:cNvPr>
          <p:cNvSpPr/>
          <p:nvPr/>
        </p:nvSpPr>
        <p:spPr>
          <a:xfrm rot="8258278">
            <a:off x="506056" y="1125212"/>
            <a:ext cx="6029407" cy="3104469"/>
          </a:xfrm>
          <a:prstGeom prst="arc">
            <a:avLst>
              <a:gd name="adj1" fmla="val 14723304"/>
              <a:gd name="adj2" fmla="val 19812837"/>
            </a:avLst>
          </a:prstGeom>
          <a:ln>
            <a:solidFill>
              <a:srgbClr val="6798A0"/>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fr-FR" altLang="fr-FR" sz="2400"/>
          </a:p>
        </p:txBody>
      </p:sp>
      <p:sp>
        <p:nvSpPr>
          <p:cNvPr id="3148" name="Arc 3147">
            <a:extLst>
              <a:ext uri="{FF2B5EF4-FFF2-40B4-BE49-F238E27FC236}">
                <a16:creationId xmlns:a16="http://schemas.microsoft.com/office/drawing/2014/main" id="{B8E939B0-1658-DF52-AB84-8DE0A32B8635}"/>
              </a:ext>
            </a:extLst>
          </p:cNvPr>
          <p:cNvSpPr/>
          <p:nvPr/>
        </p:nvSpPr>
        <p:spPr>
          <a:xfrm rot="21021007">
            <a:off x="2355209" y="3162941"/>
            <a:ext cx="3932549" cy="3620308"/>
          </a:xfrm>
          <a:prstGeom prst="arc">
            <a:avLst>
              <a:gd name="adj1" fmla="val 15817650"/>
              <a:gd name="adj2" fmla="val 18135254"/>
            </a:avLst>
          </a:prstGeom>
          <a:ln>
            <a:solidFill>
              <a:srgbClr val="6798A0"/>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fr-FR" altLang="fr-FR" sz="2000"/>
          </a:p>
        </p:txBody>
      </p:sp>
      <p:sp>
        <p:nvSpPr>
          <p:cNvPr id="3149" name="Arc 3148">
            <a:extLst>
              <a:ext uri="{FF2B5EF4-FFF2-40B4-BE49-F238E27FC236}">
                <a16:creationId xmlns:a16="http://schemas.microsoft.com/office/drawing/2014/main" id="{DCC4AA74-FF24-9080-F2F7-AD6A057549B8}"/>
              </a:ext>
            </a:extLst>
          </p:cNvPr>
          <p:cNvSpPr/>
          <p:nvPr/>
        </p:nvSpPr>
        <p:spPr>
          <a:xfrm rot="11012163">
            <a:off x="2482866" y="-659124"/>
            <a:ext cx="4682877" cy="3670520"/>
          </a:xfrm>
          <a:prstGeom prst="arc">
            <a:avLst>
              <a:gd name="adj1" fmla="val 15657881"/>
              <a:gd name="adj2" fmla="val 18251405"/>
            </a:avLst>
          </a:prstGeom>
          <a:ln>
            <a:solidFill>
              <a:srgbClr val="6798A0"/>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fr-FR" altLang="fr-FR" sz="2400"/>
          </a:p>
        </p:txBody>
      </p:sp>
      <p:sp>
        <p:nvSpPr>
          <p:cNvPr id="3150" name="Arc 3149">
            <a:extLst>
              <a:ext uri="{FF2B5EF4-FFF2-40B4-BE49-F238E27FC236}">
                <a16:creationId xmlns:a16="http://schemas.microsoft.com/office/drawing/2014/main" id="{483B2B50-76C7-61A4-3496-5D5CC397DD33}"/>
              </a:ext>
            </a:extLst>
          </p:cNvPr>
          <p:cNvSpPr/>
          <p:nvPr/>
        </p:nvSpPr>
        <p:spPr>
          <a:xfrm rot="14257455">
            <a:off x="5054072" y="482129"/>
            <a:ext cx="2658609" cy="3106476"/>
          </a:xfrm>
          <a:prstGeom prst="arc">
            <a:avLst>
              <a:gd name="adj1" fmla="val 16433707"/>
              <a:gd name="adj2" fmla="val 17633991"/>
            </a:avLst>
          </a:prstGeom>
          <a:ln>
            <a:solidFill>
              <a:srgbClr val="6798A0"/>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fr-FR" altLang="fr-FR" sz="2400"/>
          </a:p>
        </p:txBody>
      </p:sp>
      <p:grpSp>
        <p:nvGrpSpPr>
          <p:cNvPr id="61" name="Groupe 60">
            <a:extLst>
              <a:ext uri="{FF2B5EF4-FFF2-40B4-BE49-F238E27FC236}">
                <a16:creationId xmlns:a16="http://schemas.microsoft.com/office/drawing/2014/main" id="{62B72116-43CC-A7BA-FF9C-2D79EBC98FDB}"/>
              </a:ext>
            </a:extLst>
          </p:cNvPr>
          <p:cNvGrpSpPr/>
          <p:nvPr/>
        </p:nvGrpSpPr>
        <p:grpSpPr>
          <a:xfrm>
            <a:off x="8498295" y="1235010"/>
            <a:ext cx="3775431" cy="1576482"/>
            <a:chOff x="-180528" y="-2972866"/>
            <a:chExt cx="2831573" cy="1182361"/>
          </a:xfrm>
        </p:grpSpPr>
        <p:grpSp>
          <p:nvGrpSpPr>
            <p:cNvPr id="62" name="Groupe 61">
              <a:extLst>
                <a:ext uri="{FF2B5EF4-FFF2-40B4-BE49-F238E27FC236}">
                  <a16:creationId xmlns:a16="http://schemas.microsoft.com/office/drawing/2014/main" id="{7F539C15-A7E9-322E-4DA1-1E2BD2B99A10}"/>
                </a:ext>
              </a:extLst>
            </p:cNvPr>
            <p:cNvGrpSpPr/>
            <p:nvPr/>
          </p:nvGrpSpPr>
          <p:grpSpPr>
            <a:xfrm>
              <a:off x="-180528" y="-2972866"/>
              <a:ext cx="2831573" cy="646331"/>
              <a:chOff x="-1672977" y="-2482762"/>
              <a:chExt cx="2831573" cy="646331"/>
            </a:xfrm>
          </p:grpSpPr>
          <p:sp>
            <p:nvSpPr>
              <p:cNvPr id="65" name="ZoneTexte 64">
                <a:extLst>
                  <a:ext uri="{FF2B5EF4-FFF2-40B4-BE49-F238E27FC236}">
                    <a16:creationId xmlns:a16="http://schemas.microsoft.com/office/drawing/2014/main" id="{0A969BFF-90DE-F517-C6E5-DF3BCD660793}"/>
                  </a:ext>
                </a:extLst>
              </p:cNvPr>
              <p:cNvSpPr txBox="1"/>
              <p:nvPr/>
            </p:nvSpPr>
            <p:spPr>
              <a:xfrm>
                <a:off x="-1672977" y="-2482762"/>
                <a:ext cx="2016224" cy="646331"/>
              </a:xfrm>
              <a:prstGeom prst="rect">
                <a:avLst/>
              </a:prstGeom>
              <a:noFill/>
            </p:spPr>
            <p:txBody>
              <a:bodyPr wrap="square" numCol="1" rtlCol="0">
                <a:spAutoFit/>
              </a:bodyPr>
              <a:lstStyle/>
              <a:p>
                <a:r>
                  <a:rPr lang="fr-FR" altLang="fr-FR" sz="5000" spc="-200" dirty="0">
                    <a:solidFill>
                      <a:srgbClr val="FF4713"/>
                    </a:solidFill>
                    <a:latin typeface="Franklin Gothic Demi Cond" panose="020B0706030402020204" pitchFamily="34" charset="0"/>
                  </a:rPr>
                  <a:t>8,000</a:t>
                </a:r>
              </a:p>
            </p:txBody>
          </p:sp>
          <p:sp>
            <p:nvSpPr>
              <p:cNvPr id="66" name="ZoneTexte 65">
                <a:extLst>
                  <a:ext uri="{FF2B5EF4-FFF2-40B4-BE49-F238E27FC236}">
                    <a16:creationId xmlns:a16="http://schemas.microsoft.com/office/drawing/2014/main" id="{EDC036A7-16CA-8D85-1079-EBC2CF08ECC1}"/>
                  </a:ext>
                </a:extLst>
              </p:cNvPr>
              <p:cNvSpPr txBox="1"/>
              <p:nvPr/>
            </p:nvSpPr>
            <p:spPr>
              <a:xfrm>
                <a:off x="-578048" y="-2417761"/>
                <a:ext cx="1736644" cy="377074"/>
              </a:xfrm>
              <a:prstGeom prst="rect">
                <a:avLst/>
              </a:prstGeom>
              <a:noFill/>
            </p:spPr>
            <p:txBody>
              <a:bodyPr wrap="square" numCol="1" rtlCol="0">
                <a:spAutoFit/>
              </a:bodyPr>
              <a:lstStyle/>
              <a:p>
                <a:r>
                  <a:rPr lang="fr-FR" altLang="fr-FR" sz="2667" dirty="0">
                    <a:solidFill>
                      <a:schemeClr val="tx1">
                        <a:lumMod val="65000"/>
                        <a:lumOff val="35000"/>
                      </a:schemeClr>
                    </a:solidFill>
                    <a:latin typeface="Franklin Gothic Demi Cond" panose="020B0706030402020204" pitchFamily="34" charset="0"/>
                  </a:rPr>
                  <a:t>SCIENTIFIQUES</a:t>
                </a:r>
                <a:endParaRPr lang="fr-FR" altLang="fr-FR" sz="2133" dirty="0">
                  <a:solidFill>
                    <a:schemeClr val="tx1">
                      <a:lumMod val="65000"/>
                      <a:lumOff val="35000"/>
                    </a:schemeClr>
                  </a:solidFill>
                  <a:latin typeface="Franklin Gothic Demi Cond" panose="020B0706030402020204" pitchFamily="34" charset="0"/>
                </a:endParaRPr>
              </a:p>
            </p:txBody>
          </p:sp>
          <p:sp>
            <p:nvSpPr>
              <p:cNvPr id="67" name="ZoneTexte 66">
                <a:extLst>
                  <a:ext uri="{FF2B5EF4-FFF2-40B4-BE49-F238E27FC236}">
                    <a16:creationId xmlns:a16="http://schemas.microsoft.com/office/drawing/2014/main" id="{7DF24B48-50BE-F36B-A6E5-59C4768A2D47}"/>
                  </a:ext>
                </a:extLst>
              </p:cNvPr>
              <p:cNvSpPr txBox="1"/>
              <p:nvPr/>
            </p:nvSpPr>
            <p:spPr>
              <a:xfrm>
                <a:off x="-580968" y="-2220486"/>
                <a:ext cx="1581855" cy="377075"/>
              </a:xfrm>
              <a:prstGeom prst="rect">
                <a:avLst/>
              </a:prstGeom>
              <a:noFill/>
            </p:spPr>
            <p:txBody>
              <a:bodyPr wrap="square" numCol="1" rtlCol="0">
                <a:spAutoFit/>
              </a:bodyPr>
              <a:lstStyle/>
              <a:p>
                <a:r>
                  <a:rPr lang="fr-FR" altLang="fr-FR" sz="2667" dirty="0">
                    <a:solidFill>
                      <a:schemeClr val="tx1">
                        <a:lumMod val="65000"/>
                        <a:lumOff val="35000"/>
                      </a:schemeClr>
                    </a:solidFill>
                    <a:latin typeface="Franklin Gothic Medium Cond" panose="020B0606030402020204" pitchFamily="34" charset="0"/>
                  </a:rPr>
                  <a:t>ACCUEILLIS</a:t>
                </a:r>
              </a:p>
            </p:txBody>
          </p:sp>
        </p:grpSp>
        <p:sp>
          <p:nvSpPr>
            <p:cNvPr id="63" name="ZoneTexte 62">
              <a:extLst>
                <a:ext uri="{FF2B5EF4-FFF2-40B4-BE49-F238E27FC236}">
                  <a16:creationId xmlns:a16="http://schemas.microsoft.com/office/drawing/2014/main" id="{FBFE5F63-D22E-DDD4-5665-CFCB36B155F0}"/>
                </a:ext>
              </a:extLst>
            </p:cNvPr>
            <p:cNvSpPr txBox="1"/>
            <p:nvPr/>
          </p:nvSpPr>
          <p:spPr>
            <a:xfrm>
              <a:off x="-180528" y="-2387542"/>
              <a:ext cx="2247727" cy="223138"/>
            </a:xfrm>
            <a:prstGeom prst="rect">
              <a:avLst/>
            </a:prstGeom>
            <a:noFill/>
          </p:spPr>
          <p:txBody>
            <a:bodyPr wrap="square" numCol="1" rtlCol="0" anchor="ctr">
              <a:spAutoFit/>
            </a:bodyPr>
            <a:lstStyle/>
            <a:p>
              <a:r>
                <a:rPr lang="fr-FR" altLang="fr-FR" sz="1933" cap="small" baseline="30000" dirty="0">
                  <a:solidFill>
                    <a:schemeClr val="tx1">
                      <a:lumMod val="65000"/>
                      <a:lumOff val="35000"/>
                    </a:schemeClr>
                  </a:solidFill>
                  <a:latin typeface="Franklin Gothic Medium Cond" panose="020B0606030402020204" pitchFamily="34" charset="0"/>
                </a:rPr>
                <a:t>Chaque année dans les </a:t>
              </a:r>
              <a:r>
                <a:rPr lang="fr-FR" altLang="fr-FR" sz="2000" cap="small" baseline="30000" dirty="0">
                  <a:solidFill>
                    <a:schemeClr val="tx1">
                      <a:lumMod val="65000"/>
                      <a:lumOff val="35000"/>
                    </a:schemeClr>
                  </a:solidFill>
                  <a:latin typeface="Franklin Gothic Medium Cond" panose="020B0606030402020204" pitchFamily="34" charset="0"/>
                </a:rPr>
                <a:t>5</a:t>
              </a:r>
              <a:r>
                <a:rPr lang="fr-FR" altLang="fr-FR" sz="1933" cap="small" baseline="30000" dirty="0">
                  <a:solidFill>
                    <a:schemeClr val="tx1">
                      <a:lumMod val="65000"/>
                      <a:lumOff val="35000"/>
                    </a:schemeClr>
                  </a:solidFill>
                  <a:latin typeface="Franklin Gothic Medium Cond" panose="020B0606030402020204" pitchFamily="34" charset="0"/>
                </a:rPr>
                <a:t> plus grands</a:t>
              </a:r>
            </a:p>
          </p:txBody>
        </p:sp>
        <p:sp>
          <p:nvSpPr>
            <p:cNvPr id="64" name="ZoneTexte 63">
              <a:extLst>
                <a:ext uri="{FF2B5EF4-FFF2-40B4-BE49-F238E27FC236}">
                  <a16:creationId xmlns:a16="http://schemas.microsoft.com/office/drawing/2014/main" id="{7C034EAC-10D8-381F-5E5A-1199495630B5}"/>
                </a:ext>
              </a:extLst>
            </p:cNvPr>
            <p:cNvSpPr txBox="1"/>
            <p:nvPr/>
          </p:nvSpPr>
          <p:spPr>
            <a:xfrm>
              <a:off x="-176024" y="-2321419"/>
              <a:ext cx="2808312" cy="530914"/>
            </a:xfrm>
            <a:prstGeom prst="rect">
              <a:avLst/>
            </a:prstGeom>
            <a:noFill/>
          </p:spPr>
          <p:txBody>
            <a:bodyPr wrap="square" numCol="1" rtlCol="0">
              <a:spAutoFit/>
            </a:bodyPr>
            <a:lstStyle/>
            <a:p>
              <a:r>
                <a:rPr lang="fr-FR" altLang="fr-FR" sz="2000" dirty="0">
                  <a:solidFill>
                    <a:srgbClr val="2F3B4B"/>
                  </a:solidFill>
                  <a:latin typeface="Franklin Gothic Demi Cond" panose="020B0706030402020204" pitchFamily="34" charset="0"/>
                </a:rPr>
                <a:t>INSTRUMENTS SCIENTIFIQUES INTERNATIONAUX</a:t>
              </a:r>
            </a:p>
          </p:txBody>
        </p:sp>
      </p:grpSp>
      <p:grpSp>
        <p:nvGrpSpPr>
          <p:cNvPr id="68" name="Groupe 67">
            <a:extLst>
              <a:ext uri="{FF2B5EF4-FFF2-40B4-BE49-F238E27FC236}">
                <a16:creationId xmlns:a16="http://schemas.microsoft.com/office/drawing/2014/main" id="{8B52F38E-F0DE-4BC4-6D66-2E56081CAE4A}"/>
              </a:ext>
            </a:extLst>
          </p:cNvPr>
          <p:cNvGrpSpPr/>
          <p:nvPr/>
        </p:nvGrpSpPr>
        <p:grpSpPr>
          <a:xfrm>
            <a:off x="5038994" y="5115257"/>
            <a:ext cx="2579815" cy="1003280"/>
            <a:chOff x="-1114239" y="-2037691"/>
            <a:chExt cx="1934861" cy="752460"/>
          </a:xfrm>
        </p:grpSpPr>
        <p:grpSp>
          <p:nvGrpSpPr>
            <p:cNvPr id="69" name="Groupe 68">
              <a:extLst>
                <a:ext uri="{FF2B5EF4-FFF2-40B4-BE49-F238E27FC236}">
                  <a16:creationId xmlns:a16="http://schemas.microsoft.com/office/drawing/2014/main" id="{E1D87D46-6A3F-2CAC-EA2D-9DA15F4871E0}"/>
                </a:ext>
              </a:extLst>
            </p:cNvPr>
            <p:cNvGrpSpPr/>
            <p:nvPr/>
          </p:nvGrpSpPr>
          <p:grpSpPr>
            <a:xfrm>
              <a:off x="-1103492" y="-2037691"/>
              <a:ext cx="1312324" cy="463852"/>
              <a:chOff x="-167388" y="-2546112"/>
              <a:chExt cx="1312324" cy="463852"/>
            </a:xfrm>
          </p:grpSpPr>
          <p:sp>
            <p:nvSpPr>
              <p:cNvPr id="71" name="ZoneTexte 70">
                <a:extLst>
                  <a:ext uri="{FF2B5EF4-FFF2-40B4-BE49-F238E27FC236}">
                    <a16:creationId xmlns:a16="http://schemas.microsoft.com/office/drawing/2014/main" id="{0589C192-39D9-58C8-8CD0-AE125BD8317C}"/>
                  </a:ext>
                </a:extLst>
              </p:cNvPr>
              <p:cNvSpPr txBox="1"/>
              <p:nvPr/>
            </p:nvSpPr>
            <p:spPr>
              <a:xfrm>
                <a:off x="-166014" y="-2546112"/>
                <a:ext cx="1310950" cy="292340"/>
              </a:xfrm>
              <a:prstGeom prst="rect">
                <a:avLst/>
              </a:prstGeom>
              <a:noFill/>
            </p:spPr>
            <p:txBody>
              <a:bodyPr wrap="square" numCol="1" rtlCol="0">
                <a:spAutoFit/>
              </a:bodyPr>
              <a:lstStyle/>
              <a:p>
                <a:r>
                  <a:rPr lang="fr-FR" altLang="fr-FR" sz="1933" dirty="0">
                    <a:solidFill>
                      <a:schemeClr val="tx1">
                        <a:lumMod val="65000"/>
                        <a:lumOff val="35000"/>
                      </a:schemeClr>
                    </a:solidFill>
                    <a:latin typeface="Franklin Gothic Medium Cond" panose="020B0606030402020204" pitchFamily="34" charset="0"/>
                  </a:rPr>
                  <a:t>2</a:t>
                </a:r>
                <a:r>
                  <a:rPr lang="fr-FR" altLang="fr-FR" sz="1933" baseline="30000" dirty="0">
                    <a:solidFill>
                      <a:schemeClr val="tx1">
                        <a:lumMod val="65000"/>
                        <a:lumOff val="35000"/>
                      </a:schemeClr>
                    </a:solidFill>
                    <a:latin typeface="Franklin Gothic Medium Cond" panose="020B0606030402020204" pitchFamily="34" charset="0"/>
                  </a:rPr>
                  <a:t>E</a:t>
                </a:r>
                <a:r>
                  <a:rPr lang="fr-FR" altLang="fr-FR" sz="1933" dirty="0">
                    <a:solidFill>
                      <a:schemeClr val="tx1">
                        <a:lumMod val="65000"/>
                        <a:lumOff val="35000"/>
                      </a:schemeClr>
                    </a:solidFill>
                    <a:latin typeface="Franklin Gothic Medium Cond" panose="020B0606030402020204" pitchFamily="34" charset="0"/>
                  </a:rPr>
                  <a:t> PLUS GRANDE</a:t>
                </a:r>
              </a:p>
            </p:txBody>
          </p:sp>
          <p:sp>
            <p:nvSpPr>
              <p:cNvPr id="72" name="ZoneTexte 71">
                <a:extLst>
                  <a:ext uri="{FF2B5EF4-FFF2-40B4-BE49-F238E27FC236}">
                    <a16:creationId xmlns:a16="http://schemas.microsoft.com/office/drawing/2014/main" id="{BEEBA335-7A86-24B6-6D57-0A987ACB3230}"/>
                  </a:ext>
                </a:extLst>
              </p:cNvPr>
              <p:cNvSpPr txBox="1"/>
              <p:nvPr/>
            </p:nvSpPr>
            <p:spPr>
              <a:xfrm>
                <a:off x="-167388" y="-2374600"/>
                <a:ext cx="984008" cy="292340"/>
              </a:xfrm>
              <a:prstGeom prst="rect">
                <a:avLst/>
              </a:prstGeom>
              <a:noFill/>
            </p:spPr>
            <p:txBody>
              <a:bodyPr wrap="square" numCol="1" rtlCol="0">
                <a:spAutoFit/>
              </a:bodyPr>
              <a:lstStyle/>
              <a:p>
                <a:r>
                  <a:rPr lang="fr-FR" altLang="fr-FR" sz="1933" cap="small" dirty="0">
                    <a:solidFill>
                      <a:schemeClr val="tx1">
                        <a:lumMod val="65000"/>
                        <a:lumOff val="35000"/>
                      </a:schemeClr>
                    </a:solidFill>
                    <a:latin typeface="Franklin Gothic Medium Cond" panose="020B0606030402020204" pitchFamily="34" charset="0"/>
                  </a:rPr>
                  <a:t>Communauté</a:t>
                </a:r>
                <a:r>
                  <a:rPr lang="fr-FR" altLang="fr-FR" sz="1933" dirty="0">
                    <a:solidFill>
                      <a:schemeClr val="tx1">
                        <a:lumMod val="65000"/>
                        <a:lumOff val="35000"/>
                      </a:schemeClr>
                    </a:solidFill>
                    <a:latin typeface="Franklin Gothic Medium Cond" panose="020B0606030402020204" pitchFamily="34" charset="0"/>
                  </a:rPr>
                  <a:t> </a:t>
                </a:r>
              </a:p>
            </p:txBody>
          </p:sp>
        </p:grpSp>
        <p:sp>
          <p:nvSpPr>
            <p:cNvPr id="70" name="ZoneTexte 69">
              <a:extLst>
                <a:ext uri="{FF2B5EF4-FFF2-40B4-BE49-F238E27FC236}">
                  <a16:creationId xmlns:a16="http://schemas.microsoft.com/office/drawing/2014/main" id="{146A05E8-72C6-D39A-2012-96B8D1AF019C}"/>
                </a:ext>
              </a:extLst>
            </p:cNvPr>
            <p:cNvSpPr txBox="1"/>
            <p:nvPr/>
          </p:nvSpPr>
          <p:spPr>
            <a:xfrm>
              <a:off x="-1114239" y="-1723812"/>
              <a:ext cx="1934861" cy="438581"/>
            </a:xfrm>
            <a:prstGeom prst="rect">
              <a:avLst/>
            </a:prstGeom>
            <a:noFill/>
          </p:spPr>
          <p:txBody>
            <a:bodyPr wrap="square" numCol="1" rtlCol="0">
              <a:spAutoFit/>
            </a:bodyPr>
            <a:lstStyle/>
            <a:p>
              <a:r>
                <a:rPr lang="fr-FR" altLang="fr-FR" sz="3200" spc="-200" dirty="0">
                  <a:solidFill>
                    <a:srgbClr val="FF4713"/>
                  </a:solidFill>
                  <a:latin typeface="Franklin Gothic Demi Cond" panose="020B0706030402020204" pitchFamily="34" charset="0"/>
                </a:rPr>
                <a:t>ANGLO-SAXONNE</a:t>
              </a:r>
            </a:p>
          </p:txBody>
        </p:sp>
      </p:grpSp>
      <p:grpSp>
        <p:nvGrpSpPr>
          <p:cNvPr id="73" name="Groupe 72">
            <a:extLst>
              <a:ext uri="{FF2B5EF4-FFF2-40B4-BE49-F238E27FC236}">
                <a16:creationId xmlns:a16="http://schemas.microsoft.com/office/drawing/2014/main" id="{0B84A76F-5D0E-5241-2436-BD223DB31A8C}"/>
              </a:ext>
            </a:extLst>
          </p:cNvPr>
          <p:cNvGrpSpPr/>
          <p:nvPr/>
        </p:nvGrpSpPr>
        <p:grpSpPr>
          <a:xfrm>
            <a:off x="7339104" y="3303110"/>
            <a:ext cx="3072341" cy="1241070"/>
            <a:chOff x="-1128664" y="-2061754"/>
            <a:chExt cx="2304256" cy="930802"/>
          </a:xfrm>
        </p:grpSpPr>
        <p:grpSp>
          <p:nvGrpSpPr>
            <p:cNvPr id="74" name="Groupe 73">
              <a:extLst>
                <a:ext uri="{FF2B5EF4-FFF2-40B4-BE49-F238E27FC236}">
                  <a16:creationId xmlns:a16="http://schemas.microsoft.com/office/drawing/2014/main" id="{4A669D0E-E854-A9A8-E135-345F3A89C4C5}"/>
                </a:ext>
              </a:extLst>
            </p:cNvPr>
            <p:cNvGrpSpPr/>
            <p:nvPr/>
          </p:nvGrpSpPr>
          <p:grpSpPr>
            <a:xfrm>
              <a:off x="-1128664" y="-2061754"/>
              <a:ext cx="2304256" cy="598635"/>
              <a:chOff x="-192560" y="-2570175"/>
              <a:chExt cx="2304256" cy="598635"/>
            </a:xfrm>
          </p:grpSpPr>
          <p:sp>
            <p:nvSpPr>
              <p:cNvPr id="76" name="ZoneTexte 75">
                <a:extLst>
                  <a:ext uri="{FF2B5EF4-FFF2-40B4-BE49-F238E27FC236}">
                    <a16:creationId xmlns:a16="http://schemas.microsoft.com/office/drawing/2014/main" id="{D7E01BF7-C2AF-1230-EF81-4B54D017A2F0}"/>
                  </a:ext>
                </a:extLst>
              </p:cNvPr>
              <p:cNvSpPr txBox="1"/>
              <p:nvPr/>
            </p:nvSpPr>
            <p:spPr>
              <a:xfrm>
                <a:off x="-166014" y="-2570175"/>
                <a:ext cx="2016224" cy="292340"/>
              </a:xfrm>
              <a:prstGeom prst="rect">
                <a:avLst/>
              </a:prstGeom>
              <a:noFill/>
            </p:spPr>
            <p:txBody>
              <a:bodyPr wrap="square" numCol="1" rtlCol="0">
                <a:spAutoFit/>
              </a:bodyPr>
              <a:lstStyle/>
              <a:p>
                <a:r>
                  <a:rPr lang="fr-FR" altLang="fr-FR" sz="1933" b="1" dirty="0">
                    <a:solidFill>
                      <a:srgbClr val="FF4713"/>
                    </a:solidFill>
                    <a:latin typeface="Franklin Gothic Medium Cond" panose="020B0606030402020204" pitchFamily="34" charset="0"/>
                  </a:rPr>
                  <a:t>FRIENDS OF </a:t>
                </a:r>
              </a:p>
            </p:txBody>
          </p:sp>
          <p:sp>
            <p:nvSpPr>
              <p:cNvPr id="77" name="ZoneTexte 76">
                <a:extLst>
                  <a:ext uri="{FF2B5EF4-FFF2-40B4-BE49-F238E27FC236}">
                    <a16:creationId xmlns:a16="http://schemas.microsoft.com/office/drawing/2014/main" id="{077363E2-024C-9770-19A7-194CD7E331F3}"/>
                  </a:ext>
                </a:extLst>
              </p:cNvPr>
              <p:cNvSpPr txBox="1"/>
              <p:nvPr/>
            </p:nvSpPr>
            <p:spPr>
              <a:xfrm>
                <a:off x="-192560" y="-2444747"/>
                <a:ext cx="2304256" cy="473207"/>
              </a:xfrm>
              <a:prstGeom prst="rect">
                <a:avLst/>
              </a:prstGeom>
              <a:noFill/>
            </p:spPr>
            <p:txBody>
              <a:bodyPr wrap="square" numCol="1" rtlCol="0">
                <a:spAutoFit/>
              </a:bodyPr>
              <a:lstStyle/>
              <a:p>
                <a:r>
                  <a:rPr lang="fr-FR" altLang="fr-FR" sz="3500" spc="-200" dirty="0">
                    <a:solidFill>
                      <a:srgbClr val="FF4713"/>
                    </a:solidFill>
                    <a:latin typeface="Franklin Gothic Demi Cond" panose="020B0706030402020204" pitchFamily="34" charset="0"/>
                  </a:rPr>
                  <a:t>GRENOBLE</a:t>
                </a:r>
              </a:p>
            </p:txBody>
          </p:sp>
        </p:grpSp>
        <p:sp>
          <p:nvSpPr>
            <p:cNvPr id="75" name="ZoneTexte 74">
              <a:extLst>
                <a:ext uri="{FF2B5EF4-FFF2-40B4-BE49-F238E27FC236}">
                  <a16:creationId xmlns:a16="http://schemas.microsoft.com/office/drawing/2014/main" id="{C64930A6-11FE-D007-F2EF-613B27DE5080}"/>
                </a:ext>
              </a:extLst>
            </p:cNvPr>
            <p:cNvSpPr txBox="1"/>
            <p:nvPr/>
          </p:nvSpPr>
          <p:spPr>
            <a:xfrm>
              <a:off x="-1106904" y="-1584922"/>
              <a:ext cx="1985201" cy="453970"/>
            </a:xfrm>
            <a:prstGeom prst="rect">
              <a:avLst/>
            </a:prstGeom>
            <a:noFill/>
          </p:spPr>
          <p:txBody>
            <a:bodyPr wrap="square" numCol="1" rtlCol="0">
              <a:spAutoFit/>
            </a:bodyPr>
            <a:lstStyle/>
            <a:p>
              <a:pPr>
                <a:lnSpc>
                  <a:spcPts val="2000"/>
                </a:lnSpc>
              </a:pPr>
              <a:r>
                <a:rPr lang="fr-FR" altLang="fr-FR" sz="2067" dirty="0">
                  <a:solidFill>
                    <a:schemeClr val="tx1">
                      <a:lumMod val="65000"/>
                      <a:lumOff val="35000"/>
                    </a:schemeClr>
                  </a:solidFill>
                  <a:latin typeface="Franklin Gothic Medium Cond" panose="020B0606030402020204" pitchFamily="34" charset="0"/>
                </a:rPr>
                <a:t>LA DIASPORA GRENOBLOISE </a:t>
              </a:r>
            </a:p>
          </p:txBody>
        </p:sp>
      </p:grpSp>
      <p:grpSp>
        <p:nvGrpSpPr>
          <p:cNvPr id="78" name="Groupe 77">
            <a:extLst>
              <a:ext uri="{FF2B5EF4-FFF2-40B4-BE49-F238E27FC236}">
                <a16:creationId xmlns:a16="http://schemas.microsoft.com/office/drawing/2014/main" id="{CEA1AD69-205C-2A0E-CEE5-D6897F446072}"/>
              </a:ext>
            </a:extLst>
          </p:cNvPr>
          <p:cNvGrpSpPr/>
          <p:nvPr/>
        </p:nvGrpSpPr>
        <p:grpSpPr>
          <a:xfrm>
            <a:off x="7515460" y="4536575"/>
            <a:ext cx="4660451" cy="1250526"/>
            <a:chOff x="5729518" y="3159600"/>
            <a:chExt cx="3495338" cy="937895"/>
          </a:xfrm>
        </p:grpSpPr>
        <p:grpSp>
          <p:nvGrpSpPr>
            <p:cNvPr id="79" name="Groupe 78">
              <a:extLst>
                <a:ext uri="{FF2B5EF4-FFF2-40B4-BE49-F238E27FC236}">
                  <a16:creationId xmlns:a16="http://schemas.microsoft.com/office/drawing/2014/main" id="{A8741C46-16DF-A53A-5487-81657710BA0E}"/>
                </a:ext>
              </a:extLst>
            </p:cNvPr>
            <p:cNvGrpSpPr/>
            <p:nvPr/>
          </p:nvGrpSpPr>
          <p:grpSpPr>
            <a:xfrm>
              <a:off x="5729518" y="3159600"/>
              <a:ext cx="3391223" cy="672784"/>
              <a:chOff x="-1391792" y="-2470976"/>
              <a:chExt cx="3391223" cy="672784"/>
            </a:xfrm>
          </p:grpSpPr>
          <p:sp>
            <p:nvSpPr>
              <p:cNvPr id="81" name="ZoneTexte 80">
                <a:extLst>
                  <a:ext uri="{FF2B5EF4-FFF2-40B4-BE49-F238E27FC236}">
                    <a16:creationId xmlns:a16="http://schemas.microsoft.com/office/drawing/2014/main" id="{9C265D98-8175-81A3-C5A7-ED4FF0851BBF}"/>
                  </a:ext>
                </a:extLst>
              </p:cNvPr>
              <p:cNvSpPr txBox="1"/>
              <p:nvPr/>
            </p:nvSpPr>
            <p:spPr>
              <a:xfrm>
                <a:off x="-1391792" y="-2470976"/>
                <a:ext cx="1944216" cy="646331"/>
              </a:xfrm>
              <a:prstGeom prst="rect">
                <a:avLst/>
              </a:prstGeom>
              <a:noFill/>
            </p:spPr>
            <p:txBody>
              <a:bodyPr wrap="square" numCol="1" rtlCol="0">
                <a:spAutoFit/>
              </a:bodyPr>
              <a:lstStyle/>
              <a:p>
                <a:r>
                  <a:rPr lang="fr-FR" altLang="fr-FR" sz="5000" spc="-200">
                    <a:solidFill>
                      <a:srgbClr val="FF4713"/>
                    </a:solidFill>
                    <a:latin typeface="Franklin Gothic Demi Cond" panose="020B0706030402020204" pitchFamily="34" charset="0"/>
                  </a:rPr>
                  <a:t>+400</a:t>
                </a:r>
              </a:p>
            </p:txBody>
          </p:sp>
          <p:sp>
            <p:nvSpPr>
              <p:cNvPr id="82" name="ZoneTexte 81">
                <a:extLst>
                  <a:ext uri="{FF2B5EF4-FFF2-40B4-BE49-F238E27FC236}">
                    <a16:creationId xmlns:a16="http://schemas.microsoft.com/office/drawing/2014/main" id="{6D93AE00-5CB1-7F12-1F62-ABA152FF1B14}"/>
                  </a:ext>
                </a:extLst>
              </p:cNvPr>
              <p:cNvSpPr txBox="1"/>
              <p:nvPr/>
            </p:nvSpPr>
            <p:spPr>
              <a:xfrm>
                <a:off x="-396553" y="-2403247"/>
                <a:ext cx="2395984" cy="307825"/>
              </a:xfrm>
              <a:prstGeom prst="rect">
                <a:avLst/>
              </a:prstGeom>
              <a:noFill/>
            </p:spPr>
            <p:txBody>
              <a:bodyPr wrap="square" numCol="1" rtlCol="0">
                <a:spAutoFit/>
              </a:bodyPr>
              <a:lstStyle/>
              <a:p>
                <a:r>
                  <a:rPr lang="fr-FR" altLang="fr-FR" sz="2067" dirty="0">
                    <a:solidFill>
                      <a:schemeClr val="tx1">
                        <a:lumMod val="65000"/>
                        <a:lumOff val="35000"/>
                      </a:schemeClr>
                    </a:solidFill>
                    <a:latin typeface="Franklin Gothic Medium Cond" panose="020B0606030402020204" pitchFamily="34" charset="0"/>
                  </a:rPr>
                  <a:t>DELEGATIONS ETRANGERES</a:t>
                </a:r>
              </a:p>
            </p:txBody>
          </p:sp>
          <p:sp>
            <p:nvSpPr>
              <p:cNvPr id="83" name="ZoneTexte 82">
                <a:extLst>
                  <a:ext uri="{FF2B5EF4-FFF2-40B4-BE49-F238E27FC236}">
                    <a16:creationId xmlns:a16="http://schemas.microsoft.com/office/drawing/2014/main" id="{35D60B04-25AD-4476-CBC6-BD8E7EE2D7EA}"/>
                  </a:ext>
                </a:extLst>
              </p:cNvPr>
              <p:cNvSpPr txBox="1"/>
              <p:nvPr/>
            </p:nvSpPr>
            <p:spPr>
              <a:xfrm>
                <a:off x="-394231" y="-2236773"/>
                <a:ext cx="2321654" cy="438581"/>
              </a:xfrm>
              <a:prstGeom prst="rect">
                <a:avLst/>
              </a:prstGeom>
              <a:noFill/>
            </p:spPr>
            <p:txBody>
              <a:bodyPr wrap="square" numCol="1" rtlCol="0">
                <a:spAutoFit/>
              </a:bodyPr>
              <a:lstStyle/>
              <a:p>
                <a:r>
                  <a:rPr lang="fr-FR" altLang="fr-FR" sz="3200" dirty="0">
                    <a:solidFill>
                      <a:srgbClr val="2F3B4B"/>
                    </a:solidFill>
                    <a:latin typeface="Franklin Gothic Demi Cond" panose="020B0706030402020204" pitchFamily="34" charset="0"/>
                  </a:rPr>
                  <a:t>par AN à MINATEC</a:t>
                </a:r>
              </a:p>
            </p:txBody>
          </p:sp>
        </p:grpSp>
        <p:sp>
          <p:nvSpPr>
            <p:cNvPr id="80" name="ZoneTexte 79">
              <a:extLst>
                <a:ext uri="{FF2B5EF4-FFF2-40B4-BE49-F238E27FC236}">
                  <a16:creationId xmlns:a16="http://schemas.microsoft.com/office/drawing/2014/main" id="{C0AE7D8A-6B19-122C-8F2E-D097AAFF1488}"/>
                </a:ext>
              </a:extLst>
            </p:cNvPr>
            <p:cNvSpPr txBox="1"/>
            <p:nvPr/>
          </p:nvSpPr>
          <p:spPr>
            <a:xfrm>
              <a:off x="5800802" y="3751246"/>
              <a:ext cx="3424054" cy="346249"/>
            </a:xfrm>
            <a:prstGeom prst="rect">
              <a:avLst/>
            </a:prstGeom>
            <a:noFill/>
          </p:spPr>
          <p:txBody>
            <a:bodyPr wrap="square" numCol="1" rtlCol="0">
              <a:spAutoFit/>
            </a:bodyPr>
            <a:lstStyle/>
            <a:p>
              <a:r>
                <a:rPr lang="fr-FR" altLang="fr-FR" sz="2400" dirty="0">
                  <a:solidFill>
                    <a:schemeClr val="tx1">
                      <a:lumMod val="65000"/>
                      <a:lumOff val="35000"/>
                    </a:schemeClr>
                  </a:solidFill>
                  <a:latin typeface="Franklin Gothic Medium Cond" panose="020B0606030402020204" pitchFamily="34" charset="0"/>
                </a:rPr>
                <a:t>38,000 VISITEURS, 20 NATIONALITES</a:t>
              </a:r>
            </a:p>
          </p:txBody>
        </p:sp>
      </p:grpSp>
      <p:grpSp>
        <p:nvGrpSpPr>
          <p:cNvPr id="84" name="Groupe 83">
            <a:extLst>
              <a:ext uri="{FF2B5EF4-FFF2-40B4-BE49-F238E27FC236}">
                <a16:creationId xmlns:a16="http://schemas.microsoft.com/office/drawing/2014/main" id="{EEEFD487-8AB5-FAD7-0F37-BB6ACE22FFEB}"/>
              </a:ext>
            </a:extLst>
          </p:cNvPr>
          <p:cNvGrpSpPr/>
          <p:nvPr/>
        </p:nvGrpSpPr>
        <p:grpSpPr>
          <a:xfrm>
            <a:off x="585646" y="1573815"/>
            <a:ext cx="4086074" cy="861774"/>
            <a:chOff x="-1240929" y="-2482762"/>
            <a:chExt cx="2504986" cy="646331"/>
          </a:xfrm>
        </p:grpSpPr>
        <p:sp>
          <p:nvSpPr>
            <p:cNvPr id="85" name="ZoneTexte 84">
              <a:extLst>
                <a:ext uri="{FF2B5EF4-FFF2-40B4-BE49-F238E27FC236}">
                  <a16:creationId xmlns:a16="http://schemas.microsoft.com/office/drawing/2014/main" id="{810D82A8-6CD1-836D-0BC3-08FFF33FF711}"/>
                </a:ext>
              </a:extLst>
            </p:cNvPr>
            <p:cNvSpPr txBox="1"/>
            <p:nvPr/>
          </p:nvSpPr>
          <p:spPr>
            <a:xfrm>
              <a:off x="-1240929" y="-2482762"/>
              <a:ext cx="1584176" cy="646331"/>
            </a:xfrm>
            <a:prstGeom prst="rect">
              <a:avLst/>
            </a:prstGeom>
            <a:noFill/>
          </p:spPr>
          <p:txBody>
            <a:bodyPr wrap="square" numCol="1" rtlCol="0">
              <a:spAutoFit/>
            </a:bodyPr>
            <a:lstStyle/>
            <a:p>
              <a:r>
                <a:rPr lang="fr-FR" altLang="fr-FR" sz="5000" spc="-200" dirty="0">
                  <a:solidFill>
                    <a:srgbClr val="FF4713"/>
                  </a:solidFill>
                  <a:latin typeface="Franklin Gothic Demi Cond" panose="020B0706030402020204" pitchFamily="34" charset="0"/>
                </a:rPr>
                <a:t>300</a:t>
              </a:r>
            </a:p>
          </p:txBody>
        </p:sp>
        <p:sp>
          <p:nvSpPr>
            <p:cNvPr id="86" name="ZoneTexte 85">
              <a:extLst>
                <a:ext uri="{FF2B5EF4-FFF2-40B4-BE49-F238E27FC236}">
                  <a16:creationId xmlns:a16="http://schemas.microsoft.com/office/drawing/2014/main" id="{51F85610-5257-0F4D-96CA-C09CE3A9F8C3}"/>
                </a:ext>
              </a:extLst>
            </p:cNvPr>
            <p:cNvSpPr txBox="1"/>
            <p:nvPr/>
          </p:nvSpPr>
          <p:spPr>
            <a:xfrm>
              <a:off x="-549258" y="-2220000"/>
              <a:ext cx="1813315" cy="315423"/>
            </a:xfrm>
            <a:prstGeom prst="rect">
              <a:avLst/>
            </a:prstGeom>
            <a:noFill/>
          </p:spPr>
          <p:txBody>
            <a:bodyPr wrap="square" numCol="1" rtlCol="0">
              <a:spAutoFit/>
            </a:bodyPr>
            <a:lstStyle/>
            <a:p>
              <a:r>
                <a:rPr lang="fr-FR" altLang="fr-FR" sz="2133" dirty="0">
                  <a:solidFill>
                    <a:schemeClr val="tx1">
                      <a:lumMod val="65000"/>
                      <a:lumOff val="35000"/>
                    </a:schemeClr>
                  </a:solidFill>
                  <a:latin typeface="Franklin Gothic Medium Cond" panose="020B0606030402020204" pitchFamily="34" charset="0"/>
                </a:rPr>
                <a:t>A CAPITAUX ETRANGERS</a:t>
              </a:r>
            </a:p>
          </p:txBody>
        </p:sp>
        <p:sp>
          <p:nvSpPr>
            <p:cNvPr id="87" name="ZoneTexte 86">
              <a:extLst>
                <a:ext uri="{FF2B5EF4-FFF2-40B4-BE49-F238E27FC236}">
                  <a16:creationId xmlns:a16="http://schemas.microsoft.com/office/drawing/2014/main" id="{1EE1CDD1-0A03-80F6-7DD0-B46FA3806845}"/>
                </a:ext>
              </a:extLst>
            </p:cNvPr>
            <p:cNvSpPr txBox="1"/>
            <p:nvPr/>
          </p:nvSpPr>
          <p:spPr>
            <a:xfrm>
              <a:off x="-565993" y="-2478064"/>
              <a:ext cx="1682845" cy="407756"/>
            </a:xfrm>
            <a:prstGeom prst="rect">
              <a:avLst/>
            </a:prstGeom>
            <a:noFill/>
          </p:spPr>
          <p:txBody>
            <a:bodyPr wrap="square" numCol="1" rtlCol="0">
              <a:spAutoFit/>
            </a:bodyPr>
            <a:lstStyle/>
            <a:p>
              <a:r>
                <a:rPr lang="fr-FR" altLang="fr-FR" sz="2933" dirty="0">
                  <a:solidFill>
                    <a:srgbClr val="2F3B4B"/>
                  </a:solidFill>
                  <a:latin typeface="Franklin Gothic Demi Cond" panose="020B0706030402020204" pitchFamily="34" charset="0"/>
                </a:rPr>
                <a:t>ENTREPRISES</a:t>
              </a:r>
            </a:p>
          </p:txBody>
        </p:sp>
      </p:grpSp>
      <p:grpSp>
        <p:nvGrpSpPr>
          <p:cNvPr id="88" name="Groupe 87">
            <a:extLst>
              <a:ext uri="{FF2B5EF4-FFF2-40B4-BE49-F238E27FC236}">
                <a16:creationId xmlns:a16="http://schemas.microsoft.com/office/drawing/2014/main" id="{1A33F57A-7280-7269-9968-0B35D31138DD}"/>
              </a:ext>
            </a:extLst>
          </p:cNvPr>
          <p:cNvGrpSpPr/>
          <p:nvPr/>
        </p:nvGrpSpPr>
        <p:grpSpPr>
          <a:xfrm>
            <a:off x="2102912" y="2784104"/>
            <a:ext cx="2543410" cy="1558701"/>
            <a:chOff x="5945477" y="-1817925"/>
            <a:chExt cx="1907558" cy="1169026"/>
          </a:xfrm>
        </p:grpSpPr>
        <p:sp>
          <p:nvSpPr>
            <p:cNvPr id="89" name="ZoneTexte 88">
              <a:extLst>
                <a:ext uri="{FF2B5EF4-FFF2-40B4-BE49-F238E27FC236}">
                  <a16:creationId xmlns:a16="http://schemas.microsoft.com/office/drawing/2014/main" id="{293146AA-B86E-CE7A-55AC-9A467E5624E5}"/>
                </a:ext>
              </a:extLst>
            </p:cNvPr>
            <p:cNvSpPr txBox="1"/>
            <p:nvPr/>
          </p:nvSpPr>
          <p:spPr>
            <a:xfrm>
              <a:off x="5954753" y="-1505745"/>
              <a:ext cx="1512168" cy="315423"/>
            </a:xfrm>
            <a:prstGeom prst="rect">
              <a:avLst/>
            </a:prstGeom>
            <a:noFill/>
          </p:spPr>
          <p:txBody>
            <a:bodyPr wrap="square" numCol="1" rtlCol="0">
              <a:spAutoFit/>
            </a:bodyPr>
            <a:lstStyle/>
            <a:p>
              <a:r>
                <a:rPr lang="fr-FR" altLang="fr-FR" sz="2133" dirty="0">
                  <a:solidFill>
                    <a:srgbClr val="FF4713"/>
                  </a:solidFill>
                  <a:latin typeface="Franklin Gothic Medium Cond" panose="020B0606030402020204" pitchFamily="34" charset="0"/>
                </a:rPr>
                <a:t>INTERNATIONAUX</a:t>
              </a:r>
            </a:p>
          </p:txBody>
        </p:sp>
        <p:sp>
          <p:nvSpPr>
            <p:cNvPr id="90" name="ZoneTexte 89">
              <a:extLst>
                <a:ext uri="{FF2B5EF4-FFF2-40B4-BE49-F238E27FC236}">
                  <a16:creationId xmlns:a16="http://schemas.microsoft.com/office/drawing/2014/main" id="{D7AD9167-0599-62D4-3852-DD8DE301D7DA}"/>
                </a:ext>
              </a:extLst>
            </p:cNvPr>
            <p:cNvSpPr txBox="1"/>
            <p:nvPr/>
          </p:nvSpPr>
          <p:spPr>
            <a:xfrm>
              <a:off x="5945477" y="-1817925"/>
              <a:ext cx="1907558" cy="473206"/>
            </a:xfrm>
            <a:prstGeom prst="rect">
              <a:avLst/>
            </a:prstGeom>
            <a:noFill/>
          </p:spPr>
          <p:txBody>
            <a:bodyPr wrap="square" numCol="1" rtlCol="0">
              <a:spAutoFit/>
            </a:bodyPr>
            <a:lstStyle/>
            <a:p>
              <a:r>
                <a:rPr lang="fr-FR" altLang="fr-FR" sz="3500" dirty="0">
                  <a:solidFill>
                    <a:srgbClr val="FF4713"/>
                  </a:solidFill>
                  <a:latin typeface="Franklin Gothic Demi Cond" panose="020B0706030402020204" pitchFamily="34" charset="0"/>
                </a:rPr>
                <a:t>EVENEMENTS</a:t>
              </a:r>
            </a:p>
          </p:txBody>
        </p:sp>
        <p:sp>
          <p:nvSpPr>
            <p:cNvPr id="91" name="ZoneTexte 90">
              <a:extLst>
                <a:ext uri="{FF2B5EF4-FFF2-40B4-BE49-F238E27FC236}">
                  <a16:creationId xmlns:a16="http://schemas.microsoft.com/office/drawing/2014/main" id="{E7047A84-A6D0-6CB7-0783-339F5003F14C}"/>
                </a:ext>
              </a:extLst>
            </p:cNvPr>
            <p:cNvSpPr txBox="1"/>
            <p:nvPr/>
          </p:nvSpPr>
          <p:spPr>
            <a:xfrm>
              <a:off x="5999287" y="-1321748"/>
              <a:ext cx="1512168" cy="315423"/>
            </a:xfrm>
            <a:prstGeom prst="rect">
              <a:avLst/>
            </a:prstGeom>
            <a:noFill/>
          </p:spPr>
          <p:txBody>
            <a:bodyPr wrap="square" numCol="1" rtlCol="0">
              <a:spAutoFit/>
            </a:bodyPr>
            <a:lstStyle/>
            <a:p>
              <a:r>
                <a:rPr lang="fr-FR" altLang="fr-FR" sz="2133" dirty="0">
                  <a:solidFill>
                    <a:schemeClr val="tx1">
                      <a:lumMod val="65000"/>
                      <a:lumOff val="35000"/>
                    </a:schemeClr>
                  </a:solidFill>
                  <a:latin typeface="Franklin Gothic Medium Cond" panose="020B0606030402020204" pitchFamily="34" charset="0"/>
                </a:rPr>
                <a:t>CONFERENCES</a:t>
              </a:r>
            </a:p>
          </p:txBody>
        </p:sp>
        <p:sp>
          <p:nvSpPr>
            <p:cNvPr id="92" name="ZoneTexte 91">
              <a:extLst>
                <a:ext uri="{FF2B5EF4-FFF2-40B4-BE49-F238E27FC236}">
                  <a16:creationId xmlns:a16="http://schemas.microsoft.com/office/drawing/2014/main" id="{F6304D62-08EE-4241-83A5-9E7311213437}"/>
                </a:ext>
              </a:extLst>
            </p:cNvPr>
            <p:cNvSpPr txBox="1"/>
            <p:nvPr/>
          </p:nvSpPr>
          <p:spPr>
            <a:xfrm>
              <a:off x="5999289" y="-1152988"/>
              <a:ext cx="1512168" cy="361590"/>
            </a:xfrm>
            <a:prstGeom prst="rect">
              <a:avLst/>
            </a:prstGeom>
            <a:noFill/>
          </p:spPr>
          <p:txBody>
            <a:bodyPr wrap="square" numCol="1" rtlCol="0">
              <a:spAutoFit/>
            </a:bodyPr>
            <a:lstStyle/>
            <a:p>
              <a:r>
                <a:rPr lang="fr-FR" altLang="fr-FR" sz="2533" dirty="0">
                  <a:solidFill>
                    <a:schemeClr val="tx1">
                      <a:lumMod val="65000"/>
                      <a:lumOff val="35000"/>
                    </a:schemeClr>
                  </a:solidFill>
                  <a:latin typeface="Franklin Gothic Medium Cond" panose="020B0606030402020204" pitchFamily="34" charset="0"/>
                </a:rPr>
                <a:t>SALONS</a:t>
              </a:r>
            </a:p>
          </p:txBody>
        </p:sp>
        <p:sp>
          <p:nvSpPr>
            <p:cNvPr id="93" name="ZoneTexte 92">
              <a:extLst>
                <a:ext uri="{FF2B5EF4-FFF2-40B4-BE49-F238E27FC236}">
                  <a16:creationId xmlns:a16="http://schemas.microsoft.com/office/drawing/2014/main" id="{E4220C81-3118-CC27-D108-8D97D20B9911}"/>
                </a:ext>
              </a:extLst>
            </p:cNvPr>
            <p:cNvSpPr txBox="1"/>
            <p:nvPr/>
          </p:nvSpPr>
          <p:spPr>
            <a:xfrm>
              <a:off x="5999287" y="-921281"/>
              <a:ext cx="1689988" cy="272382"/>
            </a:xfrm>
            <a:prstGeom prst="rect">
              <a:avLst/>
            </a:prstGeom>
            <a:noFill/>
          </p:spPr>
          <p:txBody>
            <a:bodyPr wrap="square" numCol="1" rtlCol="0">
              <a:spAutoFit/>
            </a:bodyPr>
            <a:lstStyle/>
            <a:p>
              <a:r>
                <a:rPr lang="fr-FR" altLang="fr-FR" sz="1760" dirty="0">
                  <a:solidFill>
                    <a:schemeClr val="tx1">
                      <a:lumMod val="65000"/>
                      <a:lumOff val="35000"/>
                    </a:schemeClr>
                  </a:solidFill>
                  <a:latin typeface="Franklin Gothic Medium Cond" panose="020B0606030402020204" pitchFamily="34" charset="0"/>
                </a:rPr>
                <a:t>EVENEMENTS SPORTIFS</a:t>
              </a:r>
            </a:p>
          </p:txBody>
        </p:sp>
      </p:grpSp>
      <p:sp>
        <p:nvSpPr>
          <p:cNvPr id="94" name="Ellipse 93">
            <a:extLst>
              <a:ext uri="{FF2B5EF4-FFF2-40B4-BE49-F238E27FC236}">
                <a16:creationId xmlns:a16="http://schemas.microsoft.com/office/drawing/2014/main" id="{A08AFC28-B409-FF86-17DB-6C91445B0B62}"/>
              </a:ext>
            </a:extLst>
          </p:cNvPr>
          <p:cNvSpPr/>
          <p:nvPr/>
        </p:nvSpPr>
        <p:spPr>
          <a:xfrm>
            <a:off x="5111566" y="2704876"/>
            <a:ext cx="741252" cy="748664"/>
          </a:xfrm>
          <a:prstGeom prst="ellipse">
            <a:avLst/>
          </a:prstGeom>
          <a:noFill/>
          <a:ln w="3175">
            <a:solidFill>
              <a:srgbClr val="FDC41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95" name="Ellipse 94">
            <a:extLst>
              <a:ext uri="{FF2B5EF4-FFF2-40B4-BE49-F238E27FC236}">
                <a16:creationId xmlns:a16="http://schemas.microsoft.com/office/drawing/2014/main" id="{C115CBD9-EBB4-3771-CD27-9BB5BF023E46}"/>
              </a:ext>
            </a:extLst>
          </p:cNvPr>
          <p:cNvSpPr/>
          <p:nvPr/>
        </p:nvSpPr>
        <p:spPr>
          <a:xfrm>
            <a:off x="5190008" y="2784103"/>
            <a:ext cx="584367" cy="590211"/>
          </a:xfrm>
          <a:prstGeom prst="ellipse">
            <a:avLst/>
          </a:prstGeom>
          <a:noFill/>
          <a:ln>
            <a:solidFill>
              <a:srgbClr val="FDC41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96" name="Ellipse 95">
            <a:extLst>
              <a:ext uri="{FF2B5EF4-FFF2-40B4-BE49-F238E27FC236}">
                <a16:creationId xmlns:a16="http://schemas.microsoft.com/office/drawing/2014/main" id="{E88F1486-BA21-634A-98D7-B01BD3438362}"/>
              </a:ext>
            </a:extLst>
          </p:cNvPr>
          <p:cNvSpPr/>
          <p:nvPr/>
        </p:nvSpPr>
        <p:spPr>
          <a:xfrm>
            <a:off x="5386180" y="2982238"/>
            <a:ext cx="192021" cy="193941"/>
          </a:xfrm>
          <a:prstGeom prst="ellipse">
            <a:avLst/>
          </a:prstGeom>
          <a:noFill/>
          <a:ln>
            <a:solidFill>
              <a:srgbClr val="6798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97" name="Ellipse 96">
            <a:extLst>
              <a:ext uri="{FF2B5EF4-FFF2-40B4-BE49-F238E27FC236}">
                <a16:creationId xmlns:a16="http://schemas.microsoft.com/office/drawing/2014/main" id="{78164FC1-81E3-A6AE-5554-7922D9DD6A78}"/>
              </a:ext>
            </a:extLst>
          </p:cNvPr>
          <p:cNvSpPr/>
          <p:nvPr/>
        </p:nvSpPr>
        <p:spPr>
          <a:xfrm>
            <a:off x="5290169" y="2885267"/>
            <a:ext cx="384043" cy="387883"/>
          </a:xfrm>
          <a:prstGeom prst="ellipse">
            <a:avLst/>
          </a:prstGeom>
          <a:noFill/>
          <a:ln w="3175">
            <a:solidFill>
              <a:srgbClr val="6798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98" name="Arc 97">
            <a:extLst>
              <a:ext uri="{FF2B5EF4-FFF2-40B4-BE49-F238E27FC236}">
                <a16:creationId xmlns:a16="http://schemas.microsoft.com/office/drawing/2014/main" id="{86666733-DB60-1A55-BE12-3A3E2DFBE28A}"/>
              </a:ext>
            </a:extLst>
          </p:cNvPr>
          <p:cNvSpPr/>
          <p:nvPr/>
        </p:nvSpPr>
        <p:spPr>
          <a:xfrm>
            <a:off x="4425418" y="3123386"/>
            <a:ext cx="3718324" cy="3106476"/>
          </a:xfrm>
          <a:prstGeom prst="arc">
            <a:avLst>
              <a:gd name="adj1" fmla="val 15476675"/>
              <a:gd name="adj2" fmla="val 18720725"/>
            </a:avLst>
          </a:prstGeom>
          <a:ln>
            <a:solidFill>
              <a:srgbClr val="6798A0"/>
            </a:solidFill>
          </a:ln>
        </p:spPr>
        <p:style>
          <a:lnRef idx="1">
            <a:schemeClr val="accent1"/>
          </a:lnRef>
          <a:fillRef idx="0">
            <a:schemeClr val="accent1"/>
          </a:fillRef>
          <a:effectRef idx="0">
            <a:schemeClr val="accent1"/>
          </a:effectRef>
          <a:fontRef idx="minor">
            <a:schemeClr val="tx1"/>
          </a:fontRef>
        </p:style>
        <p:txBody>
          <a:bodyPr numCol="1" rtlCol="0" anchor="ctr"/>
          <a:lstStyle/>
          <a:p>
            <a:pPr algn="ctr"/>
            <a:endParaRPr lang="fr-FR" altLang="fr-FR" sz="2400"/>
          </a:p>
        </p:txBody>
      </p:sp>
      <p:pic>
        <p:nvPicPr>
          <p:cNvPr id="100" name="Picture 2" descr="http://www.americanschoolgrenoble.com/wp-content/uploads/2019/01/ilymun13-300x200.jpg">
            <a:extLst>
              <a:ext uri="{FF2B5EF4-FFF2-40B4-BE49-F238E27FC236}">
                <a16:creationId xmlns:a16="http://schemas.microsoft.com/office/drawing/2014/main" id="{8C88B3E8-B6E1-2A37-403A-9852EE0F55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174" t="12276" r="29442" b="28181"/>
          <a:stretch/>
        </p:blipFill>
        <p:spPr>
          <a:xfrm>
            <a:off x="3649238" y="4989779"/>
            <a:ext cx="1312011" cy="1299412"/>
          </a:xfrm>
          <a:prstGeom prst="ellipse">
            <a:avLst/>
          </a:prstGeom>
          <a:noFill/>
          <a:extLst>
            <a:ext uri="{909E8E84-426E-40DD-AFC4-6F175D3DCCD1}">
              <a14:hiddenFill xmlns:a14="http://schemas.microsoft.com/office/drawing/2010/main">
                <a:solidFill>
                  <a:srgbClr val="FFFFFF"/>
                </a:solidFill>
              </a14:hiddenFill>
            </a:ext>
          </a:extLst>
        </p:spPr>
      </p:pic>
      <p:pic>
        <p:nvPicPr>
          <p:cNvPr id="101" name="Picture 4" descr="Image result for grenoble delegation internationale">
            <a:extLst>
              <a:ext uri="{FF2B5EF4-FFF2-40B4-BE49-F238E27FC236}">
                <a16:creationId xmlns:a16="http://schemas.microsoft.com/office/drawing/2014/main" id="{74B76F68-80C1-F7E7-481C-6A66A24A823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76" t="1265" r="1544" b="19273"/>
          <a:stretch/>
        </p:blipFill>
        <p:spPr>
          <a:xfrm>
            <a:off x="9908551" y="3003083"/>
            <a:ext cx="1398079" cy="1398079"/>
          </a:xfrm>
          <a:prstGeom prst="ellipse">
            <a:avLst/>
          </a:prstGeom>
          <a:noFill/>
          <a:extLst>
            <a:ext uri="{909E8E84-426E-40DD-AFC4-6F175D3DCCD1}">
              <a14:hiddenFill xmlns:a14="http://schemas.microsoft.com/office/drawing/2010/main">
                <a:solidFill>
                  <a:srgbClr val="FFFFFF"/>
                </a:solidFill>
              </a14:hiddenFill>
            </a:ext>
          </a:extLst>
        </p:spPr>
      </p:pic>
      <p:pic>
        <p:nvPicPr>
          <p:cNvPr id="102" name="Picture 6" descr="Image result for stade des alpes jamaique">
            <a:extLst>
              <a:ext uri="{FF2B5EF4-FFF2-40B4-BE49-F238E27FC236}">
                <a16:creationId xmlns:a16="http://schemas.microsoft.com/office/drawing/2014/main" id="{F8A14840-3DB8-CD9D-A56D-6894618DE43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7" b="67"/>
          <a:stretch/>
        </p:blipFill>
        <p:spPr>
          <a:xfrm>
            <a:off x="428135" y="2879678"/>
            <a:ext cx="1524017" cy="1524017"/>
          </a:xfrm>
          <a:prstGeom prst="ellipse">
            <a:avLst/>
          </a:prstGeom>
          <a:noFill/>
          <a:extLst>
            <a:ext uri="{909E8E84-426E-40DD-AFC4-6F175D3DCCD1}">
              <a14:hiddenFill xmlns:a14="http://schemas.microsoft.com/office/drawing/2010/main">
                <a:solidFill>
                  <a:srgbClr val="FFFFFF"/>
                </a:solidFill>
              </a14:hiddenFill>
            </a:ext>
          </a:extLst>
        </p:spPr>
      </p:pic>
      <p:grpSp>
        <p:nvGrpSpPr>
          <p:cNvPr id="103" name="Groupe 102">
            <a:extLst>
              <a:ext uri="{FF2B5EF4-FFF2-40B4-BE49-F238E27FC236}">
                <a16:creationId xmlns:a16="http://schemas.microsoft.com/office/drawing/2014/main" id="{2C28BF87-3580-D45A-1BBC-5DBC8B39584C}"/>
              </a:ext>
            </a:extLst>
          </p:cNvPr>
          <p:cNvGrpSpPr/>
          <p:nvPr/>
        </p:nvGrpSpPr>
        <p:grpSpPr>
          <a:xfrm>
            <a:off x="393627" y="4524438"/>
            <a:ext cx="3232228" cy="1469014"/>
            <a:chOff x="215191" y="3331198"/>
            <a:chExt cx="2424171" cy="1101760"/>
          </a:xfrm>
        </p:grpSpPr>
        <p:grpSp>
          <p:nvGrpSpPr>
            <p:cNvPr id="104" name="Groupe 103">
              <a:extLst>
                <a:ext uri="{FF2B5EF4-FFF2-40B4-BE49-F238E27FC236}">
                  <a16:creationId xmlns:a16="http://schemas.microsoft.com/office/drawing/2014/main" id="{5655E275-0389-C3D9-9C8E-EEA133397F22}"/>
                </a:ext>
              </a:extLst>
            </p:cNvPr>
            <p:cNvGrpSpPr/>
            <p:nvPr/>
          </p:nvGrpSpPr>
          <p:grpSpPr>
            <a:xfrm>
              <a:off x="215191" y="3331198"/>
              <a:ext cx="2424171" cy="914036"/>
              <a:chOff x="-1240929" y="-2482762"/>
              <a:chExt cx="2424171" cy="914036"/>
            </a:xfrm>
          </p:grpSpPr>
          <p:sp>
            <p:nvSpPr>
              <p:cNvPr id="106" name="ZoneTexte 105">
                <a:extLst>
                  <a:ext uri="{FF2B5EF4-FFF2-40B4-BE49-F238E27FC236}">
                    <a16:creationId xmlns:a16="http://schemas.microsoft.com/office/drawing/2014/main" id="{992070A2-1A9C-A90F-A523-775C2C279508}"/>
                  </a:ext>
                </a:extLst>
              </p:cNvPr>
              <p:cNvSpPr txBox="1"/>
              <p:nvPr/>
            </p:nvSpPr>
            <p:spPr>
              <a:xfrm>
                <a:off x="-1240929" y="-2482762"/>
                <a:ext cx="1584176" cy="646330"/>
              </a:xfrm>
              <a:prstGeom prst="rect">
                <a:avLst/>
              </a:prstGeom>
              <a:noFill/>
            </p:spPr>
            <p:txBody>
              <a:bodyPr wrap="square" numCol="1" rtlCol="0">
                <a:spAutoFit/>
              </a:bodyPr>
              <a:lstStyle/>
              <a:p>
                <a:r>
                  <a:rPr lang="fr-FR" altLang="fr-FR" sz="5000" spc="-200">
                    <a:solidFill>
                      <a:srgbClr val="FF4713"/>
                    </a:solidFill>
                    <a:latin typeface="Franklin Gothic Demi Cond" panose="020B0706030402020204" pitchFamily="34" charset="0"/>
                  </a:rPr>
                  <a:t>10,000</a:t>
                </a:r>
              </a:p>
            </p:txBody>
          </p:sp>
          <p:sp>
            <p:nvSpPr>
              <p:cNvPr id="107" name="ZoneTexte 106">
                <a:extLst>
                  <a:ext uri="{FF2B5EF4-FFF2-40B4-BE49-F238E27FC236}">
                    <a16:creationId xmlns:a16="http://schemas.microsoft.com/office/drawing/2014/main" id="{6E1C8FC0-417C-A21E-5C9B-F0B1E43510F3}"/>
                  </a:ext>
                </a:extLst>
              </p:cNvPr>
              <p:cNvSpPr txBox="1"/>
              <p:nvPr/>
            </p:nvSpPr>
            <p:spPr>
              <a:xfrm>
                <a:off x="-1210420" y="-2041932"/>
                <a:ext cx="2393662" cy="473206"/>
              </a:xfrm>
              <a:prstGeom prst="rect">
                <a:avLst/>
              </a:prstGeom>
              <a:noFill/>
            </p:spPr>
            <p:txBody>
              <a:bodyPr wrap="square" numCol="1" rtlCol="0">
                <a:spAutoFit/>
              </a:bodyPr>
              <a:lstStyle/>
              <a:p>
                <a:r>
                  <a:rPr lang="fr-FR" altLang="fr-FR" sz="3500" spc="-200" dirty="0">
                    <a:solidFill>
                      <a:srgbClr val="FF4713"/>
                    </a:solidFill>
                    <a:latin typeface="Franklin Gothic Demi Cond" panose="020B0706030402020204" pitchFamily="34" charset="0"/>
                  </a:rPr>
                  <a:t>ETUDIANTS</a:t>
                </a:r>
              </a:p>
            </p:txBody>
          </p:sp>
        </p:grpSp>
        <p:sp>
          <p:nvSpPr>
            <p:cNvPr id="105" name="Rectangle 104">
              <a:extLst>
                <a:ext uri="{FF2B5EF4-FFF2-40B4-BE49-F238E27FC236}">
                  <a16:creationId xmlns:a16="http://schemas.microsoft.com/office/drawing/2014/main" id="{A2B7556E-CBAB-A74B-0685-C483659454C1}"/>
                </a:ext>
              </a:extLst>
            </p:cNvPr>
            <p:cNvSpPr/>
            <p:nvPr/>
          </p:nvSpPr>
          <p:spPr>
            <a:xfrm>
              <a:off x="258927" y="4071368"/>
              <a:ext cx="1703736" cy="361590"/>
            </a:xfrm>
            <a:prstGeom prst="rect">
              <a:avLst/>
            </a:prstGeom>
          </p:spPr>
          <p:txBody>
            <a:bodyPr wrap="none" numCol="1">
              <a:spAutoFit/>
            </a:bodyPr>
            <a:lstStyle/>
            <a:p>
              <a:r>
                <a:rPr lang="fr-FR" altLang="fr-FR" sz="2533" dirty="0">
                  <a:solidFill>
                    <a:schemeClr val="tx1">
                      <a:lumMod val="65000"/>
                      <a:lumOff val="35000"/>
                    </a:schemeClr>
                  </a:solidFill>
                  <a:latin typeface="Franklin Gothic Medium Cond" panose="020B0606030402020204" pitchFamily="34" charset="0"/>
                </a:rPr>
                <a:t>INTERNATIONAUX</a:t>
              </a:r>
            </a:p>
          </p:txBody>
        </p:sp>
      </p:grpSp>
      <p:sp>
        <p:nvSpPr>
          <p:cNvPr id="3" name="ZoneTexte 2">
            <a:extLst>
              <a:ext uri="{FF2B5EF4-FFF2-40B4-BE49-F238E27FC236}">
                <a16:creationId xmlns:a16="http://schemas.microsoft.com/office/drawing/2014/main" id="{B423E080-BB22-E2B0-7F06-4167EF0E8098}"/>
              </a:ext>
            </a:extLst>
          </p:cNvPr>
          <p:cNvSpPr txBox="1"/>
          <p:nvPr/>
        </p:nvSpPr>
        <p:spPr>
          <a:xfrm>
            <a:off x="5024665" y="5901309"/>
            <a:ext cx="1312011" cy="389786"/>
          </a:xfrm>
          <a:prstGeom prst="rect">
            <a:avLst/>
          </a:prstGeom>
          <a:noFill/>
        </p:spPr>
        <p:txBody>
          <a:bodyPr wrap="square" numCol="1" rtlCol="0">
            <a:spAutoFit/>
          </a:bodyPr>
          <a:lstStyle/>
          <a:p>
            <a:r>
              <a:rPr lang="fr-FR" altLang="fr-FR" sz="1933" cap="small" dirty="0">
                <a:solidFill>
                  <a:schemeClr val="tx1">
                    <a:lumMod val="65000"/>
                    <a:lumOff val="35000"/>
                  </a:schemeClr>
                </a:solidFill>
                <a:latin typeface="Franklin Gothic Medium Cond" panose="020B0606030402020204" pitchFamily="34" charset="0"/>
              </a:rPr>
              <a:t>De FRANCE</a:t>
            </a:r>
            <a:r>
              <a:rPr lang="fr-FR" altLang="fr-FR" sz="1933" dirty="0">
                <a:solidFill>
                  <a:schemeClr val="tx1">
                    <a:lumMod val="65000"/>
                    <a:lumOff val="35000"/>
                  </a:schemeClr>
                </a:solidFill>
                <a:latin typeface="Franklin Gothic Medium Cond" panose="020B0606030402020204" pitchFamily="34" charset="0"/>
              </a:rPr>
              <a:t> </a:t>
            </a:r>
          </a:p>
        </p:txBody>
      </p:sp>
      <p:sp>
        <p:nvSpPr>
          <p:cNvPr id="5" name="Titre 4">
            <a:extLst>
              <a:ext uri="{FF2B5EF4-FFF2-40B4-BE49-F238E27FC236}">
                <a16:creationId xmlns:a16="http://schemas.microsoft.com/office/drawing/2014/main" id="{5D945CAF-0FFB-5A8B-2804-D7E37A7F9ED4}"/>
              </a:ext>
            </a:extLst>
          </p:cNvPr>
          <p:cNvSpPr>
            <a:spLocks noGrp="1"/>
          </p:cNvSpPr>
          <p:nvPr>
            <p:ph type="title"/>
          </p:nvPr>
        </p:nvSpPr>
        <p:spPr/>
        <p:txBody>
          <a:bodyPr/>
          <a:lstStyle/>
          <a:p>
            <a:r>
              <a:rPr lang="en-US" b="0" dirty="0">
                <a:latin typeface="Franklin Gothic Demi Cond" panose="020B0706030402020204" pitchFamily="34" charset="0"/>
              </a:rPr>
              <a:t>GRENOBLE ALPES </a:t>
            </a:r>
            <a:r>
              <a:rPr lang="en-US" b="0" dirty="0"/>
              <a:t>CONNECTÉ AU MONDE</a:t>
            </a:r>
            <a:endParaRPr lang="fr-FR" dirty="0"/>
          </a:p>
        </p:txBody>
      </p:sp>
    </p:spTree>
    <p:extLst>
      <p:ext uri="{BB962C8B-B14F-4D97-AF65-F5344CB8AC3E}">
        <p14:creationId xmlns:p14="http://schemas.microsoft.com/office/powerpoint/2010/main" val="157360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spiral clock png"/>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t="7433" b="11905"/>
          <a:stretch/>
        </p:blipFill>
        <p:spPr>
          <a:xfrm>
            <a:off x="303649" y="1099344"/>
            <a:ext cx="10868672" cy="5209976"/>
          </a:xfrm>
          <a:prstGeom prst="rect">
            <a:avLst/>
          </a:prstGeom>
          <a:noFill/>
          <a:extLst>
            <a:ext uri="{909E8E84-426E-40DD-AFC4-6F175D3DCCD1}">
              <a14:hiddenFill xmlns:a14="http://schemas.microsoft.com/office/drawing/2010/main">
                <a:solidFill>
                  <a:srgbClr val="FFFFFF"/>
                </a:solidFill>
              </a14:hiddenFill>
            </a:ext>
          </a:extLst>
        </p:spPr>
      </p:pic>
      <p:sp>
        <p:nvSpPr>
          <p:cNvPr id="13" name="Ellipse 12"/>
          <p:cNvSpPr/>
          <p:nvPr/>
        </p:nvSpPr>
        <p:spPr>
          <a:xfrm>
            <a:off x="2188160" y="1512273"/>
            <a:ext cx="888179" cy="888179"/>
          </a:xfrm>
          <a:prstGeom prst="ellipse">
            <a:avLst/>
          </a:prstGeom>
          <a:solidFill>
            <a:srgbClr val="2F3B4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18" name="ZoneTexte 17"/>
          <p:cNvSpPr txBox="1"/>
          <p:nvPr/>
        </p:nvSpPr>
        <p:spPr>
          <a:xfrm rot="16200000">
            <a:off x="1923304" y="2972099"/>
            <a:ext cx="960105" cy="502766"/>
          </a:xfrm>
          <a:prstGeom prst="rect">
            <a:avLst/>
          </a:prstGeom>
          <a:noFill/>
        </p:spPr>
        <p:txBody>
          <a:bodyPr wrap="square" numCol="1" rtlCol="0">
            <a:spAutoFit/>
          </a:bodyPr>
          <a:lstStyle/>
          <a:p>
            <a:r>
              <a:rPr lang="fr-FR" altLang="fr-FR" sz="2667">
                <a:solidFill>
                  <a:schemeClr val="tx1">
                    <a:lumMod val="65000"/>
                    <a:lumOff val="35000"/>
                  </a:schemeClr>
                </a:solidFill>
                <a:latin typeface="Franklin Gothic Demi Cond" panose="020B0706030402020204" pitchFamily="34" charset="0"/>
              </a:rPr>
              <a:t>1735</a:t>
            </a:r>
          </a:p>
        </p:txBody>
      </p:sp>
      <p:sp>
        <p:nvSpPr>
          <p:cNvPr id="20" name="ZoneTexte 19"/>
          <p:cNvSpPr txBox="1"/>
          <p:nvPr/>
        </p:nvSpPr>
        <p:spPr>
          <a:xfrm>
            <a:off x="446714" y="4389999"/>
            <a:ext cx="1740148" cy="1159420"/>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Medium Cond" panose="020B0606030402020204" pitchFamily="34" charset="0"/>
              </a:rPr>
              <a:t>PREMIERS ROBOTS</a:t>
            </a:r>
          </a:p>
          <a:p>
            <a:r>
              <a:rPr lang="fr-FR" altLang="fr-FR" sz="1600" dirty="0">
                <a:solidFill>
                  <a:schemeClr val="tx1">
                    <a:lumMod val="65000"/>
                    <a:lumOff val="35000"/>
                  </a:schemeClr>
                </a:solidFill>
                <a:latin typeface="Franklin Gothic Medium Cond" panose="020B0606030402020204" pitchFamily="34" charset="0"/>
              </a:rPr>
              <a:t>(APPAREIL DIGESTIF D’UN CANARD)</a:t>
            </a:r>
          </a:p>
        </p:txBody>
      </p:sp>
      <p:grpSp>
        <p:nvGrpSpPr>
          <p:cNvPr id="80" name="Groupe 79"/>
          <p:cNvGrpSpPr/>
          <p:nvPr/>
        </p:nvGrpSpPr>
        <p:grpSpPr>
          <a:xfrm>
            <a:off x="554474" y="2756926"/>
            <a:ext cx="2746364" cy="3216356"/>
            <a:chOff x="2478065" y="2067694"/>
            <a:chExt cx="2059773" cy="2412267"/>
          </a:xfrm>
        </p:grpSpPr>
        <p:cxnSp>
          <p:nvCxnSpPr>
            <p:cNvPr id="81" name="Connecteur droit 80"/>
            <p:cNvCxnSpPr/>
            <p:nvPr/>
          </p:nvCxnSpPr>
          <p:spPr>
            <a:xfrm>
              <a:off x="4041175" y="2067694"/>
              <a:ext cx="0" cy="792088"/>
            </a:xfrm>
            <a:prstGeom prst="line">
              <a:avLst/>
            </a:prstGeom>
            <a:ln w="38100">
              <a:solidFill>
                <a:srgbClr val="2F3B4B"/>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Corde 81"/>
            <p:cNvSpPr/>
            <p:nvPr/>
          </p:nvSpPr>
          <p:spPr>
            <a:xfrm>
              <a:off x="3543054" y="2751769"/>
              <a:ext cx="972108" cy="972109"/>
            </a:xfrm>
            <a:prstGeom prst="chord">
              <a:avLst>
                <a:gd name="adj1" fmla="val 5287120"/>
                <a:gd name="adj2" fmla="val 16267078"/>
              </a:avLst>
            </a:prstGeom>
            <a:noFill/>
            <a:ln w="38100">
              <a:solidFill>
                <a:srgbClr val="2F3B4B"/>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83" name="Connecteur droit 82"/>
            <p:cNvCxnSpPr/>
            <p:nvPr/>
          </p:nvCxnSpPr>
          <p:spPr>
            <a:xfrm>
              <a:off x="4047110" y="3651870"/>
              <a:ext cx="0" cy="828091"/>
            </a:xfrm>
            <a:prstGeom prst="line">
              <a:avLst/>
            </a:prstGeom>
            <a:ln w="38100">
              <a:solidFill>
                <a:srgbClr val="2F3B4B"/>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4" name="Ellipse 83"/>
            <p:cNvSpPr/>
            <p:nvPr/>
          </p:nvSpPr>
          <p:spPr>
            <a:xfrm>
              <a:off x="3571259" y="2768600"/>
              <a:ext cx="966579" cy="9409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85" name="Ellipse 84"/>
            <p:cNvSpPr/>
            <p:nvPr/>
          </p:nvSpPr>
          <p:spPr>
            <a:xfrm>
              <a:off x="3703078" y="2895785"/>
              <a:ext cx="666134" cy="666134"/>
            </a:xfrm>
            <a:prstGeom prst="ellipse">
              <a:avLst/>
            </a:prstGeom>
            <a:solidFill>
              <a:srgbClr val="2F3B4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86" name="Connecteur droit 85"/>
            <p:cNvCxnSpPr/>
            <p:nvPr/>
          </p:nvCxnSpPr>
          <p:spPr>
            <a:xfrm flipH="1">
              <a:off x="2478065" y="3255825"/>
              <a:ext cx="1058306" cy="0"/>
            </a:xfrm>
            <a:prstGeom prst="line">
              <a:avLst/>
            </a:prstGeom>
            <a:ln w="38100">
              <a:solidFill>
                <a:srgbClr val="2F3B4B"/>
              </a:solidFill>
            </a:ln>
          </p:spPr>
          <p:style>
            <a:lnRef idx="1">
              <a:schemeClr val="accent1"/>
            </a:lnRef>
            <a:fillRef idx="0">
              <a:schemeClr val="accent1"/>
            </a:fillRef>
            <a:effectRef idx="0">
              <a:schemeClr val="accent1"/>
            </a:effectRef>
            <a:fontRef idx="minor">
              <a:schemeClr val="tx1"/>
            </a:fontRef>
          </p:style>
        </p:cxnSp>
      </p:grpSp>
      <p:sp>
        <p:nvSpPr>
          <p:cNvPr id="21" name="ZoneTexte 20"/>
          <p:cNvSpPr txBox="1"/>
          <p:nvPr/>
        </p:nvSpPr>
        <p:spPr>
          <a:xfrm>
            <a:off x="534843" y="1762093"/>
            <a:ext cx="1632181" cy="379656"/>
          </a:xfrm>
          <a:prstGeom prst="rect">
            <a:avLst/>
          </a:prstGeom>
          <a:noFill/>
        </p:spPr>
        <p:txBody>
          <a:bodyPr wrap="square" numCol="1" rtlCol="0">
            <a:spAutoFit/>
          </a:bodyPr>
          <a:lstStyle/>
          <a:p>
            <a:r>
              <a:rPr lang="fr-FR" altLang="fr-FR" sz="1867">
                <a:solidFill>
                  <a:schemeClr val="tx1">
                    <a:lumMod val="65000"/>
                    <a:lumOff val="35000"/>
                  </a:schemeClr>
                </a:solidFill>
                <a:latin typeface="Franklin Gothic Demi Cond" panose="020B0706030402020204" pitchFamily="34" charset="0"/>
              </a:rPr>
              <a:t>J. VAUCANSON</a:t>
            </a:r>
            <a:endParaRPr lang="fr-FR" altLang="fr-FR" sz="1867">
              <a:solidFill>
                <a:schemeClr val="tx1">
                  <a:lumMod val="65000"/>
                  <a:lumOff val="35000"/>
                </a:schemeClr>
              </a:solidFill>
              <a:latin typeface="Franklin Gothic Medium Cond" panose="020B0606030402020204" pitchFamily="34" charset="0"/>
            </a:endParaRPr>
          </a:p>
        </p:txBody>
      </p:sp>
      <p:pic>
        <p:nvPicPr>
          <p:cNvPr id="22" name="Image 21"/>
          <p:cNvPicPr>
            <a:picLocks noChangeAspect="1"/>
          </p:cNvPicPr>
          <p:nvPr/>
        </p:nvPicPr>
        <p:blipFill rotWithShape="1">
          <a:blip r:embed="rId4" cstate="print">
            <a:extLst>
              <a:ext uri="{28A0092B-C50C-407E-A947-70E740481C1C}">
                <a14:useLocalDpi xmlns:a14="http://schemas.microsoft.com/office/drawing/2010/main"/>
              </a:ext>
            </a:extLst>
          </a:blip>
          <a:srcRect l="33281" t="1845" r="32852" b="23566"/>
          <a:stretch/>
        </p:blipFill>
        <p:spPr>
          <a:xfrm>
            <a:off x="2269353" y="1585566"/>
            <a:ext cx="725792" cy="741596"/>
          </a:xfrm>
          <a:prstGeom prst="ellipse">
            <a:avLst/>
          </a:prstGeom>
          <a:ln w="38100" cap="rnd">
            <a:noFill/>
          </a:ln>
          <a:effectLst>
            <a:outerShdw blurRad="381000" dist="292100" dir="5400000" sx="-80000" sy="-18000" rotWithShape="0">
              <a:srgbClr val="000000">
                <a:alpha val="22000"/>
              </a:srgbClr>
            </a:outerShdw>
          </a:effectLst>
        </p:spPr>
      </p:pic>
      <p:sp>
        <p:nvSpPr>
          <p:cNvPr id="41" name="ZoneTexte 40"/>
          <p:cNvSpPr txBox="1"/>
          <p:nvPr/>
        </p:nvSpPr>
        <p:spPr>
          <a:xfrm rot="16200000">
            <a:off x="4631349" y="2916557"/>
            <a:ext cx="1071192" cy="502766"/>
          </a:xfrm>
          <a:prstGeom prst="rect">
            <a:avLst/>
          </a:prstGeom>
          <a:noFill/>
        </p:spPr>
        <p:txBody>
          <a:bodyPr wrap="square" numCol="1" rtlCol="0">
            <a:spAutoFit/>
          </a:bodyPr>
          <a:lstStyle/>
          <a:p>
            <a:r>
              <a:rPr lang="fr-FR" altLang="fr-FR" sz="2667">
                <a:solidFill>
                  <a:schemeClr val="tx1">
                    <a:lumMod val="65000"/>
                    <a:lumOff val="35000"/>
                  </a:schemeClr>
                </a:solidFill>
                <a:latin typeface="Franklin Gothic Demi Cond" panose="020B0706030402020204" pitchFamily="34" charset="0"/>
              </a:rPr>
              <a:t>1788</a:t>
            </a:r>
          </a:p>
        </p:txBody>
      </p:sp>
      <p:sp>
        <p:nvSpPr>
          <p:cNvPr id="42" name="ZoneTexte 41"/>
          <p:cNvSpPr txBox="1"/>
          <p:nvPr/>
        </p:nvSpPr>
        <p:spPr>
          <a:xfrm>
            <a:off x="3172799" y="4389999"/>
            <a:ext cx="2022732" cy="954300"/>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Medium Cond" panose="020B0606030402020204" pitchFamily="34" charset="0"/>
              </a:rPr>
              <a:t>BERCEAU </a:t>
            </a:r>
          </a:p>
          <a:p>
            <a:r>
              <a:rPr lang="fr-FR" altLang="fr-FR" sz="1867" dirty="0">
                <a:solidFill>
                  <a:schemeClr val="tx1">
                    <a:lumMod val="65000"/>
                    <a:lumOff val="35000"/>
                  </a:schemeClr>
                </a:solidFill>
                <a:latin typeface="Franklin Gothic Medium Cond" panose="020B0606030402020204" pitchFamily="34" charset="0"/>
              </a:rPr>
              <a:t>DE LA REVOLUTION FRANCAISE</a:t>
            </a:r>
          </a:p>
        </p:txBody>
      </p:sp>
      <p:sp>
        <p:nvSpPr>
          <p:cNvPr id="43" name="ZoneTexte 42"/>
          <p:cNvSpPr txBox="1"/>
          <p:nvPr/>
        </p:nvSpPr>
        <p:spPr>
          <a:xfrm>
            <a:off x="3508571" y="1762094"/>
            <a:ext cx="1632181" cy="379656"/>
          </a:xfrm>
          <a:prstGeom prst="rect">
            <a:avLst/>
          </a:prstGeom>
          <a:noFill/>
        </p:spPr>
        <p:txBody>
          <a:bodyPr wrap="square" numCol="1" rtlCol="0">
            <a:spAutoFit/>
          </a:bodyPr>
          <a:lstStyle/>
          <a:p>
            <a:r>
              <a:rPr lang="fr-FR" altLang="fr-FR" sz="1867">
                <a:solidFill>
                  <a:schemeClr val="tx1">
                    <a:lumMod val="65000"/>
                    <a:lumOff val="35000"/>
                  </a:schemeClr>
                </a:solidFill>
                <a:latin typeface="Franklin Gothic Demi Cond" panose="020B0706030402020204" pitchFamily="34" charset="0"/>
              </a:rPr>
              <a:t>A. BARNAVE</a:t>
            </a:r>
            <a:endParaRPr lang="fr-FR" altLang="fr-FR" sz="1867">
              <a:solidFill>
                <a:schemeClr val="tx1">
                  <a:lumMod val="65000"/>
                  <a:lumOff val="35000"/>
                </a:schemeClr>
              </a:solidFill>
              <a:latin typeface="Franklin Gothic Medium Cond" panose="020B0606030402020204" pitchFamily="34" charset="0"/>
            </a:endParaRPr>
          </a:p>
        </p:txBody>
      </p:sp>
      <p:sp>
        <p:nvSpPr>
          <p:cNvPr id="45" name="ZoneTexte 44"/>
          <p:cNvSpPr txBox="1"/>
          <p:nvPr/>
        </p:nvSpPr>
        <p:spPr>
          <a:xfrm>
            <a:off x="6010882" y="4389999"/>
            <a:ext cx="2271680" cy="1241622"/>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Medium Cond" panose="020B0606030402020204" pitchFamily="34" charset="0"/>
              </a:rPr>
              <a:t>THÉORIE DE LA PROPAGATION DE</a:t>
            </a:r>
          </a:p>
          <a:p>
            <a:r>
              <a:rPr lang="fr-FR" altLang="fr-FR" sz="1867" dirty="0">
                <a:solidFill>
                  <a:schemeClr val="tx1">
                    <a:lumMod val="65000"/>
                    <a:lumOff val="35000"/>
                  </a:schemeClr>
                </a:solidFill>
                <a:latin typeface="Franklin Gothic Medium Cond" panose="020B0606030402020204" pitchFamily="34" charset="0"/>
              </a:rPr>
              <a:t> LA CHALEUR DANS LES MATÉRIAUX SOLIDES</a:t>
            </a:r>
          </a:p>
        </p:txBody>
      </p:sp>
      <p:sp>
        <p:nvSpPr>
          <p:cNvPr id="51" name="Ellipse 50"/>
          <p:cNvSpPr/>
          <p:nvPr/>
        </p:nvSpPr>
        <p:spPr>
          <a:xfrm>
            <a:off x="4946677" y="1512273"/>
            <a:ext cx="888179" cy="888179"/>
          </a:xfrm>
          <a:prstGeom prst="ellipse">
            <a:avLst/>
          </a:prstGeom>
          <a:solidFill>
            <a:srgbClr val="00A3E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pic>
        <p:nvPicPr>
          <p:cNvPr id="55" name="Image 54"/>
          <p:cNvPicPr>
            <a:picLocks noChangeAspect="1"/>
          </p:cNvPicPr>
          <p:nvPr/>
        </p:nvPicPr>
        <p:blipFill rotWithShape="1">
          <a:blip r:embed="rId5" cstate="print"/>
          <a:srcRect l="15438" t="8726" r="12896" b="36267"/>
          <a:stretch/>
        </p:blipFill>
        <p:spPr>
          <a:xfrm>
            <a:off x="5016642" y="1590600"/>
            <a:ext cx="748252" cy="731529"/>
          </a:xfrm>
          <a:prstGeom prst="ellipse">
            <a:avLst/>
          </a:prstGeom>
          <a:ln w="38100" cap="rnd">
            <a:noFill/>
          </a:ln>
          <a:effectLst>
            <a:outerShdw blurRad="381000" dist="292100" dir="5400000" sx="-80000" sy="-18000" rotWithShape="0">
              <a:srgbClr val="000000">
                <a:alpha val="22000"/>
              </a:srgbClr>
            </a:outerShdw>
          </a:effectLst>
        </p:spPr>
      </p:pic>
      <p:grpSp>
        <p:nvGrpSpPr>
          <p:cNvPr id="79" name="Groupe 78"/>
          <p:cNvGrpSpPr/>
          <p:nvPr/>
        </p:nvGrpSpPr>
        <p:grpSpPr>
          <a:xfrm>
            <a:off x="3314248" y="2756926"/>
            <a:ext cx="2725041" cy="3216356"/>
            <a:chOff x="2478065" y="2067694"/>
            <a:chExt cx="2043781" cy="2412267"/>
          </a:xfrm>
        </p:grpSpPr>
        <p:cxnSp>
          <p:nvCxnSpPr>
            <p:cNvPr id="26" name="Connecteur droit 25"/>
            <p:cNvCxnSpPr/>
            <p:nvPr/>
          </p:nvCxnSpPr>
          <p:spPr>
            <a:xfrm>
              <a:off x="4041175" y="2067694"/>
              <a:ext cx="0" cy="792088"/>
            </a:xfrm>
            <a:prstGeom prst="line">
              <a:avLst/>
            </a:prstGeom>
            <a:ln w="38100">
              <a:solidFill>
                <a:srgbClr val="00A3E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Corde 26"/>
            <p:cNvSpPr/>
            <p:nvPr/>
          </p:nvSpPr>
          <p:spPr>
            <a:xfrm>
              <a:off x="3543054" y="2751769"/>
              <a:ext cx="972108" cy="972109"/>
            </a:xfrm>
            <a:prstGeom prst="chord">
              <a:avLst>
                <a:gd name="adj1" fmla="val 5287120"/>
                <a:gd name="adj2" fmla="val 16267078"/>
              </a:avLst>
            </a:prstGeom>
            <a:noFill/>
            <a:ln w="38100">
              <a:solidFill>
                <a:srgbClr val="00A3E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28" name="Connecteur droit 27"/>
            <p:cNvCxnSpPr/>
            <p:nvPr/>
          </p:nvCxnSpPr>
          <p:spPr>
            <a:xfrm>
              <a:off x="4047110" y="3651870"/>
              <a:ext cx="0" cy="828091"/>
            </a:xfrm>
            <a:prstGeom prst="line">
              <a:avLst/>
            </a:prstGeom>
            <a:ln w="38100">
              <a:solidFill>
                <a:srgbClr val="00A3E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75" name="Ellipse 74"/>
            <p:cNvSpPr/>
            <p:nvPr/>
          </p:nvSpPr>
          <p:spPr>
            <a:xfrm>
              <a:off x="3571260" y="2780631"/>
              <a:ext cx="950586" cy="915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53" name="Ellipse 52"/>
            <p:cNvSpPr/>
            <p:nvPr/>
          </p:nvSpPr>
          <p:spPr>
            <a:xfrm>
              <a:off x="3703078" y="2895785"/>
              <a:ext cx="666134" cy="666134"/>
            </a:xfrm>
            <a:prstGeom prst="ellipse">
              <a:avLst/>
            </a:prstGeom>
            <a:solidFill>
              <a:srgbClr val="6798A0"/>
            </a:solidFill>
            <a:ln>
              <a:solidFill>
                <a:srgbClr val="00A3E2"/>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56" name="Connecteur droit 55"/>
            <p:cNvCxnSpPr/>
            <p:nvPr/>
          </p:nvCxnSpPr>
          <p:spPr>
            <a:xfrm flipH="1">
              <a:off x="2478065" y="3255825"/>
              <a:ext cx="1058306" cy="0"/>
            </a:xfrm>
            <a:prstGeom prst="line">
              <a:avLst/>
            </a:prstGeom>
            <a:ln w="38100">
              <a:solidFill>
                <a:srgbClr val="00A3E2"/>
              </a:solidFill>
            </a:ln>
          </p:spPr>
          <p:style>
            <a:lnRef idx="1">
              <a:schemeClr val="accent1"/>
            </a:lnRef>
            <a:fillRef idx="0">
              <a:schemeClr val="accent1"/>
            </a:fillRef>
            <a:effectRef idx="0">
              <a:schemeClr val="accent1"/>
            </a:effectRef>
            <a:fontRef idx="minor">
              <a:schemeClr val="tx1"/>
            </a:fontRef>
          </p:style>
        </p:cxnSp>
      </p:grpSp>
      <p:sp>
        <p:nvSpPr>
          <p:cNvPr id="61" name="Ellipse 60"/>
          <p:cNvSpPr/>
          <p:nvPr/>
        </p:nvSpPr>
        <p:spPr>
          <a:xfrm>
            <a:off x="7754099" y="1512273"/>
            <a:ext cx="888179" cy="888179"/>
          </a:xfrm>
          <a:prstGeom prst="ellipse">
            <a:avLst/>
          </a:prstGeom>
          <a:solidFill>
            <a:srgbClr val="FFC04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62" name="ZoneTexte 61"/>
          <p:cNvSpPr txBox="1"/>
          <p:nvPr/>
        </p:nvSpPr>
        <p:spPr>
          <a:xfrm rot="16200000">
            <a:off x="10337658" y="2949520"/>
            <a:ext cx="1003843" cy="502766"/>
          </a:xfrm>
          <a:prstGeom prst="rect">
            <a:avLst/>
          </a:prstGeom>
          <a:noFill/>
        </p:spPr>
        <p:txBody>
          <a:bodyPr wrap="square" numCol="1" rtlCol="0">
            <a:spAutoFit/>
          </a:bodyPr>
          <a:lstStyle/>
          <a:p>
            <a:r>
              <a:rPr lang="fr-FR" altLang="fr-FR" sz="2667">
                <a:solidFill>
                  <a:schemeClr val="tx1">
                    <a:lumMod val="65000"/>
                    <a:lumOff val="35000"/>
                  </a:schemeClr>
                </a:solidFill>
                <a:latin typeface="Franklin Gothic Demi Cond" panose="020B0706030402020204" pitchFamily="34" charset="0"/>
              </a:rPr>
              <a:t>1820</a:t>
            </a:r>
          </a:p>
        </p:txBody>
      </p:sp>
      <p:sp>
        <p:nvSpPr>
          <p:cNvPr id="63" name="ZoneTexte 62"/>
          <p:cNvSpPr txBox="1"/>
          <p:nvPr/>
        </p:nvSpPr>
        <p:spPr>
          <a:xfrm>
            <a:off x="6573184" y="1762093"/>
            <a:ext cx="1979697" cy="379656"/>
          </a:xfrm>
          <a:prstGeom prst="rect">
            <a:avLst/>
          </a:prstGeom>
          <a:noFill/>
        </p:spPr>
        <p:txBody>
          <a:bodyPr wrap="square" numCol="1" rtlCol="0">
            <a:spAutoFit/>
          </a:bodyPr>
          <a:lstStyle/>
          <a:p>
            <a:r>
              <a:rPr lang="fr-FR" altLang="fr-FR" sz="1867">
                <a:solidFill>
                  <a:schemeClr val="tx1">
                    <a:lumMod val="65000"/>
                    <a:lumOff val="35000"/>
                  </a:schemeClr>
                </a:solidFill>
                <a:latin typeface="Franklin Gothic Demi Cond" panose="020B0706030402020204" pitchFamily="34" charset="0"/>
              </a:rPr>
              <a:t>J. FOURIER</a:t>
            </a:r>
            <a:endParaRPr lang="fr-FR" altLang="fr-FR" sz="1867">
              <a:solidFill>
                <a:schemeClr val="tx1">
                  <a:lumMod val="65000"/>
                  <a:lumOff val="35000"/>
                </a:schemeClr>
              </a:solidFill>
              <a:latin typeface="Franklin Gothic Medium Cond" panose="020B0606030402020204" pitchFamily="34" charset="0"/>
            </a:endParaRPr>
          </a:p>
        </p:txBody>
      </p:sp>
      <p:sp>
        <p:nvSpPr>
          <p:cNvPr id="65" name="ZoneTexte 64"/>
          <p:cNvSpPr txBox="1"/>
          <p:nvPr/>
        </p:nvSpPr>
        <p:spPr>
          <a:xfrm rot="16200000">
            <a:off x="7460461" y="2917622"/>
            <a:ext cx="1071192" cy="502766"/>
          </a:xfrm>
          <a:prstGeom prst="rect">
            <a:avLst/>
          </a:prstGeom>
          <a:noFill/>
        </p:spPr>
        <p:txBody>
          <a:bodyPr wrap="square" numCol="1" rtlCol="0">
            <a:spAutoFit/>
          </a:bodyPr>
          <a:lstStyle/>
          <a:p>
            <a:r>
              <a:rPr lang="fr-FR" altLang="fr-FR" sz="2667">
                <a:solidFill>
                  <a:srgbClr val="FDC400"/>
                </a:solidFill>
                <a:latin typeface="Franklin Gothic Demi Cond" panose="020B0706030402020204" pitchFamily="34" charset="0"/>
              </a:rPr>
              <a:t>1807</a:t>
            </a:r>
          </a:p>
        </p:txBody>
      </p:sp>
      <p:sp>
        <p:nvSpPr>
          <p:cNvPr id="67" name="Ellipse 66"/>
          <p:cNvSpPr/>
          <p:nvPr/>
        </p:nvSpPr>
        <p:spPr>
          <a:xfrm>
            <a:off x="10502456" y="1512273"/>
            <a:ext cx="888179" cy="88817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pic>
        <p:nvPicPr>
          <p:cNvPr id="69" name="Image 68"/>
          <p:cNvPicPr>
            <a:picLocks noChangeAspect="1"/>
          </p:cNvPicPr>
          <p:nvPr/>
        </p:nvPicPr>
        <p:blipFill rotWithShape="1">
          <a:blip r:embed="rId6" cstate="print">
            <a:extLst>
              <a:ext uri="{28A0092B-C50C-407E-A947-70E740481C1C}">
                <a14:useLocalDpi xmlns:a14="http://schemas.microsoft.com/office/drawing/2010/main"/>
              </a:ext>
            </a:extLst>
          </a:blip>
          <a:srcRect l="6533" t="4725" r="18053" b="13166"/>
          <a:stretch/>
        </p:blipFill>
        <p:spPr>
          <a:xfrm>
            <a:off x="10570135" y="1573893"/>
            <a:ext cx="743253" cy="764808"/>
          </a:xfrm>
          <a:prstGeom prst="ellipse">
            <a:avLst/>
          </a:prstGeom>
          <a:ln w="38100" cap="rnd">
            <a:noFill/>
          </a:ln>
          <a:effectLst>
            <a:outerShdw blurRad="381000" dist="292100" dir="5400000" sx="-80000" sy="-18000" rotWithShape="0">
              <a:srgbClr val="000000">
                <a:alpha val="22000"/>
              </a:srgbClr>
            </a:outerShdw>
          </a:effectLst>
        </p:spPr>
      </p:pic>
      <p:grpSp>
        <p:nvGrpSpPr>
          <p:cNvPr id="87" name="Groupe 86"/>
          <p:cNvGrpSpPr/>
          <p:nvPr/>
        </p:nvGrpSpPr>
        <p:grpSpPr>
          <a:xfrm>
            <a:off x="6144061" y="2756926"/>
            <a:ext cx="2716129" cy="3216356"/>
            <a:chOff x="2478065" y="2067694"/>
            <a:chExt cx="2037097" cy="2412267"/>
          </a:xfrm>
        </p:grpSpPr>
        <p:cxnSp>
          <p:nvCxnSpPr>
            <p:cNvPr id="88" name="Connecteur droit 87"/>
            <p:cNvCxnSpPr/>
            <p:nvPr/>
          </p:nvCxnSpPr>
          <p:spPr>
            <a:xfrm>
              <a:off x="4041175" y="2067694"/>
              <a:ext cx="0" cy="792088"/>
            </a:xfrm>
            <a:prstGeom prst="line">
              <a:avLst/>
            </a:prstGeom>
            <a:ln w="38100">
              <a:solidFill>
                <a:srgbClr val="FFC044"/>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Corde 88"/>
            <p:cNvSpPr/>
            <p:nvPr/>
          </p:nvSpPr>
          <p:spPr>
            <a:xfrm>
              <a:off x="3543054" y="2751769"/>
              <a:ext cx="972108" cy="972109"/>
            </a:xfrm>
            <a:prstGeom prst="chord">
              <a:avLst>
                <a:gd name="adj1" fmla="val 5287120"/>
                <a:gd name="adj2" fmla="val 16267078"/>
              </a:avLst>
            </a:prstGeom>
            <a:noFill/>
            <a:ln w="38100">
              <a:solidFill>
                <a:srgbClr val="FFC044"/>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90" name="Connecteur droit 89"/>
            <p:cNvCxnSpPr/>
            <p:nvPr/>
          </p:nvCxnSpPr>
          <p:spPr>
            <a:xfrm>
              <a:off x="4047110" y="3651870"/>
              <a:ext cx="0" cy="828091"/>
            </a:xfrm>
            <a:prstGeom prst="line">
              <a:avLst/>
            </a:prstGeom>
            <a:ln w="38100">
              <a:solidFill>
                <a:srgbClr val="FFC04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1" name="Ellipse 90"/>
            <p:cNvSpPr/>
            <p:nvPr/>
          </p:nvSpPr>
          <p:spPr>
            <a:xfrm>
              <a:off x="3577944" y="2772737"/>
              <a:ext cx="937218" cy="9312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sp>
          <p:nvSpPr>
            <p:cNvPr id="92" name="Ellipse 91"/>
            <p:cNvSpPr/>
            <p:nvPr/>
          </p:nvSpPr>
          <p:spPr>
            <a:xfrm>
              <a:off x="3703078" y="2895785"/>
              <a:ext cx="666134" cy="666134"/>
            </a:xfrm>
            <a:prstGeom prst="ellipse">
              <a:avLst/>
            </a:prstGeom>
            <a:solidFill>
              <a:srgbClr val="FFC04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93" name="Connecteur droit 92"/>
            <p:cNvCxnSpPr/>
            <p:nvPr/>
          </p:nvCxnSpPr>
          <p:spPr>
            <a:xfrm flipH="1">
              <a:off x="2478065" y="3255825"/>
              <a:ext cx="1058306" cy="0"/>
            </a:xfrm>
            <a:prstGeom prst="line">
              <a:avLst/>
            </a:prstGeom>
            <a:ln w="38100">
              <a:solidFill>
                <a:srgbClr val="FFC044"/>
              </a:solidFill>
            </a:ln>
          </p:spPr>
          <p:style>
            <a:lnRef idx="1">
              <a:schemeClr val="accent1"/>
            </a:lnRef>
            <a:fillRef idx="0">
              <a:schemeClr val="accent1"/>
            </a:fillRef>
            <a:effectRef idx="0">
              <a:schemeClr val="accent1"/>
            </a:effectRef>
            <a:fontRef idx="minor">
              <a:schemeClr val="tx1"/>
            </a:fontRef>
          </p:style>
        </p:cxnSp>
      </p:grpSp>
      <p:grpSp>
        <p:nvGrpSpPr>
          <p:cNvPr id="94" name="Groupe 93"/>
          <p:cNvGrpSpPr/>
          <p:nvPr/>
        </p:nvGrpSpPr>
        <p:grpSpPr>
          <a:xfrm>
            <a:off x="8992345" y="2764787"/>
            <a:ext cx="2770432" cy="3216356"/>
            <a:chOff x="2478065" y="2067694"/>
            <a:chExt cx="2077824" cy="2412267"/>
          </a:xfrm>
        </p:grpSpPr>
        <p:cxnSp>
          <p:nvCxnSpPr>
            <p:cNvPr id="95" name="Connecteur droit 94"/>
            <p:cNvCxnSpPr/>
            <p:nvPr/>
          </p:nvCxnSpPr>
          <p:spPr>
            <a:xfrm>
              <a:off x="4041175" y="2067694"/>
              <a:ext cx="0" cy="792088"/>
            </a:xfrm>
            <a:prstGeom prst="line">
              <a:avLst/>
            </a:prstGeom>
            <a:ln w="38100">
              <a:solidFill>
                <a:schemeClr val="tx1">
                  <a:lumMod val="65000"/>
                  <a:lumOff val="3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Corde 95"/>
            <p:cNvSpPr/>
            <p:nvPr/>
          </p:nvSpPr>
          <p:spPr>
            <a:xfrm>
              <a:off x="3543054" y="2751769"/>
              <a:ext cx="972108" cy="972109"/>
            </a:xfrm>
            <a:prstGeom prst="chord">
              <a:avLst>
                <a:gd name="adj1" fmla="val 5287120"/>
                <a:gd name="adj2" fmla="val 16267078"/>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97" name="Connecteur droit 96"/>
            <p:cNvCxnSpPr/>
            <p:nvPr/>
          </p:nvCxnSpPr>
          <p:spPr>
            <a:xfrm>
              <a:off x="4047110" y="3651870"/>
              <a:ext cx="0" cy="828091"/>
            </a:xfrm>
            <a:prstGeom prst="line">
              <a:avLst/>
            </a:prstGeom>
            <a:ln w="38100">
              <a:solidFill>
                <a:schemeClr val="tx1">
                  <a:lumMod val="65000"/>
                  <a:lumOff val="3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8" name="Ellipse 97"/>
            <p:cNvSpPr/>
            <p:nvPr/>
          </p:nvSpPr>
          <p:spPr>
            <a:xfrm>
              <a:off x="3567697" y="2766841"/>
              <a:ext cx="988192" cy="943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fr-FR" altLang="fr-FR" sz="2400"/>
            </a:p>
          </p:txBody>
        </p:sp>
        <p:cxnSp>
          <p:nvCxnSpPr>
            <p:cNvPr id="100" name="Connecteur droit 99"/>
            <p:cNvCxnSpPr/>
            <p:nvPr/>
          </p:nvCxnSpPr>
          <p:spPr>
            <a:xfrm flipH="1">
              <a:off x="2478065" y="3255825"/>
              <a:ext cx="1058306"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descr="Image result for j vaucanson robot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2255573" y="3977107"/>
            <a:ext cx="728576" cy="7000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rench revolution"/>
          <p:cNvPicPr>
            <a:picLocks noChangeAspect="1" noChangeArrowheads="1"/>
          </p:cNvPicPr>
          <p:nvPr/>
        </p:nvPicPr>
        <p:blipFill rotWithShape="1">
          <a:blip r:embed="rId8">
            <a:extLst>
              <a:ext uri="{28A0092B-C50C-407E-A947-70E740481C1C}">
                <a14:useLocalDpi xmlns:a14="http://schemas.microsoft.com/office/drawing/2010/main" val="0"/>
              </a:ext>
            </a:extLst>
          </a:blip>
          <a:srcRect l="25385" t="640" r="14611" b="24777"/>
          <a:stretch/>
        </p:blipFill>
        <p:spPr>
          <a:xfrm>
            <a:off x="4957584" y="3860482"/>
            <a:ext cx="889901" cy="889309"/>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egyptian hieroglyphics 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8095"/>
          <a:stretch/>
        </p:blipFill>
        <p:spPr>
          <a:xfrm>
            <a:off x="10692763" y="3911417"/>
            <a:ext cx="560452" cy="80981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nvSpPr>
        <p:spPr>
          <a:xfrm>
            <a:off x="472078" y="3616692"/>
            <a:ext cx="1459887" cy="420564"/>
          </a:xfrm>
          <a:prstGeom prst="rect">
            <a:avLst/>
          </a:prstGeom>
        </p:spPr>
        <p:txBody>
          <a:bodyPr wrap="none" numCol="1">
            <a:spAutoFit/>
          </a:bodyPr>
          <a:lstStyle/>
          <a:p>
            <a:r>
              <a:rPr lang="fr-FR" altLang="fr-FR" sz="2133" dirty="0">
                <a:solidFill>
                  <a:srgbClr val="2F3B4B"/>
                </a:solidFill>
                <a:latin typeface="Franklin Gothic Demi Cond" panose="020B0706030402020204" pitchFamily="34" charset="0"/>
              </a:rPr>
              <a:t>AUTOMATES</a:t>
            </a:r>
          </a:p>
        </p:txBody>
      </p:sp>
      <p:sp>
        <p:nvSpPr>
          <p:cNvPr id="103" name="Rectangle 102"/>
          <p:cNvSpPr/>
          <p:nvPr/>
        </p:nvSpPr>
        <p:spPr>
          <a:xfrm>
            <a:off x="3088129" y="3577780"/>
            <a:ext cx="1722972" cy="748795"/>
          </a:xfrm>
          <a:prstGeom prst="rect">
            <a:avLst/>
          </a:prstGeom>
        </p:spPr>
        <p:txBody>
          <a:bodyPr wrap="none" numCol="1">
            <a:spAutoFit/>
          </a:bodyPr>
          <a:lstStyle/>
          <a:p>
            <a:r>
              <a:rPr lang="fr-FR" altLang="fr-FR" sz="2133" dirty="0">
                <a:solidFill>
                  <a:srgbClr val="00A3E2"/>
                </a:solidFill>
                <a:latin typeface="Franklin Gothic Demi Cond" panose="020B0706030402020204" pitchFamily="34" charset="0"/>
              </a:rPr>
              <a:t>DEMOCRACIE</a:t>
            </a:r>
          </a:p>
          <a:p>
            <a:r>
              <a:rPr lang="fr-FR" altLang="fr-FR" sz="2133" dirty="0">
                <a:solidFill>
                  <a:srgbClr val="00A3E2"/>
                </a:solidFill>
                <a:latin typeface="Franklin Gothic Demi Cond" panose="020B0706030402020204" pitchFamily="34" charset="0"/>
              </a:rPr>
              <a:t>PARTICIPATIVE</a:t>
            </a:r>
          </a:p>
        </p:txBody>
      </p:sp>
      <p:sp>
        <p:nvSpPr>
          <p:cNvPr id="105" name="Rectangle 104"/>
          <p:cNvSpPr/>
          <p:nvPr/>
        </p:nvSpPr>
        <p:spPr>
          <a:xfrm>
            <a:off x="5924057" y="3618815"/>
            <a:ext cx="2139255" cy="415498"/>
          </a:xfrm>
          <a:prstGeom prst="rect">
            <a:avLst/>
          </a:prstGeom>
        </p:spPr>
        <p:txBody>
          <a:bodyPr wrap="square" numCol="1">
            <a:spAutoFit/>
          </a:bodyPr>
          <a:lstStyle/>
          <a:p>
            <a:r>
              <a:rPr lang="fr-FR" altLang="fr-FR" sz="2100" dirty="0">
                <a:solidFill>
                  <a:srgbClr val="FFC044"/>
                </a:solidFill>
                <a:latin typeface="Franklin Gothic Demi Cond" panose="020B0706030402020204" pitchFamily="34" charset="0"/>
              </a:rPr>
              <a:t>EFFET DE SERRE</a:t>
            </a:r>
          </a:p>
        </p:txBody>
      </p:sp>
      <p:sp>
        <p:nvSpPr>
          <p:cNvPr id="3" name="Titre 2"/>
          <p:cNvSpPr>
            <a:spLocks noGrp="1"/>
          </p:cNvSpPr>
          <p:nvPr>
            <p:ph type="title"/>
          </p:nvPr>
        </p:nvSpPr>
        <p:spPr/>
        <p:txBody>
          <a:bodyPr/>
          <a:lstStyle/>
          <a:p>
            <a:r>
              <a:rPr lang="en-US" b="0" dirty="0">
                <a:latin typeface="Franklin Gothic Demi Cond" panose="020B0706030402020204" pitchFamily="34" charset="0"/>
              </a:rPr>
              <a:t>UNE LONGUE HISTOIRE DE </a:t>
            </a:r>
            <a:r>
              <a:rPr lang="en-US" b="0" dirty="0"/>
              <a:t>PIONNIERS</a:t>
            </a:r>
            <a:endParaRPr lang="fr-FR" b="0" dirty="0"/>
          </a:p>
        </p:txBody>
      </p:sp>
      <p:sp>
        <p:nvSpPr>
          <p:cNvPr id="2" name="Rectangle 1">
            <a:extLst>
              <a:ext uri="{FF2B5EF4-FFF2-40B4-BE49-F238E27FC236}">
                <a16:creationId xmlns:a16="http://schemas.microsoft.com/office/drawing/2014/main" id="{B88B1131-4514-E459-3715-F01702E7C0C6}"/>
              </a:ext>
            </a:extLst>
          </p:cNvPr>
          <p:cNvSpPr/>
          <p:nvPr/>
        </p:nvSpPr>
        <p:spPr>
          <a:xfrm>
            <a:off x="8696941" y="3620385"/>
            <a:ext cx="2139255" cy="415498"/>
          </a:xfrm>
          <a:prstGeom prst="rect">
            <a:avLst/>
          </a:prstGeom>
        </p:spPr>
        <p:txBody>
          <a:bodyPr wrap="square" numCol="1">
            <a:spAutoFit/>
          </a:bodyPr>
          <a:lstStyle/>
          <a:p>
            <a:r>
              <a:rPr lang="fr-FR" altLang="fr-FR" sz="2100" dirty="0">
                <a:solidFill>
                  <a:schemeClr val="tx1">
                    <a:lumMod val="65000"/>
                    <a:lumOff val="35000"/>
                  </a:schemeClr>
                </a:solidFill>
                <a:latin typeface="Franklin Gothic Demi Cond" panose="020B0706030402020204" pitchFamily="34" charset="0"/>
              </a:rPr>
              <a:t>CRYPTOGRAPHIE</a:t>
            </a:r>
          </a:p>
        </p:txBody>
      </p:sp>
      <p:sp>
        <p:nvSpPr>
          <p:cNvPr id="4" name="ZoneTexte 3">
            <a:extLst>
              <a:ext uri="{FF2B5EF4-FFF2-40B4-BE49-F238E27FC236}">
                <a16:creationId xmlns:a16="http://schemas.microsoft.com/office/drawing/2014/main" id="{9AB975F3-61ED-C187-02E5-252101001CCF}"/>
              </a:ext>
            </a:extLst>
          </p:cNvPr>
          <p:cNvSpPr txBox="1"/>
          <p:nvPr/>
        </p:nvSpPr>
        <p:spPr>
          <a:xfrm>
            <a:off x="8721656" y="1763661"/>
            <a:ext cx="1979697" cy="379656"/>
          </a:xfrm>
          <a:prstGeom prst="rect">
            <a:avLst/>
          </a:prstGeom>
          <a:noFill/>
        </p:spPr>
        <p:txBody>
          <a:bodyPr wrap="square" numCol="1" rtlCol="0">
            <a:spAutoFit/>
          </a:bodyPr>
          <a:lstStyle/>
          <a:p>
            <a:r>
              <a:rPr lang="fr-FR" altLang="fr-FR" sz="1867">
                <a:solidFill>
                  <a:schemeClr val="tx1">
                    <a:lumMod val="65000"/>
                    <a:lumOff val="35000"/>
                  </a:schemeClr>
                </a:solidFill>
                <a:latin typeface="Franklin Gothic Demi Cond" panose="020B0706030402020204" pitchFamily="34" charset="0"/>
              </a:rPr>
              <a:t>J.F. CHAMPOLLION</a:t>
            </a:r>
            <a:endParaRPr lang="fr-FR" altLang="fr-FR" sz="1867">
              <a:solidFill>
                <a:schemeClr val="tx1">
                  <a:lumMod val="65000"/>
                  <a:lumOff val="35000"/>
                </a:schemeClr>
              </a:solidFill>
              <a:latin typeface="Franklin Gothic Medium Cond" panose="020B0606030402020204" pitchFamily="34" charset="0"/>
            </a:endParaRPr>
          </a:p>
        </p:txBody>
      </p:sp>
      <p:sp>
        <p:nvSpPr>
          <p:cNvPr id="5" name="ZoneTexte 4">
            <a:extLst>
              <a:ext uri="{FF2B5EF4-FFF2-40B4-BE49-F238E27FC236}">
                <a16:creationId xmlns:a16="http://schemas.microsoft.com/office/drawing/2014/main" id="{E663F14F-6A54-1E3C-FBB8-478245A7A8A9}"/>
              </a:ext>
            </a:extLst>
          </p:cNvPr>
          <p:cNvSpPr txBox="1"/>
          <p:nvPr/>
        </p:nvSpPr>
        <p:spPr>
          <a:xfrm>
            <a:off x="8953615" y="4391567"/>
            <a:ext cx="2271680" cy="954300"/>
          </a:xfrm>
          <a:prstGeom prst="rect">
            <a:avLst/>
          </a:prstGeom>
          <a:noFill/>
        </p:spPr>
        <p:txBody>
          <a:bodyPr wrap="square" numCol="1" rtlCol="0">
            <a:spAutoFit/>
          </a:bodyPr>
          <a:lstStyle/>
          <a:p>
            <a:r>
              <a:rPr lang="fr-FR" altLang="fr-FR" sz="1867" dirty="0">
                <a:solidFill>
                  <a:schemeClr val="tx1">
                    <a:lumMod val="65000"/>
                    <a:lumOff val="35000"/>
                  </a:schemeClr>
                </a:solidFill>
                <a:latin typeface="Franklin Gothic Medium Cond" panose="020B0606030402020204" pitchFamily="34" charset="0"/>
              </a:rPr>
              <a:t>DÉCODAGE DES HIÉROGLYPHES ÉGYPTIENS</a:t>
            </a:r>
          </a:p>
        </p:txBody>
      </p:sp>
      <p:pic>
        <p:nvPicPr>
          <p:cNvPr id="9" name="Image 8">
            <a:extLst>
              <a:ext uri="{FF2B5EF4-FFF2-40B4-BE49-F238E27FC236}">
                <a16:creationId xmlns:a16="http://schemas.microsoft.com/office/drawing/2014/main" id="{31760670-9541-B877-2A67-8DCBA9D8141C}"/>
              </a:ext>
            </a:extLst>
          </p:cNvPr>
          <p:cNvPicPr>
            <a:picLocks noChangeAspect="1"/>
          </p:cNvPicPr>
          <p:nvPr/>
        </p:nvPicPr>
        <p:blipFill>
          <a:blip r:embed="rId10">
            <a:extLst>
              <a:ext uri="{28A0092B-C50C-407E-A947-70E740481C1C}">
                <a14:useLocalDpi xmlns:a14="http://schemas.microsoft.com/office/drawing/2010/main" val="0"/>
              </a:ext>
            </a:extLst>
          </a:blip>
          <a:srcRect l="3056" r="3056"/>
          <a:stretch/>
        </p:blipFill>
        <p:spPr>
          <a:xfrm>
            <a:off x="7823487" y="1575462"/>
            <a:ext cx="748252" cy="771812"/>
          </a:xfrm>
          <a:prstGeom prst="ellipse">
            <a:avLst/>
          </a:prstGeom>
          <a:ln w="38100" cap="rnd">
            <a:noFill/>
          </a:ln>
          <a:effectLst>
            <a:outerShdw blurRad="381000" dist="292100" dir="5400000" sx="-80000" sy="-18000" rotWithShape="0">
              <a:srgbClr val="000000">
                <a:alpha val="22000"/>
              </a:srgbClr>
            </a:outerShdw>
          </a:effectLst>
        </p:spPr>
      </p:pic>
      <p:pic>
        <p:nvPicPr>
          <p:cNvPr id="6" name="Image 5">
            <a:extLst>
              <a:ext uri="{FF2B5EF4-FFF2-40B4-BE49-F238E27FC236}">
                <a16:creationId xmlns:a16="http://schemas.microsoft.com/office/drawing/2014/main" id="{26880CDA-F8DD-D311-E4DE-9D8CC95BE9CF}"/>
              </a:ext>
            </a:extLst>
          </p:cNvPr>
          <p:cNvPicPr>
            <a:picLocks noChangeAspect="1"/>
          </p:cNvPicPr>
          <p:nvPr/>
        </p:nvPicPr>
        <p:blipFill>
          <a:blip r:embed="rId11">
            <a:extLst>
              <a:ext uri="{28A0092B-C50C-407E-A947-70E740481C1C}">
                <a14:useLocalDpi xmlns:a14="http://schemas.microsoft.com/office/drawing/2010/main" val="0"/>
              </a:ext>
            </a:extLst>
          </a:blip>
          <a:srcRect l="7822" r="7822"/>
          <a:stretch/>
        </p:blipFill>
        <p:spPr>
          <a:xfrm>
            <a:off x="7823488" y="3932135"/>
            <a:ext cx="805004" cy="764808"/>
          </a:xfrm>
          <a:prstGeom prst="ellipse">
            <a:avLst/>
          </a:prstGeom>
          <a:ln w="381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360966797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7f1bfec-dee6-4aa0-ad93-757514dbbf45" xsi:nil="true"/>
    <lcf76f155ced4ddcb4097134ff3c332f xmlns="90b41c16-b078-4ec3-a86e-56095b0c2a2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B3BFA9A83C25C42AE465117D5B5F044" ma:contentTypeVersion="11" ma:contentTypeDescription="Crée un document." ma:contentTypeScope="" ma:versionID="c25a14ae7b73bff7546767c34a628814">
  <xsd:schema xmlns:xsd="http://www.w3.org/2001/XMLSchema" xmlns:xs="http://www.w3.org/2001/XMLSchema" xmlns:p="http://schemas.microsoft.com/office/2006/metadata/properties" xmlns:ns2="90b41c16-b078-4ec3-a86e-56095b0c2a2c" xmlns:ns3="77f1bfec-dee6-4aa0-ad93-757514dbbf45" targetNamespace="http://schemas.microsoft.com/office/2006/metadata/properties" ma:root="true" ma:fieldsID="2661874e8e6d183316a62a65489fe520" ns2:_="" ns3:_="">
    <xsd:import namespace="90b41c16-b078-4ec3-a86e-56095b0c2a2c"/>
    <xsd:import namespace="77f1bfec-dee6-4aa0-ad93-757514dbbf4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b41c16-b078-4ec3-a86e-56095b0c2a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alises d’images" ma:readOnly="false" ma:fieldId="{5cf76f15-5ced-4ddc-b409-7134ff3c332f}" ma:taxonomyMulti="true" ma:sspId="a15965ba-1613-4136-8bdd-fc8f5db62c31"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7f1bfec-dee6-4aa0-ad93-757514dbbf4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d138b91e-292f-41f7-9071-68599b48f311}" ma:internalName="TaxCatchAll" ma:showField="CatchAllData" ma:web="77f1bfec-dee6-4aa0-ad93-757514dbbf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57D5B5-932F-4661-B91C-13700BA0777A}">
  <ds:schemaRefs>
    <ds:schemaRef ds:uri="6cc9e63e-d45e-492b-bbd3-c0e48ffe6d89"/>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051387fa-a285-40c8-b487-4c9178ff58e9"/>
    <ds:schemaRef ds:uri="http://purl.org/dc/elements/1.1/"/>
    <ds:schemaRef ds:uri="http://purl.org/dc/term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8BA3C48D-A1EE-4AD2-91B2-E40BABAEB3BB}">
  <ds:schemaRefs>
    <ds:schemaRef ds:uri="http://schemas.microsoft.com/sharepoint/v3/contenttype/forms"/>
  </ds:schemaRefs>
</ds:datastoreItem>
</file>

<file path=customXml/itemProps3.xml><?xml version="1.0" encoding="utf-8"?>
<ds:datastoreItem xmlns:ds="http://schemas.openxmlformats.org/officeDocument/2006/customXml" ds:itemID="{564F3591-C9BB-442D-A23E-F95ED980A75B}"/>
</file>

<file path=docProps/app.xml><?xml version="1.0" encoding="utf-8"?>
<Properties xmlns="http://schemas.openxmlformats.org/officeDocument/2006/extended-properties" xmlns:vt="http://schemas.openxmlformats.org/officeDocument/2006/docPropsVTypes">
  <Template>Gallery</Template>
  <TotalTime>6183</TotalTime>
  <Words>6272</Words>
  <Application>Microsoft Office PowerPoint</Application>
  <PresentationFormat>Grand écran</PresentationFormat>
  <Paragraphs>1004</Paragraphs>
  <Slides>58</Slides>
  <Notes>29</Notes>
  <HiddenSlides>1</HiddenSlides>
  <MMClips>0</MMClips>
  <ScaleCrop>false</ScaleCrop>
  <HeadingPairs>
    <vt:vector size="6" baseType="variant">
      <vt:variant>
        <vt:lpstr>Polices utilisées</vt:lpstr>
      </vt:variant>
      <vt:variant>
        <vt:i4>23</vt:i4>
      </vt:variant>
      <vt:variant>
        <vt:lpstr>Thème</vt:lpstr>
      </vt:variant>
      <vt:variant>
        <vt:i4>1</vt:i4>
      </vt:variant>
      <vt:variant>
        <vt:lpstr>Titres des diapositives</vt:lpstr>
      </vt:variant>
      <vt:variant>
        <vt:i4>58</vt:i4>
      </vt:variant>
    </vt:vector>
  </HeadingPairs>
  <TitlesOfParts>
    <vt:vector size="82" baseType="lpstr">
      <vt:lpstr>ＭＳ Ｐゴシック</vt:lpstr>
      <vt:lpstr>游ゴシック</vt:lpstr>
      <vt:lpstr>Aptos</vt:lpstr>
      <vt:lpstr>Arial</vt:lpstr>
      <vt:lpstr>Berlin Sans FB Demi</vt:lpstr>
      <vt:lpstr>Calibri</vt:lpstr>
      <vt:lpstr>Cunia</vt:lpstr>
      <vt:lpstr>Franklin Gothic Book</vt:lpstr>
      <vt:lpstr>Franklin Gothic Demi Cond</vt:lpstr>
      <vt:lpstr>Franklin Gothic Medium Cond</vt:lpstr>
      <vt:lpstr>IBM Plex Sans</vt:lpstr>
      <vt:lpstr>IBM Plex Sans Condensed</vt:lpstr>
      <vt:lpstr>inherit</vt:lpstr>
      <vt:lpstr>Roboto</vt:lpstr>
      <vt:lpstr>Segoe UI</vt:lpstr>
      <vt:lpstr>Segoe UI Black</vt:lpstr>
      <vt:lpstr>Segoe UI Semibold</vt:lpstr>
      <vt:lpstr>Segoe UI Variable Small Semibol</vt:lpstr>
      <vt:lpstr>Stratos</vt:lpstr>
      <vt:lpstr>times new roman</vt:lpstr>
      <vt:lpstr>Verdana</vt:lpstr>
      <vt:lpstr>Wingdings</vt:lpstr>
      <vt:lpstr>Wingdings 3</vt:lpstr>
      <vt:lpstr>Thème Office</vt:lpstr>
      <vt:lpstr>Présentation PowerPoint</vt:lpstr>
      <vt:lpstr>Présentation PowerPoint</vt:lpstr>
      <vt:lpstr>Invest in grenoble alpes / offre de service</vt:lpstr>
      <vt:lpstr>LES BOOTCAMp</vt:lpstr>
      <vt:lpstr>GRENOBLE ALPES AU CŒUR D’UNE GRANDE REGION </vt:lpstr>
      <vt:lpstr>2 domaines d’UTILISATION DE LA BASE FILIERE</vt:lpstr>
      <vt:lpstr>Promotion economique  du Territoire</vt:lpstr>
      <vt:lpstr>GRENOBLE ALPES CONNECTÉ AU MONDE</vt:lpstr>
      <vt:lpstr>UNE LONGUE HISTOIRE DE PIONNIERS</vt:lpstr>
      <vt:lpstr>UNE LONGUE HISTOIRE De PIONNIERS</vt:lpstr>
      <vt:lpstr>UNE LONGUE HISTOIRE D’INNOVATIONS DISRUPTIVES</vt:lpstr>
      <vt:lpstr>GRENOBLE ALPES UN HUB INDUSTRIEL MAJEUR</vt:lpstr>
      <vt:lpstr>Né (et toujours actif) A GRENOBLE ALPES</vt:lpstr>
      <vt:lpstr>GRENOBLE ALPES un HUB industriel</vt:lpstr>
      <vt:lpstr>des PRODUiTS “MADE IN GRENOBLE”</vt:lpstr>
      <vt:lpstr>GRENOBLE ALPES un HUB industriel</vt:lpstr>
      <vt:lpstr>Des LEADERS internationaux dans un rayon de 20km</vt:lpstr>
      <vt:lpstr>LA PLUS HAUTE CONCENTRATION DE CHERCHEURS EN FRANCE</vt:lpstr>
      <vt:lpstr>GRENOBLE ALPES ECOSYSTEM UNIQUE D’INNOVATION </vt:lpstr>
      <vt:lpstr>GRENOBLE ALPES A la pointe de la recherche</vt:lpstr>
      <vt:lpstr>UNE ECONOMIE DIVERSIFIEE  </vt:lpstr>
      <vt:lpstr>GRENOBLE ALPES SES FILIERES D’EXCELLENCE</vt:lpstr>
      <vt:lpstr>UNE COMMUNAUTÉ NUMÉRIQUE unique réunissant le hard et le soft</vt:lpstr>
      <vt:lpstr>46 000 EMPLOIS DANS LE SECTEUR NUMERIQUE </vt:lpstr>
      <vt:lpstr>GRENOBLE ALPES  pionnière dans la santé  avec la fusion des micro-nanotechnologies de pointe et le numérique pour relever les défis sanitaires et sociétaux de demain </vt:lpstr>
      <vt:lpstr>La diffusion du techn0 Numérique  dans la santé</vt:lpstr>
      <vt:lpstr>Grenoble ALPES HEALTHTECH BY THE NUMBERS</vt:lpstr>
      <vt:lpstr>Présentation PowerPoint</vt:lpstr>
      <vt:lpstr>Principaux employeurs privés dans la santé</vt:lpstr>
      <vt:lpstr>MAJOR ACTORS IN MEDICAL TECHNOLOGIES</vt:lpstr>
      <vt:lpstr>SEGMENTATION POUR LA REGION GRENOBLOISE </vt:lpstr>
      <vt:lpstr>Exemple les technologies de sante</vt:lpstr>
      <vt:lpstr>SEGMENTATION POUR LA REGION GRENOBLOISE </vt:lpstr>
      <vt:lpstr>LES PRINCIPALES ENTREPRISES DE LA FILIERE TECHMED DE LA REGION GRENOBLOISE</vt:lpstr>
      <vt:lpstr>Les startups des #Technologies #Médicales </vt:lpstr>
      <vt:lpstr>Les coulisses de la promotion</vt:lpstr>
      <vt:lpstr>LES GRANDS GROUPES DE LA FILERE SANTE</vt:lpstr>
      <vt:lpstr>LES GRANDS GROUPES DE LA FILERE SANTE</vt:lpstr>
      <vt:lpstr>IDENTIFICATION DES ENTREPRISES d’une filière AVEC LES CODE APE</vt:lpstr>
      <vt:lpstr>Exemple de la filière des technologies de santé</vt:lpstr>
      <vt:lpstr>Exemple de la filière des technologies de santé</vt:lpstr>
      <vt:lpstr>Exemple de la filière des technologies de santé</vt:lpstr>
      <vt:lpstr>Présentation PowerPoint</vt:lpstr>
      <vt:lpstr>Présentation PowerPoint</vt:lpstr>
      <vt:lpstr>Présentation PowerPoint</vt:lpstr>
      <vt:lpstr>Exemple de la filière des technologies de santé</vt:lpstr>
      <vt:lpstr>Analyse économique  du Territoire</vt:lpstr>
      <vt:lpstr>GRENOBLE ALPES une INDUSTRIE HAUTEMENT QUALIFIEE</vt:lpstr>
      <vt:lpstr>Exemple de la filière des technologies de santé</vt:lpstr>
      <vt:lpstr>DES ASPECTS QUALITATIFS AUX ENJEUX QUANTITATIFS</vt:lpstr>
      <vt:lpstr>DES ASPECTS QUALITATIFS AUX ENJEUX QUANTITATIFS</vt:lpstr>
      <vt:lpstr>SE COMPARER AVEC D’AUTRES TERRITOIRES</vt:lpstr>
      <vt:lpstr>Comparaison avec 9 métropoles équivalentes : revenir a des nomenclatures classiques</vt:lpstr>
      <vt:lpstr>Note de conjoncture</vt:lpstr>
      <vt:lpstr>Les technologies numerique / hardware  ET SOFTWARE</vt:lpstr>
      <vt:lpstr>HARDWARE  = électronique et microélectronique</vt:lpstr>
      <vt:lpstr>SOFTWARE  = DES DOMAINES D EXPERTISE POINTUES</vt:lpstr>
      <vt:lpstr>Code ape  ET perimetre d’etude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Natacha PLAINFOSSE</dc:creator>
  <cp:lastModifiedBy>Morgane Le Doare</cp:lastModifiedBy>
  <cp:revision>95</cp:revision>
  <dcterms:created xsi:type="dcterms:W3CDTF">2021-01-25T10:44:06Z</dcterms:created>
  <dcterms:modified xsi:type="dcterms:W3CDTF">2025-07-01T12:18:48Z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0x0101006B3BFA9A83C25C42AE465117D5B5F044</vt:lpwstr>
  </property>
</Properties>
</file>